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2"/>
  </p:notesMasterIdLst>
  <p:handoutMasterIdLst>
    <p:handoutMasterId r:id="rId43"/>
  </p:handoutMasterIdLst>
  <p:sldIdLst>
    <p:sldId id="256" r:id="rId2"/>
    <p:sldId id="257" r:id="rId3"/>
    <p:sldId id="258" r:id="rId4"/>
    <p:sldId id="325" r:id="rId5"/>
    <p:sldId id="259" r:id="rId6"/>
    <p:sldId id="261" r:id="rId7"/>
    <p:sldId id="262" r:id="rId8"/>
    <p:sldId id="263" r:id="rId9"/>
    <p:sldId id="266" r:id="rId10"/>
    <p:sldId id="264" r:id="rId11"/>
    <p:sldId id="265" r:id="rId12"/>
    <p:sldId id="327" r:id="rId13"/>
    <p:sldId id="267" r:id="rId14"/>
    <p:sldId id="268" r:id="rId15"/>
    <p:sldId id="315" r:id="rId16"/>
    <p:sldId id="313" r:id="rId17"/>
    <p:sldId id="328" r:id="rId18"/>
    <p:sldId id="334" r:id="rId19"/>
    <p:sldId id="317" r:id="rId20"/>
    <p:sldId id="316" r:id="rId21"/>
    <p:sldId id="318" r:id="rId22"/>
    <p:sldId id="312" r:id="rId23"/>
    <p:sldId id="326" r:id="rId24"/>
    <p:sldId id="280" r:id="rId25"/>
    <p:sldId id="285" r:id="rId26"/>
    <p:sldId id="286" r:id="rId27"/>
    <p:sldId id="329" r:id="rId28"/>
    <p:sldId id="332" r:id="rId29"/>
    <p:sldId id="331" r:id="rId30"/>
    <p:sldId id="337" r:id="rId31"/>
    <p:sldId id="340" r:id="rId32"/>
    <p:sldId id="339" r:id="rId33"/>
    <p:sldId id="336" r:id="rId34"/>
    <p:sldId id="296" r:id="rId35"/>
    <p:sldId id="314" r:id="rId36"/>
    <p:sldId id="341" r:id="rId37"/>
    <p:sldId id="335" r:id="rId38"/>
    <p:sldId id="310" r:id="rId39"/>
    <p:sldId id="298" r:id="rId40"/>
    <p:sldId id="311" r:id="rId41"/>
  </p:sldIdLst>
  <p:sldSz cx="12192000" cy="6858000"/>
  <p:notesSz cx="9866313" cy="67357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iaMJEbbuiT3pKt4dVn7j2+FXFhL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nji Adachi" initials="" lastIdx="19" clrIdx="0"/>
  <p:cmAuthor id="1" name="Takehara Kazuyo" initials="" lastIdx="15" clrIdx="1"/>
  <p:cmAuthor id="2" name="Rikako Arakaki" initials="" lastIdx="1" clrIdx="2"/>
  <p:cmAuthor id="3" name="Takehara Kazuyo" initials="TK" lastIdx="34" clrIdx="3"/>
  <p:cmAuthor id="4" name="Kenji Adachi" initials="KA" lastIdx="36" clrIdx="4"/>
  <p:cmAuthor id="5" name="Microsoft Office ユーザー" initials="Office" lastIdx="4" clrIdx="5"/>
  <p:cmAuthor id="6" name="Microsoft Office ユーザー" initials="Office [2]" lastIdx="1" clrIdx="6"/>
  <p:cmAuthor id="7" name="Microsoft Office ユーザー" initials="Office [3]" lastIdx="1" clrIdx="7"/>
  <p:cmAuthor id="8" name="Microsoft Office ユーザー" initials="Office [4]" lastIdx="1" clrIdx="8"/>
  <p:cmAuthor id="9" name="Microsoft Office ユーザー" initials="Office [5]" lastIdx="1" clrIdx="9"/>
  <p:cmAuthor id="10" name="Microsoft Office ユーザー" initials="Office [6]" lastIdx="1" clrIdx="10"/>
  <p:cmAuthor id="11" name="Microsoft Office ユーザー" initials="Office [7]" lastIdx="1" clrIdx="11"/>
  <p:cmAuthor id="12" name="Microsoft Office ユーザー" initials="Office [8]" lastIdx="1" clrIdx="12"/>
  <p:cmAuthor id="13" name="Microsoft Office ユーザー" initials="Office [9]" lastIdx="1" clrIdx="13"/>
  <p:cmAuthor id="14" name="Microsoft Office ユーザー" initials="Office [10]" lastIdx="1" clrIdx="14"/>
  <p:cmAuthor id="15" name="Microsoft Office ユーザー" initials="Office [11]" lastIdx="1" clrIdx="15"/>
  <p:cmAuthor id="16" name="Microsoft Office ユーザー" initials="Office [12]" lastIdx="1" clrIdx="16"/>
  <p:cmAuthor id="17" name="Microsoft Office ユーザー" initials="Office [13]" lastIdx="1" clrIdx="17"/>
  <p:cmAuthor id="18" name="Microsoft Office ユーザー" initials="Office [14]" lastIdx="1" clrIdx="1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A28D"/>
    <a:srgbClr val="FDB00A"/>
    <a:srgbClr val="CC7833"/>
    <a:srgbClr val="318E36"/>
    <a:srgbClr val="CBBEB4"/>
    <a:srgbClr val="A09994"/>
    <a:srgbClr val="F9F8F9"/>
    <a:srgbClr val="FF0000"/>
    <a:srgbClr val="E5FEFF"/>
    <a:srgbClr val="FF8B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CB6D60-94A2-4A14-9C6D-C85AF3EFB65D}" v="683" dt="2026-07-22T02:13:53.681"/>
    <p1510:client id="{6EF9D36E-E13F-FD73-3700-BC88FCAAD396}" v="1" dt="2026-07-22T03:23:29.529"/>
  </p1510:revLst>
</p1510:revInfo>
</file>

<file path=ppt/tableStyles.xml><?xml version="1.0" encoding="utf-8"?>
<a:tblStyleLst xmlns:a="http://schemas.openxmlformats.org/drawingml/2006/main" def="{D9BE40DE-336D-483B-B7FB-7438C616D4CF}">
  <a:tblStyle styleId="{D9BE40DE-336D-483B-B7FB-7438C616D4CF}" styleName="Table_0">
    <a:wholeTbl>
      <a:tcTxStyle b="off" i="off">
        <a:font>
          <a:latin typeface="游ゴシック"/>
          <a:ea typeface="游ゴシック"/>
          <a:cs typeface="游ゴシック"/>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游ゴシック"/>
          <a:ea typeface="游ゴシック"/>
          <a:cs typeface="游ゴシック"/>
        </a:font>
        <a:schemeClr val="lt1"/>
      </a:tcTxStyle>
      <a:tcStyle>
        <a:tcBdr/>
        <a:fill>
          <a:solidFill>
            <a:schemeClr val="accent1"/>
          </a:solidFill>
        </a:fill>
      </a:tcStyle>
    </a:lastCol>
    <a:firstCol>
      <a:tcTxStyle b="on" i="off">
        <a:font>
          <a:latin typeface="游ゴシック"/>
          <a:ea typeface="游ゴシック"/>
          <a:cs typeface="游ゴシック"/>
        </a:font>
        <a:schemeClr val="lt1"/>
      </a:tcTxStyle>
      <a:tcStyle>
        <a:tcBdr/>
        <a:fill>
          <a:solidFill>
            <a:schemeClr val="accent1"/>
          </a:solidFill>
        </a:fill>
      </a:tcStyle>
    </a:firstCol>
    <a:lastRow>
      <a:tcTxStyle b="on" i="off">
        <a:font>
          <a:latin typeface="游ゴシック"/>
          <a:ea typeface="游ゴシック"/>
          <a:cs typeface="游ゴシック"/>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游ゴシック"/>
          <a:ea typeface="游ゴシック"/>
          <a:cs typeface="游ゴシック"/>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725" autoAdjust="0"/>
  </p:normalViewPr>
  <p:slideViewPr>
    <p:cSldViewPr snapToGrid="0">
      <p:cViewPr varScale="1">
        <p:scale>
          <a:sx n="44" d="100"/>
          <a:sy n="44" d="100"/>
        </p:scale>
        <p:origin x="216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EN Tra My" userId="S::mynt@jpf.go.jp::aa0a1903-3a84-45e7-95d1-5af152d837e1" providerId="AD" clId="Web-{6EF9D36E-E13F-FD73-3700-BC88FCAAD396}"/>
    <pc:docChg chg="delSld">
      <pc:chgData name="NGUYEN Tra My" userId="S::mynt@jpf.go.jp::aa0a1903-3a84-45e7-95d1-5af152d837e1" providerId="AD" clId="Web-{6EF9D36E-E13F-FD73-3700-BC88FCAAD396}" dt="2026-07-22T03:23:29.529" v="0"/>
      <pc:docMkLst>
        <pc:docMk/>
      </pc:docMkLst>
      <pc:sldChg chg="del">
        <pc:chgData name="NGUYEN Tra My" userId="S::mynt@jpf.go.jp::aa0a1903-3a84-45e7-95d1-5af152d837e1" providerId="AD" clId="Web-{6EF9D36E-E13F-FD73-3700-BC88FCAAD396}" dt="2026-07-22T03:23:29.529" v="0"/>
        <pc:sldMkLst>
          <pc:docMk/>
          <pc:sldMk cId="1382296392" sldId="343"/>
        </pc:sldMkLst>
      </pc:sldChg>
    </pc:docChg>
  </pc:docChgLst>
  <pc:docChgLst>
    <pc:chgData name="NGUYEN Tra My" userId="aa0a1903-3a84-45e7-95d1-5af152d837e1" providerId="ADAL" clId="{6563CC51-119B-4E1C-9130-87E3CD502F06}"/>
    <pc:docChg chg="undo redo custSel addSld delSld modSld sldOrd modNotesMaster">
      <pc:chgData name="NGUYEN Tra My" userId="aa0a1903-3a84-45e7-95d1-5af152d837e1" providerId="ADAL" clId="{6563CC51-119B-4E1C-9130-87E3CD502F06}" dt="2026-07-22T02:13:53.681" v="46157" actId="164"/>
      <pc:docMkLst>
        <pc:docMk/>
      </pc:docMkLst>
      <pc:sldChg chg="modSp modAnim">
        <pc:chgData name="NGUYEN Tra My" userId="aa0a1903-3a84-45e7-95d1-5af152d837e1" providerId="ADAL" clId="{6563CC51-119B-4E1C-9130-87E3CD502F06}" dt="2026-07-08T06:42:25.395" v="44181" actId="20577"/>
        <pc:sldMkLst>
          <pc:docMk/>
          <pc:sldMk cId="0" sldId="257"/>
        </pc:sldMkLst>
        <pc:spChg chg="mod">
          <ac:chgData name="NGUYEN Tra My" userId="aa0a1903-3a84-45e7-95d1-5af152d837e1" providerId="ADAL" clId="{6563CC51-119B-4E1C-9130-87E3CD502F06}" dt="2026-07-08T06:42:25.395" v="44181" actId="20577"/>
          <ac:spMkLst>
            <pc:docMk/>
            <pc:sldMk cId="0" sldId="257"/>
            <ac:spMk id="104" creationId="{00000000-0000-0000-0000-000000000000}"/>
          </ac:spMkLst>
        </pc:spChg>
      </pc:sldChg>
      <pc:sldChg chg="addSp modSp mod">
        <pc:chgData name="NGUYEN Tra My" userId="aa0a1903-3a84-45e7-95d1-5af152d837e1" providerId="ADAL" clId="{6563CC51-119B-4E1C-9130-87E3CD502F06}" dt="2026-07-02T10:30:01.411" v="42519" actId="1076"/>
        <pc:sldMkLst>
          <pc:docMk/>
          <pc:sldMk cId="0" sldId="262"/>
        </pc:sldMkLst>
        <pc:spChg chg="mod">
          <ac:chgData name="NGUYEN Tra My" userId="aa0a1903-3a84-45e7-95d1-5af152d837e1" providerId="ADAL" clId="{6563CC51-119B-4E1C-9130-87E3CD502F06}" dt="2026-07-02T10:30:01.411" v="42519" actId="1076"/>
          <ac:spMkLst>
            <pc:docMk/>
            <pc:sldMk cId="0" sldId="262"/>
            <ac:spMk id="159" creationId="{00000000-0000-0000-0000-000000000000}"/>
          </ac:spMkLst>
        </pc:spChg>
        <pc:picChg chg="add mod">
          <ac:chgData name="NGUYEN Tra My" userId="aa0a1903-3a84-45e7-95d1-5af152d837e1" providerId="ADAL" clId="{6563CC51-119B-4E1C-9130-87E3CD502F06}" dt="2026-07-02T10:29:58.821" v="42518" actId="1076"/>
          <ac:picMkLst>
            <pc:docMk/>
            <pc:sldMk cId="0" sldId="262"/>
            <ac:picMk id="1026" creationId="{8A0E6B04-F241-C789-1F71-EF6D5181BBBD}"/>
          </ac:picMkLst>
        </pc:picChg>
      </pc:sldChg>
      <pc:sldChg chg="addSp delSp modSp mod">
        <pc:chgData name="NGUYEN Tra My" userId="aa0a1903-3a84-45e7-95d1-5af152d837e1" providerId="ADAL" clId="{6563CC51-119B-4E1C-9130-87E3CD502F06}" dt="2026-07-08T09:44:49.019" v="46026" actId="1076"/>
        <pc:sldMkLst>
          <pc:docMk/>
          <pc:sldMk cId="0" sldId="263"/>
        </pc:sldMkLst>
        <pc:spChg chg="mod">
          <ac:chgData name="NGUYEN Tra My" userId="aa0a1903-3a84-45e7-95d1-5af152d837e1" providerId="ADAL" clId="{6563CC51-119B-4E1C-9130-87E3CD502F06}" dt="2026-07-02T10:30:07.956" v="42521" actId="1076"/>
          <ac:spMkLst>
            <pc:docMk/>
            <pc:sldMk cId="0" sldId="263"/>
            <ac:spMk id="3" creationId="{7F988157-2AE7-24CB-B9D0-B1A2C87800D2}"/>
          </ac:spMkLst>
        </pc:spChg>
        <pc:picChg chg="add mod">
          <ac:chgData name="NGUYEN Tra My" userId="aa0a1903-3a84-45e7-95d1-5af152d837e1" providerId="ADAL" clId="{6563CC51-119B-4E1C-9130-87E3CD502F06}" dt="2026-07-08T09:44:49.019" v="46026" actId="1076"/>
          <ac:picMkLst>
            <pc:docMk/>
            <pc:sldMk cId="0" sldId="263"/>
            <ac:picMk id="5" creationId="{F1A112AE-3443-06D3-87A6-49E0914C4EF1}"/>
          </ac:picMkLst>
        </pc:picChg>
      </pc:sldChg>
      <pc:sldChg chg="addSp delSp modSp mod">
        <pc:chgData name="NGUYEN Tra My" userId="aa0a1903-3a84-45e7-95d1-5af152d837e1" providerId="ADAL" clId="{6563CC51-119B-4E1C-9130-87E3CD502F06}" dt="2026-07-02T10:35:33.255" v="42547" actId="1076"/>
        <pc:sldMkLst>
          <pc:docMk/>
          <pc:sldMk cId="0" sldId="264"/>
        </pc:sldMkLst>
        <pc:spChg chg="mod">
          <ac:chgData name="NGUYEN Tra My" userId="aa0a1903-3a84-45e7-95d1-5af152d837e1" providerId="ADAL" clId="{6563CC51-119B-4E1C-9130-87E3CD502F06}" dt="2026-07-02T10:32:31.081" v="42537" actId="1076"/>
          <ac:spMkLst>
            <pc:docMk/>
            <pc:sldMk cId="0" sldId="264"/>
            <ac:spMk id="2" creationId="{24FA8DFA-5BB2-4548-118A-D904FA902D4B}"/>
          </ac:spMkLst>
        </pc:spChg>
        <pc:picChg chg="add mod">
          <ac:chgData name="NGUYEN Tra My" userId="aa0a1903-3a84-45e7-95d1-5af152d837e1" providerId="ADAL" clId="{6563CC51-119B-4E1C-9130-87E3CD502F06}" dt="2026-07-02T10:35:33.255" v="42547" actId="1076"/>
          <ac:picMkLst>
            <pc:docMk/>
            <pc:sldMk cId="0" sldId="264"/>
            <ac:picMk id="3076" creationId="{F877D16E-D496-3EBE-BF7A-453CF9A904A7}"/>
          </ac:picMkLst>
        </pc:picChg>
      </pc:sldChg>
      <pc:sldChg chg="addSp delSp modSp mod">
        <pc:chgData name="NGUYEN Tra My" userId="aa0a1903-3a84-45e7-95d1-5af152d837e1" providerId="ADAL" clId="{6563CC51-119B-4E1C-9130-87E3CD502F06}" dt="2026-07-02T10:36:55.701" v="42554" actId="1076"/>
        <pc:sldMkLst>
          <pc:docMk/>
          <pc:sldMk cId="0" sldId="265"/>
        </pc:sldMkLst>
        <pc:spChg chg="mod">
          <ac:chgData name="NGUYEN Tra My" userId="aa0a1903-3a84-45e7-95d1-5af152d837e1" providerId="ADAL" clId="{6563CC51-119B-4E1C-9130-87E3CD502F06}" dt="2026-07-02T10:33:54.074" v="42538" actId="1076"/>
          <ac:spMkLst>
            <pc:docMk/>
            <pc:sldMk cId="0" sldId="265"/>
            <ac:spMk id="192" creationId="{00000000-0000-0000-0000-000000000000}"/>
          </ac:spMkLst>
        </pc:spChg>
        <pc:picChg chg="add mod">
          <ac:chgData name="NGUYEN Tra My" userId="aa0a1903-3a84-45e7-95d1-5af152d837e1" providerId="ADAL" clId="{6563CC51-119B-4E1C-9130-87E3CD502F06}" dt="2026-07-02T10:36:55.701" v="42554" actId="1076"/>
          <ac:picMkLst>
            <pc:docMk/>
            <pc:sldMk cId="0" sldId="265"/>
            <ac:picMk id="4100" creationId="{DE3CC649-DD71-02BC-A93E-3E2916129C66}"/>
          </ac:picMkLst>
        </pc:picChg>
      </pc:sldChg>
      <pc:sldChg chg="addSp modSp mod">
        <pc:chgData name="NGUYEN Tra My" userId="aa0a1903-3a84-45e7-95d1-5af152d837e1" providerId="ADAL" clId="{6563CC51-119B-4E1C-9130-87E3CD502F06}" dt="2026-07-02T10:32:24.143" v="42536" actId="1076"/>
        <pc:sldMkLst>
          <pc:docMk/>
          <pc:sldMk cId="0" sldId="266"/>
        </pc:sldMkLst>
        <pc:spChg chg="mod">
          <ac:chgData name="NGUYEN Tra My" userId="aa0a1903-3a84-45e7-95d1-5af152d837e1" providerId="ADAL" clId="{6563CC51-119B-4E1C-9130-87E3CD502F06}" dt="2026-07-02T10:30:47.608" v="42530" actId="1076"/>
          <ac:spMkLst>
            <pc:docMk/>
            <pc:sldMk cId="0" sldId="266"/>
            <ac:spMk id="200" creationId="{00000000-0000-0000-0000-000000000000}"/>
          </ac:spMkLst>
        </pc:spChg>
        <pc:picChg chg="add mod">
          <ac:chgData name="NGUYEN Tra My" userId="aa0a1903-3a84-45e7-95d1-5af152d837e1" providerId="ADAL" clId="{6563CC51-119B-4E1C-9130-87E3CD502F06}" dt="2026-07-02T10:31:47.298" v="42533" actId="1076"/>
          <ac:picMkLst>
            <pc:docMk/>
            <pc:sldMk cId="0" sldId="266"/>
            <ac:picMk id="2050" creationId="{9D353CB5-910B-79CF-FED4-09C82383A826}"/>
          </ac:picMkLst>
        </pc:picChg>
        <pc:picChg chg="add mod">
          <ac:chgData name="NGUYEN Tra My" userId="aa0a1903-3a84-45e7-95d1-5af152d837e1" providerId="ADAL" clId="{6563CC51-119B-4E1C-9130-87E3CD502F06}" dt="2026-07-02T10:32:24.143" v="42536" actId="1076"/>
          <ac:picMkLst>
            <pc:docMk/>
            <pc:sldMk cId="0" sldId="266"/>
            <ac:picMk id="2052" creationId="{4F7CF7EA-C466-7F9A-E9DD-432C33E537EB}"/>
          </ac:picMkLst>
        </pc:picChg>
      </pc:sldChg>
      <pc:sldChg chg="modNotesTx">
        <pc:chgData name="NGUYEN Tra My" userId="aa0a1903-3a84-45e7-95d1-5af152d837e1" providerId="ADAL" clId="{6563CC51-119B-4E1C-9130-87E3CD502F06}" dt="2026-07-08T04:53:51.793" v="43847" actId="20577"/>
        <pc:sldMkLst>
          <pc:docMk/>
          <pc:sldMk cId="398564957" sldId="285"/>
        </pc:sldMkLst>
      </pc:sldChg>
      <pc:sldChg chg="addSp delSp modSp mod modAnim">
        <pc:chgData name="NGUYEN Tra My" userId="aa0a1903-3a84-45e7-95d1-5af152d837e1" providerId="ADAL" clId="{6563CC51-119B-4E1C-9130-87E3CD502F06}" dt="2026-07-08T04:52:37.034" v="43789"/>
        <pc:sldMkLst>
          <pc:docMk/>
          <pc:sldMk cId="1227484944" sldId="312"/>
        </pc:sldMkLst>
        <pc:spChg chg="mod topLvl">
          <ac:chgData name="NGUYEN Tra My" userId="aa0a1903-3a84-45e7-95d1-5af152d837e1" providerId="ADAL" clId="{6563CC51-119B-4E1C-9130-87E3CD502F06}" dt="2026-07-06T04:46:09.729" v="42702" actId="165"/>
          <ac:spMkLst>
            <pc:docMk/>
            <pc:sldMk cId="1227484944" sldId="312"/>
            <ac:spMk id="8" creationId="{A67B8D95-2AFD-2787-ECA4-9D92B6CBB574}"/>
          </ac:spMkLst>
        </pc:spChg>
        <pc:spChg chg="mod topLvl">
          <ac:chgData name="NGUYEN Tra My" userId="aa0a1903-3a84-45e7-95d1-5af152d837e1" providerId="ADAL" clId="{6563CC51-119B-4E1C-9130-87E3CD502F06}" dt="2026-07-06T04:46:09.729" v="42702" actId="165"/>
          <ac:spMkLst>
            <pc:docMk/>
            <pc:sldMk cId="1227484944" sldId="312"/>
            <ac:spMk id="11" creationId="{E1A725E8-90FD-A180-9117-21D626152BA3}"/>
          </ac:spMkLst>
        </pc:spChg>
        <pc:spChg chg="mod topLvl">
          <ac:chgData name="NGUYEN Tra My" userId="aa0a1903-3a84-45e7-95d1-5af152d837e1" providerId="ADAL" clId="{6563CC51-119B-4E1C-9130-87E3CD502F06}" dt="2026-07-06T04:46:09.729" v="42702" actId="165"/>
          <ac:spMkLst>
            <pc:docMk/>
            <pc:sldMk cId="1227484944" sldId="312"/>
            <ac:spMk id="12" creationId="{F1B634DE-3E60-1C2D-AE34-8E9E9384AD34}"/>
          </ac:spMkLst>
        </pc:spChg>
        <pc:spChg chg="mod topLvl">
          <ac:chgData name="NGUYEN Tra My" userId="aa0a1903-3a84-45e7-95d1-5af152d837e1" providerId="ADAL" clId="{6563CC51-119B-4E1C-9130-87E3CD502F06}" dt="2026-07-06T04:46:09.729" v="42702" actId="165"/>
          <ac:spMkLst>
            <pc:docMk/>
            <pc:sldMk cId="1227484944" sldId="312"/>
            <ac:spMk id="13" creationId="{8EFF4E65-72DB-D8DC-73CD-E0D26F95D588}"/>
          </ac:spMkLst>
        </pc:spChg>
        <pc:spChg chg="mod topLvl">
          <ac:chgData name="NGUYEN Tra My" userId="aa0a1903-3a84-45e7-95d1-5af152d837e1" providerId="ADAL" clId="{6563CC51-119B-4E1C-9130-87E3CD502F06}" dt="2026-07-06T04:46:09.729" v="42702" actId="165"/>
          <ac:spMkLst>
            <pc:docMk/>
            <pc:sldMk cId="1227484944" sldId="312"/>
            <ac:spMk id="14" creationId="{69CFC28B-AE1F-27C7-ABF0-AD905CB48018}"/>
          </ac:spMkLst>
        </pc:spChg>
        <pc:spChg chg="mod topLvl">
          <ac:chgData name="NGUYEN Tra My" userId="aa0a1903-3a84-45e7-95d1-5af152d837e1" providerId="ADAL" clId="{6563CC51-119B-4E1C-9130-87E3CD502F06}" dt="2026-07-06T04:46:09.729" v="42702" actId="165"/>
          <ac:spMkLst>
            <pc:docMk/>
            <pc:sldMk cId="1227484944" sldId="312"/>
            <ac:spMk id="15" creationId="{0A8EA35F-0CC8-C2EB-C80A-8AF7BB54A043}"/>
          </ac:spMkLst>
        </pc:spChg>
        <pc:picChg chg="add mod ord">
          <ac:chgData name="NGUYEN Tra My" userId="aa0a1903-3a84-45e7-95d1-5af152d837e1" providerId="ADAL" clId="{6563CC51-119B-4E1C-9130-87E3CD502F06}" dt="2026-07-08T04:49:28.197" v="43788" actId="167"/>
          <ac:picMkLst>
            <pc:docMk/>
            <pc:sldMk cId="1227484944" sldId="312"/>
            <ac:picMk id="3" creationId="{03E108D6-E1AA-2CB6-3E45-E5F504876A7A}"/>
          </ac:picMkLst>
        </pc:picChg>
        <pc:picChg chg="mod topLvl">
          <ac:chgData name="NGUYEN Tra My" userId="aa0a1903-3a84-45e7-95d1-5af152d837e1" providerId="ADAL" clId="{6563CC51-119B-4E1C-9130-87E3CD502F06}" dt="2026-07-06T04:46:09.729" v="42702" actId="165"/>
          <ac:picMkLst>
            <pc:docMk/>
            <pc:sldMk cId="1227484944" sldId="312"/>
            <ac:picMk id="1030" creationId="{A8CDDF0F-CFC1-AD67-222D-F43CA0CFE1A6}"/>
          </ac:picMkLst>
        </pc:picChg>
        <pc:picChg chg="mod topLvl">
          <ac:chgData name="NGUYEN Tra My" userId="aa0a1903-3a84-45e7-95d1-5af152d837e1" providerId="ADAL" clId="{6563CC51-119B-4E1C-9130-87E3CD502F06}" dt="2026-07-06T04:46:09.729" v="42702" actId="165"/>
          <ac:picMkLst>
            <pc:docMk/>
            <pc:sldMk cId="1227484944" sldId="312"/>
            <ac:picMk id="1034" creationId="{C39481FB-A856-5D80-039A-DF4B6A40DA1E}"/>
          </ac:picMkLst>
        </pc:picChg>
        <pc:picChg chg="mod topLvl">
          <ac:chgData name="NGUYEN Tra My" userId="aa0a1903-3a84-45e7-95d1-5af152d837e1" providerId="ADAL" clId="{6563CC51-119B-4E1C-9130-87E3CD502F06}" dt="2026-07-06T04:46:09.729" v="42702" actId="165"/>
          <ac:picMkLst>
            <pc:docMk/>
            <pc:sldMk cId="1227484944" sldId="312"/>
            <ac:picMk id="1036" creationId="{C48A6672-5C10-E3CD-EFE0-6BF2C287F648}"/>
          </ac:picMkLst>
        </pc:picChg>
        <pc:picChg chg="mod topLvl">
          <ac:chgData name="NGUYEN Tra My" userId="aa0a1903-3a84-45e7-95d1-5af152d837e1" providerId="ADAL" clId="{6563CC51-119B-4E1C-9130-87E3CD502F06}" dt="2026-07-06T04:46:09.729" v="42702" actId="165"/>
          <ac:picMkLst>
            <pc:docMk/>
            <pc:sldMk cId="1227484944" sldId="312"/>
            <ac:picMk id="1040" creationId="{97FE74A1-A622-69AA-4A70-2517D0C6B9DA}"/>
          </ac:picMkLst>
        </pc:picChg>
      </pc:sldChg>
      <pc:sldChg chg="addSp delSp modSp mod modAnim">
        <pc:chgData name="NGUYEN Tra My" userId="aa0a1903-3a84-45e7-95d1-5af152d837e1" providerId="ADAL" clId="{6563CC51-119B-4E1C-9130-87E3CD502F06}" dt="2026-07-08T06:39:09.769" v="44171" actId="14100"/>
        <pc:sldMkLst>
          <pc:docMk/>
          <pc:sldMk cId="2502831674" sldId="313"/>
        </pc:sldMkLst>
        <pc:grpChg chg="add mod">
          <ac:chgData name="NGUYEN Tra My" userId="aa0a1903-3a84-45e7-95d1-5af152d837e1" providerId="ADAL" clId="{6563CC51-119B-4E1C-9130-87E3CD502F06}" dt="2026-07-08T06:37:34.531" v="44152" actId="164"/>
          <ac:grpSpMkLst>
            <pc:docMk/>
            <pc:sldMk cId="2502831674" sldId="313"/>
            <ac:grpSpMk id="13" creationId="{ACA091D2-2C7E-A4C5-98B2-1A6B92E72867}"/>
          </ac:grpSpMkLst>
        </pc:grpChg>
        <pc:picChg chg="mod topLvl">
          <ac:chgData name="NGUYEN Tra My" userId="aa0a1903-3a84-45e7-95d1-5af152d837e1" providerId="ADAL" clId="{6563CC51-119B-4E1C-9130-87E3CD502F06}" dt="2026-07-08T06:37:10.493" v="44147" actId="165"/>
          <ac:picMkLst>
            <pc:docMk/>
            <pc:sldMk cId="2502831674" sldId="313"/>
            <ac:picMk id="4" creationId="{C56C7A08-9338-7708-E270-A626D1BC2625}"/>
          </ac:picMkLst>
        </pc:picChg>
        <pc:picChg chg="mod topLvl">
          <ac:chgData name="NGUYEN Tra My" userId="aa0a1903-3a84-45e7-95d1-5af152d837e1" providerId="ADAL" clId="{6563CC51-119B-4E1C-9130-87E3CD502F06}" dt="2026-07-08T06:37:10.493" v="44147" actId="165"/>
          <ac:picMkLst>
            <pc:docMk/>
            <pc:sldMk cId="2502831674" sldId="313"/>
            <ac:picMk id="5" creationId="{1A6F4E39-3D8D-45F4-6DE0-952EE6AE8066}"/>
          </ac:picMkLst>
        </pc:picChg>
        <pc:picChg chg="mod topLvl">
          <ac:chgData name="NGUYEN Tra My" userId="aa0a1903-3a84-45e7-95d1-5af152d837e1" providerId="ADAL" clId="{6563CC51-119B-4E1C-9130-87E3CD502F06}" dt="2026-07-08T06:37:14.948" v="44148" actId="165"/>
          <ac:picMkLst>
            <pc:docMk/>
            <pc:sldMk cId="2502831674" sldId="313"/>
            <ac:picMk id="8" creationId="{C0D7F046-A76A-6191-463A-47E9721A24EA}"/>
          </ac:picMkLst>
        </pc:picChg>
        <pc:picChg chg="mod topLvl">
          <ac:chgData name="NGUYEN Tra My" userId="aa0a1903-3a84-45e7-95d1-5af152d837e1" providerId="ADAL" clId="{6563CC51-119B-4E1C-9130-87E3CD502F06}" dt="2026-07-08T06:37:14.948" v="44148" actId="165"/>
          <ac:picMkLst>
            <pc:docMk/>
            <pc:sldMk cId="2502831674" sldId="313"/>
            <ac:picMk id="9" creationId="{9216ED50-B24E-D682-1603-E6A92F405149}"/>
          </ac:picMkLst>
        </pc:picChg>
        <pc:picChg chg="mod topLvl">
          <ac:chgData name="NGUYEN Tra My" userId="aa0a1903-3a84-45e7-95d1-5af152d837e1" providerId="ADAL" clId="{6563CC51-119B-4E1C-9130-87E3CD502F06}" dt="2026-07-08T06:37:28.200" v="44151" actId="165"/>
          <ac:picMkLst>
            <pc:docMk/>
            <pc:sldMk cId="2502831674" sldId="313"/>
            <ac:picMk id="12" creationId="{5DBC632F-A340-BC7E-97C5-ADC72BAD5E2E}"/>
          </ac:picMkLst>
        </pc:picChg>
        <pc:picChg chg="mod topLvl">
          <ac:chgData name="NGUYEN Tra My" userId="aa0a1903-3a84-45e7-95d1-5af152d837e1" providerId="ADAL" clId="{6563CC51-119B-4E1C-9130-87E3CD502F06}" dt="2026-07-08T06:37:34.531" v="44152" actId="164"/>
          <ac:picMkLst>
            <pc:docMk/>
            <pc:sldMk cId="2502831674" sldId="313"/>
            <ac:picMk id="14" creationId="{9980FD4A-2AD8-FA9D-7DF1-B51562338839}"/>
          </ac:picMkLst>
        </pc:picChg>
        <pc:picChg chg="mod topLvl">
          <ac:chgData name="NGUYEN Tra My" userId="aa0a1903-3a84-45e7-95d1-5af152d837e1" providerId="ADAL" clId="{6563CC51-119B-4E1C-9130-87E3CD502F06}" dt="2026-07-08T06:37:14.948" v="44148" actId="165"/>
          <ac:picMkLst>
            <pc:docMk/>
            <pc:sldMk cId="2502831674" sldId="313"/>
            <ac:picMk id="17" creationId="{00A179FA-99D3-3739-8D31-AD2496880709}"/>
          </ac:picMkLst>
        </pc:picChg>
        <pc:picChg chg="mod topLvl">
          <ac:chgData name="NGUYEN Tra My" userId="aa0a1903-3a84-45e7-95d1-5af152d837e1" providerId="ADAL" clId="{6563CC51-119B-4E1C-9130-87E3CD502F06}" dt="2026-07-08T06:37:14.948" v="44148" actId="165"/>
          <ac:picMkLst>
            <pc:docMk/>
            <pc:sldMk cId="2502831674" sldId="313"/>
            <ac:picMk id="18" creationId="{9A83CE6F-B667-690B-12CA-80215D65BAE7}"/>
          </ac:picMkLst>
        </pc:picChg>
        <pc:picChg chg="mod topLvl">
          <ac:chgData name="NGUYEN Tra My" userId="aa0a1903-3a84-45e7-95d1-5af152d837e1" providerId="ADAL" clId="{6563CC51-119B-4E1C-9130-87E3CD502F06}" dt="2026-07-08T06:37:34.531" v="44152" actId="164"/>
          <ac:picMkLst>
            <pc:docMk/>
            <pc:sldMk cId="2502831674" sldId="313"/>
            <ac:picMk id="1026" creationId="{D5C74B3A-511F-1D3A-3C46-8C1173CC85A8}"/>
          </ac:picMkLst>
        </pc:picChg>
        <pc:cxnChg chg="mod topLvl">
          <ac:chgData name="NGUYEN Tra My" userId="aa0a1903-3a84-45e7-95d1-5af152d837e1" providerId="ADAL" clId="{6563CC51-119B-4E1C-9130-87E3CD502F06}" dt="2026-07-08T06:37:10.493" v="44147" actId="165"/>
          <ac:cxnSpMkLst>
            <pc:docMk/>
            <pc:sldMk cId="2502831674" sldId="313"/>
            <ac:cxnSpMk id="6" creationId="{35117475-A91E-4A27-4641-52A80686CE26}"/>
          </ac:cxnSpMkLst>
        </pc:cxnChg>
        <pc:cxnChg chg="mod topLvl">
          <ac:chgData name="NGUYEN Tra My" userId="aa0a1903-3a84-45e7-95d1-5af152d837e1" providerId="ADAL" clId="{6563CC51-119B-4E1C-9130-87E3CD502F06}" dt="2026-07-08T06:39:07.579" v="44170" actId="1076"/>
          <ac:cxnSpMkLst>
            <pc:docMk/>
            <pc:sldMk cId="2502831674" sldId="313"/>
            <ac:cxnSpMk id="15" creationId="{352AFCB7-6C94-B930-1B8A-D935EE77A586}"/>
          </ac:cxnSpMkLst>
        </pc:cxnChg>
        <pc:cxnChg chg="mod">
          <ac:chgData name="NGUYEN Tra My" userId="aa0a1903-3a84-45e7-95d1-5af152d837e1" providerId="ADAL" clId="{6563CC51-119B-4E1C-9130-87E3CD502F06}" dt="2026-07-08T06:39:09.769" v="44171" actId="14100"/>
          <ac:cxnSpMkLst>
            <pc:docMk/>
            <pc:sldMk cId="2502831674" sldId="313"/>
            <ac:cxnSpMk id="19" creationId="{D7AD104A-0987-1D87-EAFB-BCD094158538}"/>
          </ac:cxnSpMkLst>
        </pc:cxnChg>
      </pc:sldChg>
      <pc:sldChg chg="addSp delSp modSp add mod">
        <pc:chgData name="NGUYEN Tra My" userId="aa0a1903-3a84-45e7-95d1-5af152d837e1" providerId="ADAL" clId="{6563CC51-119B-4E1C-9130-87E3CD502F06}" dt="2026-07-08T06:49:01.924" v="44248"/>
        <pc:sldMkLst>
          <pc:docMk/>
          <pc:sldMk cId="3094571536" sldId="314"/>
        </pc:sldMkLst>
        <pc:spChg chg="add mod ord">
          <ac:chgData name="NGUYEN Tra My" userId="aa0a1903-3a84-45e7-95d1-5af152d837e1" providerId="ADAL" clId="{6563CC51-119B-4E1C-9130-87E3CD502F06}" dt="2026-07-08T06:43:26.587" v="44239" actId="20577"/>
          <ac:spMkLst>
            <pc:docMk/>
            <pc:sldMk cId="3094571536" sldId="314"/>
            <ac:spMk id="5" creationId="{9D8194B5-59AE-A575-5BD5-F2A3DA033BFE}"/>
          </ac:spMkLst>
        </pc:spChg>
        <pc:picChg chg="add mod">
          <ac:chgData name="NGUYEN Tra My" userId="aa0a1903-3a84-45e7-95d1-5af152d837e1" providerId="ADAL" clId="{6563CC51-119B-4E1C-9130-87E3CD502F06}" dt="2026-07-08T06:49:01.924" v="44248"/>
          <ac:picMkLst>
            <pc:docMk/>
            <pc:sldMk cId="3094571536" sldId="314"/>
            <ac:picMk id="1026" creationId="{78ED70A5-EDE7-CE7A-670D-BEBAFD5E4A05}"/>
          </ac:picMkLst>
        </pc:picChg>
      </pc:sldChg>
      <pc:sldChg chg="addSp delSp modSp mod">
        <pc:chgData name="NGUYEN Tra My" userId="aa0a1903-3a84-45e7-95d1-5af152d837e1" providerId="ADAL" clId="{6563CC51-119B-4E1C-9130-87E3CD502F06}" dt="2026-07-08T02:38:16.775" v="42812" actId="478"/>
        <pc:sldMkLst>
          <pc:docMk/>
          <pc:sldMk cId="1373425119" sldId="316"/>
        </pc:sldMkLst>
        <pc:picChg chg="mod">
          <ac:chgData name="NGUYEN Tra My" userId="aa0a1903-3a84-45e7-95d1-5af152d837e1" providerId="ADAL" clId="{6563CC51-119B-4E1C-9130-87E3CD502F06}" dt="2026-07-08T02:35:46.614" v="42785" actId="1076"/>
          <ac:picMkLst>
            <pc:docMk/>
            <pc:sldMk cId="1373425119" sldId="316"/>
            <ac:picMk id="2" creationId="{5063E6B9-5117-79F9-9988-07ADBB29E132}"/>
          </ac:picMkLst>
        </pc:picChg>
        <pc:picChg chg="mod">
          <ac:chgData name="NGUYEN Tra My" userId="aa0a1903-3a84-45e7-95d1-5af152d837e1" providerId="ADAL" clId="{6563CC51-119B-4E1C-9130-87E3CD502F06}" dt="2026-07-08T02:35:48.303" v="42786" actId="1076"/>
          <ac:picMkLst>
            <pc:docMk/>
            <pc:sldMk cId="1373425119" sldId="316"/>
            <ac:picMk id="5134" creationId="{7D5DDF50-1E3E-6A84-D414-E67A5CA360D9}"/>
          </ac:picMkLst>
        </pc:picChg>
      </pc:sldChg>
      <pc:sldChg chg="modSp modAnim">
        <pc:chgData name="NGUYEN Tra My" userId="aa0a1903-3a84-45e7-95d1-5af152d837e1" providerId="ADAL" clId="{6563CC51-119B-4E1C-9130-87E3CD502F06}" dt="2026-07-08T07:10:36.777" v="44411"/>
        <pc:sldMkLst>
          <pc:docMk/>
          <pc:sldMk cId="3011359457" sldId="317"/>
        </pc:sldMkLst>
        <pc:picChg chg="mod">
          <ac:chgData name="NGUYEN Tra My" userId="aa0a1903-3a84-45e7-95d1-5af152d837e1" providerId="ADAL" clId="{6563CC51-119B-4E1C-9130-87E3CD502F06}" dt="2026-07-08T07:10:01.046" v="44409" actId="1076"/>
          <ac:picMkLst>
            <pc:docMk/>
            <pc:sldMk cId="3011359457" sldId="317"/>
            <ac:picMk id="3" creationId="{64CDE01E-42E3-B44E-E178-708930F5851C}"/>
          </ac:picMkLst>
        </pc:picChg>
      </pc:sldChg>
      <pc:sldChg chg="addSp delSp modSp mod modAnim">
        <pc:chgData name="NGUYEN Tra My" userId="aa0a1903-3a84-45e7-95d1-5af152d837e1" providerId="ADAL" clId="{6563CC51-119B-4E1C-9130-87E3CD502F06}" dt="2026-07-08T02:44:22.266" v="42833"/>
        <pc:sldMkLst>
          <pc:docMk/>
          <pc:sldMk cId="2186276869" sldId="318"/>
        </pc:sldMkLst>
        <pc:spChg chg="mod">
          <ac:chgData name="NGUYEN Tra My" userId="aa0a1903-3a84-45e7-95d1-5af152d837e1" providerId="ADAL" clId="{6563CC51-119B-4E1C-9130-87E3CD502F06}" dt="2026-07-08T02:43:57.860" v="42829" actId="1076"/>
          <ac:spMkLst>
            <pc:docMk/>
            <pc:sldMk cId="2186276869" sldId="318"/>
            <ac:spMk id="5" creationId="{21460A25-2360-1358-AC08-ED143B6B9D10}"/>
          </ac:spMkLst>
        </pc:spChg>
        <pc:picChg chg="add mod">
          <ac:chgData name="NGUYEN Tra My" userId="aa0a1903-3a84-45e7-95d1-5af152d837e1" providerId="ADAL" clId="{6563CC51-119B-4E1C-9130-87E3CD502F06}" dt="2026-07-08T02:35:15.573" v="42778" actId="1076"/>
          <ac:picMkLst>
            <pc:docMk/>
            <pc:sldMk cId="2186276869" sldId="318"/>
            <ac:picMk id="2050" creationId="{84B33DBC-67C5-7DDE-BC27-CBCD05296400}"/>
          </ac:picMkLst>
        </pc:picChg>
        <pc:picChg chg="add mod">
          <ac:chgData name="NGUYEN Tra My" userId="aa0a1903-3a84-45e7-95d1-5af152d837e1" providerId="ADAL" clId="{6563CC51-119B-4E1C-9130-87E3CD502F06}" dt="2026-07-08T02:38:48.251" v="42817" actId="167"/>
          <ac:picMkLst>
            <pc:docMk/>
            <pc:sldMk cId="2186276869" sldId="318"/>
            <ac:picMk id="2052" creationId="{9F1914CA-B04C-BFD6-D290-84B0048ED61B}"/>
          </ac:picMkLst>
        </pc:picChg>
        <pc:picChg chg="add mod">
          <ac:chgData name="NGUYEN Tra My" userId="aa0a1903-3a84-45e7-95d1-5af152d837e1" providerId="ADAL" clId="{6563CC51-119B-4E1C-9130-87E3CD502F06}" dt="2026-07-08T02:43:59.548" v="42830" actId="1076"/>
          <ac:picMkLst>
            <pc:docMk/>
            <pc:sldMk cId="2186276869" sldId="318"/>
            <ac:picMk id="2054" creationId="{B564F1BD-1BA5-E1E7-81E3-849C8DFCCC03}"/>
          </ac:picMkLst>
        </pc:picChg>
        <pc:picChg chg="add mod">
          <ac:chgData name="NGUYEN Tra My" userId="aa0a1903-3a84-45e7-95d1-5af152d837e1" providerId="ADAL" clId="{6563CC51-119B-4E1C-9130-87E3CD502F06}" dt="2026-07-08T02:39:31.684" v="42827" actId="167"/>
          <ac:picMkLst>
            <pc:docMk/>
            <pc:sldMk cId="2186276869" sldId="318"/>
            <ac:picMk id="2056" creationId="{D49FC5B1-A20A-9101-830B-820B5618F1AE}"/>
          </ac:picMkLst>
        </pc:picChg>
      </pc:sldChg>
      <pc:sldChg chg="modSp mod">
        <pc:chgData name="NGUYEN Tra My" userId="aa0a1903-3a84-45e7-95d1-5af152d837e1" providerId="ADAL" clId="{6563CC51-119B-4E1C-9130-87E3CD502F06}" dt="2026-07-06T04:37:36.982" v="42699" actId="1076"/>
        <pc:sldMkLst>
          <pc:docMk/>
          <pc:sldMk cId="2233961607" sldId="325"/>
        </pc:sldMkLst>
        <pc:spChg chg="mod">
          <ac:chgData name="NGUYEN Tra My" userId="aa0a1903-3a84-45e7-95d1-5af152d837e1" providerId="ADAL" clId="{6563CC51-119B-4E1C-9130-87E3CD502F06}" dt="2026-07-06T04:34:57.342" v="42636" actId="1076"/>
          <ac:spMkLst>
            <pc:docMk/>
            <pc:sldMk cId="2233961607" sldId="325"/>
            <ac:spMk id="3" creationId="{EC8F25BF-ABF5-382D-468B-5B3211572C49}"/>
          </ac:spMkLst>
        </pc:spChg>
        <pc:spChg chg="mod">
          <ac:chgData name="NGUYEN Tra My" userId="aa0a1903-3a84-45e7-95d1-5af152d837e1" providerId="ADAL" clId="{6563CC51-119B-4E1C-9130-87E3CD502F06}" dt="2026-07-06T04:37:19.230" v="42676" actId="1076"/>
          <ac:spMkLst>
            <pc:docMk/>
            <pc:sldMk cId="2233961607" sldId="325"/>
            <ac:spMk id="4" creationId="{79DCC1FE-4DBD-8D9A-BB0E-C72EB69AC0C8}"/>
          </ac:spMkLst>
        </pc:spChg>
        <pc:spChg chg="mod">
          <ac:chgData name="NGUYEN Tra My" userId="aa0a1903-3a84-45e7-95d1-5af152d837e1" providerId="ADAL" clId="{6563CC51-119B-4E1C-9130-87E3CD502F06}" dt="2026-07-06T04:37:33.803" v="42698" actId="1076"/>
          <ac:spMkLst>
            <pc:docMk/>
            <pc:sldMk cId="2233961607" sldId="325"/>
            <ac:spMk id="5" creationId="{24EE6AFE-C0CB-BAB4-ECF1-5586488F0855}"/>
          </ac:spMkLst>
        </pc:spChg>
        <pc:graphicFrameChg chg="mod">
          <ac:chgData name="NGUYEN Tra My" userId="aa0a1903-3a84-45e7-95d1-5af152d837e1" providerId="ADAL" clId="{6563CC51-119B-4E1C-9130-87E3CD502F06}" dt="2026-07-06T04:37:02.867" v="42664"/>
          <ac:graphicFrameMkLst>
            <pc:docMk/>
            <pc:sldMk cId="2233961607" sldId="325"/>
            <ac:graphicFrameMk id="2" creationId="{941BE8CD-532F-D027-52D6-6501F4724908}"/>
          </ac:graphicFrameMkLst>
        </pc:graphicFrameChg>
        <pc:picChg chg="mod">
          <ac:chgData name="NGUYEN Tra My" userId="aa0a1903-3a84-45e7-95d1-5af152d837e1" providerId="ADAL" clId="{6563CC51-119B-4E1C-9130-87E3CD502F06}" dt="2026-07-06T04:37:36.982" v="42699" actId="1076"/>
          <ac:picMkLst>
            <pc:docMk/>
            <pc:sldMk cId="2233961607" sldId="325"/>
            <ac:picMk id="1026" creationId="{B2E9BF66-7B82-571B-AC58-7B74B3B35019}"/>
          </ac:picMkLst>
        </pc:picChg>
      </pc:sldChg>
      <pc:sldChg chg="ord modNotesTx">
        <pc:chgData name="NGUYEN Tra My" userId="aa0a1903-3a84-45e7-95d1-5af152d837e1" providerId="ADAL" clId="{6563CC51-119B-4E1C-9130-87E3CD502F06}" dt="2026-07-08T06:33:29.829" v="44146" actId="20577"/>
        <pc:sldMkLst>
          <pc:docMk/>
          <pc:sldMk cId="3159110623" sldId="326"/>
        </pc:sldMkLst>
      </pc:sldChg>
      <pc:sldChg chg="addSp delSp modSp mod">
        <pc:chgData name="NGUYEN Tra My" userId="aa0a1903-3a84-45e7-95d1-5af152d837e1" providerId="ADAL" clId="{6563CC51-119B-4E1C-9130-87E3CD502F06}" dt="2026-07-08T07:09:21.977" v="44408" actId="14100"/>
        <pc:sldMkLst>
          <pc:docMk/>
          <pc:sldMk cId="155175971" sldId="327"/>
        </pc:sldMkLst>
        <pc:spChg chg="mod">
          <ac:chgData name="NGUYEN Tra My" userId="aa0a1903-3a84-45e7-95d1-5af152d837e1" providerId="ADAL" clId="{6563CC51-119B-4E1C-9130-87E3CD502F06}" dt="2026-07-02T10:33:58.949" v="42539" actId="1076"/>
          <ac:spMkLst>
            <pc:docMk/>
            <pc:sldMk cId="155175971" sldId="327"/>
            <ac:spMk id="2" creationId="{350B21FC-3A14-8C41-FC8E-B846813C9582}"/>
          </ac:spMkLst>
        </pc:spChg>
        <pc:picChg chg="add mod">
          <ac:chgData name="NGUYEN Tra My" userId="aa0a1903-3a84-45e7-95d1-5af152d837e1" providerId="ADAL" clId="{6563CC51-119B-4E1C-9130-87E3CD502F06}" dt="2026-07-08T07:09:21.977" v="44408" actId="14100"/>
          <ac:picMkLst>
            <pc:docMk/>
            <pc:sldMk cId="155175971" sldId="327"/>
            <ac:picMk id="3074" creationId="{04768A79-040E-B69E-3D20-D1BCEF053AC6}"/>
          </ac:picMkLst>
        </pc:picChg>
      </pc:sldChg>
      <pc:sldChg chg="addSp delSp modSp mod modNotesTx">
        <pc:chgData name="NGUYEN Tra My" userId="aa0a1903-3a84-45e7-95d1-5af152d837e1" providerId="ADAL" clId="{6563CC51-119B-4E1C-9130-87E3CD502F06}" dt="2026-07-22T02:13:28.711" v="46153" actId="164"/>
        <pc:sldMkLst>
          <pc:docMk/>
          <pc:sldMk cId="2146482445" sldId="331"/>
        </pc:sldMkLst>
        <pc:spChg chg="add mod">
          <ac:chgData name="NGUYEN Tra My" userId="aa0a1903-3a84-45e7-95d1-5af152d837e1" providerId="ADAL" clId="{6563CC51-119B-4E1C-9130-87E3CD502F06}" dt="2026-07-22T02:13:19.330" v="46152" actId="164"/>
          <ac:spMkLst>
            <pc:docMk/>
            <pc:sldMk cId="2146482445" sldId="331"/>
            <ac:spMk id="2" creationId="{36295F2C-9246-F281-2217-0BADB2022807}"/>
          </ac:spMkLst>
        </pc:spChg>
        <pc:spChg chg="mod">
          <ac:chgData name="NGUYEN Tra My" userId="aa0a1903-3a84-45e7-95d1-5af152d837e1" providerId="ADAL" clId="{6563CC51-119B-4E1C-9130-87E3CD502F06}" dt="2026-07-08T02:20:40.144" v="42741" actId="165"/>
          <ac:spMkLst>
            <pc:docMk/>
            <pc:sldMk cId="2146482445" sldId="331"/>
            <ac:spMk id="4" creationId="{B129413A-77B4-F99B-F96C-A1ED8C77D3C8}"/>
          </ac:spMkLst>
        </pc:spChg>
        <pc:spChg chg="mod topLvl">
          <ac:chgData name="NGUYEN Tra My" userId="aa0a1903-3a84-45e7-95d1-5af152d837e1" providerId="ADAL" clId="{6563CC51-119B-4E1C-9130-87E3CD502F06}" dt="2026-07-22T02:13:19.330" v="46152" actId="164"/>
          <ac:spMkLst>
            <pc:docMk/>
            <pc:sldMk cId="2146482445" sldId="331"/>
            <ac:spMk id="5" creationId="{27AB70C2-8F0B-A9B9-2935-A9B98B049E32}"/>
          </ac:spMkLst>
        </pc:spChg>
        <pc:spChg chg="mod topLvl">
          <ac:chgData name="NGUYEN Tra My" userId="aa0a1903-3a84-45e7-95d1-5af152d837e1" providerId="ADAL" clId="{6563CC51-119B-4E1C-9130-87E3CD502F06}" dt="2026-07-22T02:13:19.330" v="46152" actId="164"/>
          <ac:spMkLst>
            <pc:docMk/>
            <pc:sldMk cId="2146482445" sldId="331"/>
            <ac:spMk id="8" creationId="{C5D6CEEC-F58F-2B4B-7D44-EC7C50EFBA8A}"/>
          </ac:spMkLst>
        </pc:spChg>
        <pc:spChg chg="mod">
          <ac:chgData name="NGUYEN Tra My" userId="aa0a1903-3a84-45e7-95d1-5af152d837e1" providerId="ADAL" clId="{6563CC51-119B-4E1C-9130-87E3CD502F06}" dt="2026-07-08T02:20:40.144" v="42741" actId="165"/>
          <ac:spMkLst>
            <pc:docMk/>
            <pc:sldMk cId="2146482445" sldId="331"/>
            <ac:spMk id="16" creationId="{36ED6AE4-74D1-19FB-EF0E-991935362FA7}"/>
          </ac:spMkLst>
        </pc:spChg>
        <pc:grpChg chg="add mod">
          <ac:chgData name="NGUYEN Tra My" userId="aa0a1903-3a84-45e7-95d1-5af152d837e1" providerId="ADAL" clId="{6563CC51-119B-4E1C-9130-87E3CD502F06}" dt="2026-07-22T02:13:19.330" v="46152" actId="164"/>
          <ac:grpSpMkLst>
            <pc:docMk/>
            <pc:sldMk cId="2146482445" sldId="331"/>
            <ac:grpSpMk id="12" creationId="{641117F2-D9D8-37D5-6C3E-6426E97D4542}"/>
          </ac:grpSpMkLst>
        </pc:grpChg>
        <pc:grpChg chg="add mod">
          <ac:chgData name="NGUYEN Tra My" userId="aa0a1903-3a84-45e7-95d1-5af152d837e1" providerId="ADAL" clId="{6563CC51-119B-4E1C-9130-87E3CD502F06}" dt="2026-07-22T02:13:28.711" v="46153" actId="164"/>
          <ac:grpSpMkLst>
            <pc:docMk/>
            <pc:sldMk cId="2146482445" sldId="331"/>
            <ac:grpSpMk id="14" creationId="{B3E5EB5B-BDBA-CC7B-17E6-2995C8FC6F6B}"/>
          </ac:grpSpMkLst>
        </pc:grpChg>
        <pc:grpChg chg="mod">
          <ac:chgData name="NGUYEN Tra My" userId="aa0a1903-3a84-45e7-95d1-5af152d837e1" providerId="ADAL" clId="{6563CC51-119B-4E1C-9130-87E3CD502F06}" dt="2026-07-06T03:57:11.339" v="42600" actId="1076"/>
          <ac:grpSpMkLst>
            <pc:docMk/>
            <pc:sldMk cId="2146482445" sldId="331"/>
            <ac:grpSpMk id="19" creationId="{854E31C2-9339-5BAA-8BC3-3CE1D690D3E9}"/>
          </ac:grpSpMkLst>
        </pc:grpChg>
        <pc:grpChg chg="mod topLvl">
          <ac:chgData name="NGUYEN Tra My" userId="aa0a1903-3a84-45e7-95d1-5af152d837e1" providerId="ADAL" clId="{6563CC51-119B-4E1C-9130-87E3CD502F06}" dt="2026-07-22T02:13:19.330" v="46152" actId="164"/>
          <ac:grpSpMkLst>
            <pc:docMk/>
            <pc:sldMk cId="2146482445" sldId="331"/>
            <ac:grpSpMk id="25" creationId="{E933C37F-4DF3-A9AC-E97F-C86E0D20663B}"/>
          </ac:grpSpMkLst>
        </pc:grpChg>
        <pc:picChg chg="mod topLvl">
          <ac:chgData name="NGUYEN Tra My" userId="aa0a1903-3a84-45e7-95d1-5af152d837e1" providerId="ADAL" clId="{6563CC51-119B-4E1C-9130-87E3CD502F06}" dt="2026-07-08T02:21:00.095" v="42747" actId="1076"/>
          <ac:picMkLst>
            <pc:docMk/>
            <pc:sldMk cId="2146482445" sldId="331"/>
            <ac:picMk id="6" creationId="{BB636066-A685-BC50-27F7-88F47810E8F2}"/>
          </ac:picMkLst>
        </pc:picChg>
        <pc:picChg chg="mod topLvl">
          <ac:chgData name="NGUYEN Tra My" userId="aa0a1903-3a84-45e7-95d1-5af152d837e1" providerId="ADAL" clId="{6563CC51-119B-4E1C-9130-87E3CD502F06}" dt="2026-07-22T02:13:19.330" v="46152" actId="164"/>
          <ac:picMkLst>
            <pc:docMk/>
            <pc:sldMk cId="2146482445" sldId="331"/>
            <ac:picMk id="9" creationId="{CA0A64A3-4087-D274-747B-0A17D7CBBC22}"/>
          </ac:picMkLst>
        </pc:picChg>
        <pc:picChg chg="mod">
          <ac:chgData name="NGUYEN Tra My" userId="aa0a1903-3a84-45e7-95d1-5af152d837e1" providerId="ADAL" clId="{6563CC51-119B-4E1C-9130-87E3CD502F06}" dt="2026-07-08T02:20:40.144" v="42741" actId="165"/>
          <ac:picMkLst>
            <pc:docMk/>
            <pc:sldMk cId="2146482445" sldId="331"/>
            <ac:picMk id="10" creationId="{D6BE51A4-94CE-1405-C9C6-E926D3A6A527}"/>
          </ac:picMkLst>
        </pc:picChg>
        <pc:picChg chg="add mod">
          <ac:chgData name="NGUYEN Tra My" userId="aa0a1903-3a84-45e7-95d1-5af152d837e1" providerId="ADAL" clId="{6563CC51-119B-4E1C-9130-87E3CD502F06}" dt="2026-07-22T02:13:28.711" v="46153" actId="164"/>
          <ac:picMkLst>
            <pc:docMk/>
            <pc:sldMk cId="2146482445" sldId="331"/>
            <ac:picMk id="1026" creationId="{1BFDF751-0789-9F6B-8A8B-1648104E11C5}"/>
          </ac:picMkLst>
        </pc:picChg>
        <pc:picChg chg="mod topLvl">
          <ac:chgData name="NGUYEN Tra My" userId="aa0a1903-3a84-45e7-95d1-5af152d837e1" providerId="ADAL" clId="{6563CC51-119B-4E1C-9130-87E3CD502F06}" dt="2026-07-22T02:13:28.711" v="46153" actId="164"/>
          <ac:picMkLst>
            <pc:docMk/>
            <pc:sldMk cId="2146482445" sldId="331"/>
            <ac:picMk id="2052" creationId="{81074B30-3B72-333A-374E-162084DFB583}"/>
          </ac:picMkLst>
        </pc:picChg>
        <pc:cxnChg chg="add mod">
          <ac:chgData name="NGUYEN Tra My" userId="aa0a1903-3a84-45e7-95d1-5af152d837e1" providerId="ADAL" clId="{6563CC51-119B-4E1C-9130-87E3CD502F06}" dt="2026-07-22T02:13:19.330" v="46152" actId="164"/>
          <ac:cxnSpMkLst>
            <pc:docMk/>
            <pc:sldMk cId="2146482445" sldId="331"/>
            <ac:cxnSpMk id="3" creationId="{B9522245-3A66-7273-9B9E-3290C3C2C6D8}"/>
          </ac:cxnSpMkLst>
        </pc:cxnChg>
        <pc:cxnChg chg="mod">
          <ac:chgData name="NGUYEN Tra My" userId="aa0a1903-3a84-45e7-95d1-5af152d837e1" providerId="ADAL" clId="{6563CC51-119B-4E1C-9130-87E3CD502F06}" dt="2026-07-06T03:57:16.428" v="42601" actId="1076"/>
          <ac:cxnSpMkLst>
            <pc:docMk/>
            <pc:sldMk cId="2146482445" sldId="331"/>
            <ac:cxnSpMk id="11" creationId="{343E2DD3-FD31-EF9F-DDAF-D8E9CB4AD7C1}"/>
          </ac:cxnSpMkLst>
        </pc:cxnChg>
        <pc:cxnChg chg="add mod">
          <ac:chgData name="NGUYEN Tra My" userId="aa0a1903-3a84-45e7-95d1-5af152d837e1" providerId="ADAL" clId="{6563CC51-119B-4E1C-9130-87E3CD502F06}" dt="2026-07-22T02:13:19.330" v="46152" actId="164"/>
          <ac:cxnSpMkLst>
            <pc:docMk/>
            <pc:sldMk cId="2146482445" sldId="331"/>
            <ac:cxnSpMk id="13" creationId="{B0F745F5-FD1B-5901-840C-EF59F4BC4267}"/>
          </ac:cxnSpMkLst>
        </pc:cxnChg>
      </pc:sldChg>
      <pc:sldChg chg="addSp modSp modNotesTx">
        <pc:chgData name="NGUYEN Tra My" userId="aa0a1903-3a84-45e7-95d1-5af152d837e1" providerId="ADAL" clId="{6563CC51-119B-4E1C-9130-87E3CD502F06}" dt="2026-07-22T02:13:53.681" v="46157" actId="164"/>
        <pc:sldMkLst>
          <pc:docMk/>
          <pc:sldMk cId="1858762757" sldId="332"/>
        </pc:sldMkLst>
        <pc:spChg chg="mod">
          <ac:chgData name="NGUYEN Tra My" userId="aa0a1903-3a84-45e7-95d1-5af152d837e1" providerId="ADAL" clId="{6563CC51-119B-4E1C-9130-87E3CD502F06}" dt="2026-07-22T02:13:41.748" v="46155" actId="14100"/>
          <ac:spMkLst>
            <pc:docMk/>
            <pc:sldMk cId="1858762757" sldId="332"/>
            <ac:spMk id="6" creationId="{8BAABAA1-71AD-0A6A-803A-C75B1E13D684}"/>
          </ac:spMkLst>
        </pc:spChg>
        <pc:grpChg chg="mod">
          <ac:chgData name="NGUYEN Tra My" userId="aa0a1903-3a84-45e7-95d1-5af152d837e1" providerId="ADAL" clId="{6563CC51-119B-4E1C-9130-87E3CD502F06}" dt="2026-07-22T02:13:53.681" v="46157" actId="164"/>
          <ac:grpSpMkLst>
            <pc:docMk/>
            <pc:sldMk cId="1858762757" sldId="332"/>
            <ac:grpSpMk id="2" creationId="{B4ACDB4B-CF9F-3C74-7375-6BF7EEBFD2CE}"/>
          </ac:grpSpMkLst>
        </pc:grpChg>
        <pc:grpChg chg="add mod">
          <ac:chgData name="NGUYEN Tra My" userId="aa0a1903-3a84-45e7-95d1-5af152d837e1" providerId="ADAL" clId="{6563CC51-119B-4E1C-9130-87E3CD502F06}" dt="2026-07-22T02:13:53.681" v="46157" actId="164"/>
          <ac:grpSpMkLst>
            <pc:docMk/>
            <pc:sldMk cId="1858762757" sldId="332"/>
            <ac:grpSpMk id="4" creationId="{363F4694-8DC1-9CE6-4905-C6410309F8D9}"/>
          </ac:grpSpMkLst>
        </pc:grpChg>
        <pc:picChg chg="mod">
          <ac:chgData name="NGUYEN Tra My" userId="aa0a1903-3a84-45e7-95d1-5af152d837e1" providerId="ADAL" clId="{6563CC51-119B-4E1C-9130-87E3CD502F06}" dt="2026-07-22T02:13:53.681" v="46157" actId="164"/>
          <ac:picMkLst>
            <pc:docMk/>
            <pc:sldMk cId="1858762757" sldId="332"/>
            <ac:picMk id="8200" creationId="{9BC93FE8-A9A8-136A-5B22-1FD7BBCB2D3C}"/>
          </ac:picMkLst>
        </pc:picChg>
        <pc:picChg chg="mod">
          <ac:chgData name="NGUYEN Tra My" userId="aa0a1903-3a84-45e7-95d1-5af152d837e1" providerId="ADAL" clId="{6563CC51-119B-4E1C-9130-87E3CD502F06}" dt="2026-07-22T02:13:41.748" v="46155" actId="14100"/>
          <ac:picMkLst>
            <pc:docMk/>
            <pc:sldMk cId="1858762757" sldId="332"/>
            <ac:picMk id="8204" creationId="{27AABC7A-59B3-B43F-72A0-2528B93C2157}"/>
          </ac:picMkLst>
        </pc:picChg>
      </pc:sldChg>
      <pc:sldChg chg="addSp delSp modSp mod">
        <pc:chgData name="NGUYEN Tra My" userId="aa0a1903-3a84-45e7-95d1-5af152d837e1" providerId="ADAL" clId="{6563CC51-119B-4E1C-9130-87E3CD502F06}" dt="2026-07-22T02:11:51.552" v="46142" actId="164"/>
        <pc:sldMkLst>
          <pc:docMk/>
          <pc:sldMk cId="1884505426" sldId="337"/>
        </pc:sldMkLst>
        <pc:spChg chg="add mod">
          <ac:chgData name="NGUYEN Tra My" userId="aa0a1903-3a84-45e7-95d1-5af152d837e1" providerId="ADAL" clId="{6563CC51-119B-4E1C-9130-87E3CD502F06}" dt="2026-07-22T02:11:51.552" v="46142" actId="164"/>
          <ac:spMkLst>
            <pc:docMk/>
            <pc:sldMk cId="1884505426" sldId="337"/>
            <ac:spMk id="2" creationId="{AED56E19-95AB-B79B-C087-B10D81D6FC20}"/>
          </ac:spMkLst>
        </pc:spChg>
        <pc:spChg chg="add del mod">
          <ac:chgData name="NGUYEN Tra My" userId="aa0a1903-3a84-45e7-95d1-5af152d837e1" providerId="ADAL" clId="{6563CC51-119B-4E1C-9130-87E3CD502F06}" dt="2026-07-22T02:06:34.039" v="46063"/>
          <ac:spMkLst>
            <pc:docMk/>
            <pc:sldMk cId="1884505426" sldId="337"/>
            <ac:spMk id="3" creationId="{1A23396D-E0DD-79EA-627D-0B62378B6C55}"/>
          </ac:spMkLst>
        </pc:spChg>
        <pc:spChg chg="mod">
          <ac:chgData name="NGUYEN Tra My" userId="aa0a1903-3a84-45e7-95d1-5af152d837e1" providerId="ADAL" clId="{6563CC51-119B-4E1C-9130-87E3CD502F06}" dt="2026-07-08T02:19:05.964" v="42718" actId="1076"/>
          <ac:spMkLst>
            <pc:docMk/>
            <pc:sldMk cId="1884505426" sldId="337"/>
            <ac:spMk id="4" creationId="{22A46E2C-20E0-D0F7-CA96-ED65FC8B01C0}"/>
          </ac:spMkLst>
        </pc:spChg>
        <pc:spChg chg="mod">
          <ac:chgData name="NGUYEN Tra My" userId="aa0a1903-3a84-45e7-95d1-5af152d837e1" providerId="ADAL" clId="{6563CC51-119B-4E1C-9130-87E3CD502F06}" dt="2026-07-08T02:19:05.964" v="42718" actId="1076"/>
          <ac:spMkLst>
            <pc:docMk/>
            <pc:sldMk cId="1884505426" sldId="337"/>
            <ac:spMk id="5" creationId="{7E7BE59F-72CB-DC99-9E26-57593597B5A4}"/>
          </ac:spMkLst>
        </pc:spChg>
        <pc:spChg chg="add del mod">
          <ac:chgData name="NGUYEN Tra My" userId="aa0a1903-3a84-45e7-95d1-5af152d837e1" providerId="ADAL" clId="{6563CC51-119B-4E1C-9130-87E3CD502F06}" dt="2026-07-22T02:06:34.042" v="46065"/>
          <ac:spMkLst>
            <pc:docMk/>
            <pc:sldMk cId="1884505426" sldId="337"/>
            <ac:spMk id="6" creationId="{517E910D-2183-2268-7A05-969C4E0FB8C9}"/>
          </ac:spMkLst>
        </pc:spChg>
        <pc:spChg chg="add mod">
          <ac:chgData name="NGUYEN Tra My" userId="aa0a1903-3a84-45e7-95d1-5af152d837e1" providerId="ADAL" clId="{6563CC51-119B-4E1C-9130-87E3CD502F06}" dt="2026-07-22T02:11:32.985" v="46141" actId="164"/>
          <ac:spMkLst>
            <pc:docMk/>
            <pc:sldMk cId="1884505426" sldId="337"/>
            <ac:spMk id="7" creationId="{8529DB3A-0C12-2DB0-D81B-1EB2B499B6A9}"/>
          </ac:spMkLst>
        </pc:spChg>
        <pc:spChg chg="mod">
          <ac:chgData name="NGUYEN Tra My" userId="aa0a1903-3a84-45e7-95d1-5af152d837e1" providerId="ADAL" clId="{6563CC51-119B-4E1C-9130-87E3CD502F06}" dt="2026-07-08T03:40:12.438" v="42908" actId="1076"/>
          <ac:spMkLst>
            <pc:docMk/>
            <pc:sldMk cId="1884505426" sldId="337"/>
            <ac:spMk id="8" creationId="{1DCC21B4-93BA-0032-CE7B-89DA6692FA90}"/>
          </ac:spMkLst>
        </pc:spChg>
        <pc:spChg chg="add mod">
          <ac:chgData name="NGUYEN Tra My" userId="aa0a1903-3a84-45e7-95d1-5af152d837e1" providerId="ADAL" clId="{6563CC51-119B-4E1C-9130-87E3CD502F06}" dt="2026-07-22T02:11:32.985" v="46141" actId="164"/>
          <ac:spMkLst>
            <pc:docMk/>
            <pc:sldMk cId="1884505426" sldId="337"/>
            <ac:spMk id="13" creationId="{1787B249-BDCC-C659-13DF-9E6EDF905AB6}"/>
          </ac:spMkLst>
        </pc:spChg>
        <pc:spChg chg="mod">
          <ac:chgData name="NGUYEN Tra My" userId="aa0a1903-3a84-45e7-95d1-5af152d837e1" providerId="ADAL" clId="{6563CC51-119B-4E1C-9130-87E3CD502F06}" dt="2026-07-08T02:19:05.964" v="42718" actId="1076"/>
          <ac:spMkLst>
            <pc:docMk/>
            <pc:sldMk cId="1884505426" sldId="337"/>
            <ac:spMk id="16" creationId="{60607E56-97C5-9529-D6CB-6C0B7BAE3968}"/>
          </ac:spMkLst>
        </pc:spChg>
        <pc:grpChg chg="mod">
          <ac:chgData name="NGUYEN Tra My" userId="aa0a1903-3a84-45e7-95d1-5af152d837e1" providerId="ADAL" clId="{6563CC51-119B-4E1C-9130-87E3CD502F06}" dt="2026-07-22T02:11:51.552" v="46142" actId="164"/>
          <ac:grpSpMkLst>
            <pc:docMk/>
            <pc:sldMk cId="1884505426" sldId="337"/>
            <ac:grpSpMk id="14" creationId="{09041165-1702-50A4-8673-33E7DF7FBF69}"/>
          </ac:grpSpMkLst>
        </pc:grpChg>
        <pc:grpChg chg="add mod">
          <ac:chgData name="NGUYEN Tra My" userId="aa0a1903-3a84-45e7-95d1-5af152d837e1" providerId="ADAL" clId="{6563CC51-119B-4E1C-9130-87E3CD502F06}" dt="2026-07-22T02:11:32.985" v="46141" actId="164"/>
          <ac:grpSpMkLst>
            <pc:docMk/>
            <pc:sldMk cId="1884505426" sldId="337"/>
            <ac:grpSpMk id="17" creationId="{7D4FAE87-DFA8-A50D-BC48-4D2A587F29FF}"/>
          </ac:grpSpMkLst>
        </pc:grpChg>
        <pc:grpChg chg="add mod">
          <ac:chgData name="NGUYEN Tra My" userId="aa0a1903-3a84-45e7-95d1-5af152d837e1" providerId="ADAL" clId="{6563CC51-119B-4E1C-9130-87E3CD502F06}" dt="2026-07-22T02:11:51.552" v="46142" actId="164"/>
          <ac:grpSpMkLst>
            <pc:docMk/>
            <pc:sldMk cId="1884505426" sldId="337"/>
            <ac:grpSpMk id="18" creationId="{4A68E7DE-58F1-81E7-1213-F2A3BB887048}"/>
          </ac:grpSpMkLst>
        </pc:grpChg>
        <pc:grpChg chg="mod">
          <ac:chgData name="NGUYEN Tra My" userId="aa0a1903-3a84-45e7-95d1-5af152d837e1" providerId="ADAL" clId="{6563CC51-119B-4E1C-9130-87E3CD502F06}" dt="2026-07-08T02:19:05.964" v="42718" actId="1076"/>
          <ac:grpSpMkLst>
            <pc:docMk/>
            <pc:sldMk cId="1884505426" sldId="337"/>
            <ac:grpSpMk id="19" creationId="{D5E4BD06-7810-A571-9D65-D6D59B7BA1E3}"/>
          </ac:grpSpMkLst>
        </pc:grpChg>
        <pc:grpChg chg="mod">
          <ac:chgData name="NGUYEN Tra My" userId="aa0a1903-3a84-45e7-95d1-5af152d837e1" providerId="ADAL" clId="{6563CC51-119B-4E1C-9130-87E3CD502F06}" dt="2026-07-08T02:19:05.964" v="42718" actId="1076"/>
          <ac:grpSpMkLst>
            <pc:docMk/>
            <pc:sldMk cId="1884505426" sldId="337"/>
            <ac:grpSpMk id="25" creationId="{78536D86-D056-CD33-A5A6-B5D58BB8F9D0}"/>
          </ac:grpSpMkLst>
        </pc:grpChg>
        <pc:picChg chg="mod">
          <ac:chgData name="NGUYEN Tra My" userId="aa0a1903-3a84-45e7-95d1-5af152d837e1" providerId="ADAL" clId="{6563CC51-119B-4E1C-9130-87E3CD502F06}" dt="2026-07-08T02:19:05.964" v="42718" actId="1076"/>
          <ac:picMkLst>
            <pc:docMk/>
            <pc:sldMk cId="1884505426" sldId="337"/>
            <ac:picMk id="9" creationId="{4EA55693-8D5F-E123-2FAC-83673082A43E}"/>
          </ac:picMkLst>
        </pc:picChg>
        <pc:picChg chg="mod">
          <ac:chgData name="NGUYEN Tra My" userId="aa0a1903-3a84-45e7-95d1-5af152d837e1" providerId="ADAL" clId="{6563CC51-119B-4E1C-9130-87E3CD502F06}" dt="2026-07-08T02:19:05.964" v="42718" actId="1076"/>
          <ac:picMkLst>
            <pc:docMk/>
            <pc:sldMk cId="1884505426" sldId="337"/>
            <ac:picMk id="10" creationId="{4C9DF411-B2F8-3D6F-D8E8-4111421EE8DC}"/>
          </ac:picMkLst>
        </pc:picChg>
        <pc:picChg chg="mod">
          <ac:chgData name="NGUYEN Tra My" userId="aa0a1903-3a84-45e7-95d1-5af152d837e1" providerId="ADAL" clId="{6563CC51-119B-4E1C-9130-87E3CD502F06}" dt="2026-07-08T02:18:30.024" v="42709" actId="1076"/>
          <ac:picMkLst>
            <pc:docMk/>
            <pc:sldMk cId="1884505426" sldId="337"/>
            <ac:picMk id="15" creationId="{FA43E5B3-164E-AE69-2662-4728C27715B0}"/>
          </ac:picMkLst>
        </pc:picChg>
        <pc:picChg chg="mod">
          <ac:chgData name="NGUYEN Tra My" userId="aa0a1903-3a84-45e7-95d1-5af152d837e1" providerId="ADAL" clId="{6563CC51-119B-4E1C-9130-87E3CD502F06}" dt="2026-07-22T02:07:45.478" v="46084" actId="1076"/>
          <ac:picMkLst>
            <pc:docMk/>
            <pc:sldMk cId="1884505426" sldId="337"/>
            <ac:picMk id="1026" creationId="{E865F58B-3F08-4BB3-ADFB-551901E3FAEC}"/>
          </ac:picMkLst>
        </pc:picChg>
        <pc:picChg chg="del">
          <ac:chgData name="NGUYEN Tra My" userId="aa0a1903-3a84-45e7-95d1-5af152d837e1" providerId="ADAL" clId="{6563CC51-119B-4E1C-9130-87E3CD502F06}" dt="2026-07-22T02:04:27.333" v="46030" actId="478"/>
          <ac:picMkLst>
            <pc:docMk/>
            <pc:sldMk cId="1884505426" sldId="337"/>
            <ac:picMk id="1028" creationId="{7C10AD0D-8F0A-D8FB-2FEA-56EA67E64592}"/>
          </ac:picMkLst>
        </pc:picChg>
        <pc:picChg chg="mod">
          <ac:chgData name="NGUYEN Tra My" userId="aa0a1903-3a84-45e7-95d1-5af152d837e1" providerId="ADAL" clId="{6563CC51-119B-4E1C-9130-87E3CD502F06}" dt="2026-07-22T02:11:32.985" v="46141" actId="164"/>
          <ac:picMkLst>
            <pc:docMk/>
            <pc:sldMk cId="1884505426" sldId="337"/>
            <ac:picMk id="1030" creationId="{4BC2072E-104F-5903-9E70-725AD46360C1}"/>
          </ac:picMkLst>
        </pc:picChg>
        <pc:cxnChg chg="mod">
          <ac:chgData name="NGUYEN Tra My" userId="aa0a1903-3a84-45e7-95d1-5af152d837e1" providerId="ADAL" clId="{6563CC51-119B-4E1C-9130-87E3CD502F06}" dt="2026-07-22T02:11:51.552" v="46142" actId="164"/>
          <ac:cxnSpMkLst>
            <pc:docMk/>
            <pc:sldMk cId="1884505426" sldId="337"/>
            <ac:cxnSpMk id="12" creationId="{1E18FF22-9F02-DC17-F3E4-4B8BDF67FE06}"/>
          </ac:cxnSpMkLst>
        </pc:cxnChg>
        <pc:cxnChg chg="mod">
          <ac:chgData name="NGUYEN Tra My" userId="aa0a1903-3a84-45e7-95d1-5af152d837e1" providerId="ADAL" clId="{6563CC51-119B-4E1C-9130-87E3CD502F06}" dt="2026-07-08T02:19:05.964" v="42718" actId="1076"/>
          <ac:cxnSpMkLst>
            <pc:docMk/>
            <pc:sldMk cId="1884505426" sldId="337"/>
            <ac:cxnSpMk id="26" creationId="{515E1A95-BCCC-834A-A62B-73FF5CEDD903}"/>
          </ac:cxnSpMkLst>
        </pc:cxnChg>
      </pc:sldChg>
      <pc:sldChg chg="addSp delSp modSp mod">
        <pc:chgData name="NGUYEN Tra My" userId="aa0a1903-3a84-45e7-95d1-5af152d837e1" providerId="ADAL" clId="{6563CC51-119B-4E1C-9130-87E3CD502F06}" dt="2026-07-22T02:13:00.492" v="46151" actId="164"/>
        <pc:sldMkLst>
          <pc:docMk/>
          <pc:sldMk cId="2112545393" sldId="339"/>
        </pc:sldMkLst>
        <pc:spChg chg="add mod">
          <ac:chgData name="NGUYEN Tra My" userId="aa0a1903-3a84-45e7-95d1-5af152d837e1" providerId="ADAL" clId="{6563CC51-119B-4E1C-9130-87E3CD502F06}" dt="2026-07-22T02:12:51.294" v="46149" actId="164"/>
          <ac:spMkLst>
            <pc:docMk/>
            <pc:sldMk cId="2112545393" sldId="339"/>
            <ac:spMk id="2" creationId="{E0F43CA0-009F-8E36-9D77-257E96E74C83}"/>
          </ac:spMkLst>
        </pc:spChg>
        <pc:spChg chg="mod">
          <ac:chgData name="NGUYEN Tra My" userId="aa0a1903-3a84-45e7-95d1-5af152d837e1" providerId="ADAL" clId="{6563CC51-119B-4E1C-9130-87E3CD502F06}" dt="2026-07-08T02:20:07.494" v="42738" actId="1076"/>
          <ac:spMkLst>
            <pc:docMk/>
            <pc:sldMk cId="2112545393" sldId="339"/>
            <ac:spMk id="4" creationId="{5449F7F9-F217-7F5D-0927-2E8EBFC245EE}"/>
          </ac:spMkLst>
        </pc:spChg>
        <pc:spChg chg="mod">
          <ac:chgData name="NGUYEN Tra My" userId="aa0a1903-3a84-45e7-95d1-5af152d837e1" providerId="ADAL" clId="{6563CC51-119B-4E1C-9130-87E3CD502F06}" dt="2026-07-08T02:20:15.974" v="42740" actId="1076"/>
          <ac:spMkLst>
            <pc:docMk/>
            <pc:sldMk cId="2112545393" sldId="339"/>
            <ac:spMk id="5" creationId="{F509A6F5-D0AD-5B84-F183-DE007EE7B345}"/>
          </ac:spMkLst>
        </pc:spChg>
        <pc:spChg chg="add mod">
          <ac:chgData name="NGUYEN Tra My" userId="aa0a1903-3a84-45e7-95d1-5af152d837e1" providerId="ADAL" clId="{6563CC51-119B-4E1C-9130-87E3CD502F06}" dt="2026-07-22T02:13:00.492" v="46151" actId="164"/>
          <ac:spMkLst>
            <pc:docMk/>
            <pc:sldMk cId="2112545393" sldId="339"/>
            <ac:spMk id="6" creationId="{5D300888-BB9B-B3F1-C9B9-CFF04911EA5E}"/>
          </ac:spMkLst>
        </pc:spChg>
        <pc:spChg chg="mod">
          <ac:chgData name="NGUYEN Tra My" userId="aa0a1903-3a84-45e7-95d1-5af152d837e1" providerId="ADAL" clId="{6563CC51-119B-4E1C-9130-87E3CD502F06}" dt="2026-07-08T03:40:57.006" v="42928" actId="20577"/>
          <ac:spMkLst>
            <pc:docMk/>
            <pc:sldMk cId="2112545393" sldId="339"/>
            <ac:spMk id="8" creationId="{A6CF53DD-1155-E714-CF08-9740B1D35B0A}"/>
          </ac:spMkLst>
        </pc:spChg>
        <pc:spChg chg="add mod">
          <ac:chgData name="NGUYEN Tra My" userId="aa0a1903-3a84-45e7-95d1-5af152d837e1" providerId="ADAL" clId="{6563CC51-119B-4E1C-9130-87E3CD502F06}" dt="2026-07-22T02:13:00.492" v="46151" actId="164"/>
          <ac:spMkLst>
            <pc:docMk/>
            <pc:sldMk cId="2112545393" sldId="339"/>
            <ac:spMk id="13" creationId="{4E39AFBE-0F9C-1122-EC2C-94F421659441}"/>
          </ac:spMkLst>
        </pc:spChg>
        <pc:spChg chg="mod">
          <ac:chgData name="NGUYEN Tra My" userId="aa0a1903-3a84-45e7-95d1-5af152d837e1" providerId="ADAL" clId="{6563CC51-119B-4E1C-9130-87E3CD502F06}" dt="2026-07-08T02:20:07.494" v="42738" actId="1076"/>
          <ac:spMkLst>
            <pc:docMk/>
            <pc:sldMk cId="2112545393" sldId="339"/>
            <ac:spMk id="16" creationId="{BC126525-3B37-838E-D4EE-5BA0A8A89A47}"/>
          </ac:spMkLst>
        </pc:spChg>
        <pc:grpChg chg="mod">
          <ac:chgData name="NGUYEN Tra My" userId="aa0a1903-3a84-45e7-95d1-5af152d837e1" providerId="ADAL" clId="{6563CC51-119B-4E1C-9130-87E3CD502F06}" dt="2026-07-22T02:12:51.294" v="46149" actId="164"/>
          <ac:grpSpMkLst>
            <pc:docMk/>
            <pc:sldMk cId="2112545393" sldId="339"/>
            <ac:grpSpMk id="14" creationId="{F083C470-20A6-8D00-FBF1-583D60AB552B}"/>
          </ac:grpSpMkLst>
        </pc:grpChg>
        <pc:grpChg chg="add mod">
          <ac:chgData name="NGUYEN Tra My" userId="aa0a1903-3a84-45e7-95d1-5af152d837e1" providerId="ADAL" clId="{6563CC51-119B-4E1C-9130-87E3CD502F06}" dt="2026-07-22T02:12:51.294" v="46149" actId="164"/>
          <ac:grpSpMkLst>
            <pc:docMk/>
            <pc:sldMk cId="2112545393" sldId="339"/>
            <ac:grpSpMk id="17" creationId="{6BB2332E-5D0D-1BAB-EBD7-956E8D2F3680}"/>
          </ac:grpSpMkLst>
        </pc:grpChg>
        <pc:grpChg chg="add mod">
          <ac:chgData name="NGUYEN Tra My" userId="aa0a1903-3a84-45e7-95d1-5af152d837e1" providerId="ADAL" clId="{6563CC51-119B-4E1C-9130-87E3CD502F06}" dt="2026-07-22T02:12:55.670" v="46150" actId="164"/>
          <ac:grpSpMkLst>
            <pc:docMk/>
            <pc:sldMk cId="2112545393" sldId="339"/>
            <ac:grpSpMk id="18" creationId="{3899B7EE-A7EF-6024-DEA7-4271A0BDB4AE}"/>
          </ac:grpSpMkLst>
        </pc:grpChg>
        <pc:grpChg chg="mod">
          <ac:chgData name="NGUYEN Tra My" userId="aa0a1903-3a84-45e7-95d1-5af152d837e1" providerId="ADAL" clId="{6563CC51-119B-4E1C-9130-87E3CD502F06}" dt="2026-07-08T02:20:07.494" v="42738" actId="1076"/>
          <ac:grpSpMkLst>
            <pc:docMk/>
            <pc:sldMk cId="2112545393" sldId="339"/>
            <ac:grpSpMk id="19" creationId="{9BD15AC0-D254-D89C-CEE3-2562D0A67A53}"/>
          </ac:grpSpMkLst>
        </pc:grpChg>
        <pc:grpChg chg="add mod">
          <ac:chgData name="NGUYEN Tra My" userId="aa0a1903-3a84-45e7-95d1-5af152d837e1" providerId="ADAL" clId="{6563CC51-119B-4E1C-9130-87E3CD502F06}" dt="2026-07-22T02:13:00.492" v="46151" actId="164"/>
          <ac:grpSpMkLst>
            <pc:docMk/>
            <pc:sldMk cId="2112545393" sldId="339"/>
            <ac:grpSpMk id="20" creationId="{6E4F796D-1F67-6049-1E0E-4FC5375B425C}"/>
          </ac:grpSpMkLst>
        </pc:grpChg>
        <pc:grpChg chg="mod">
          <ac:chgData name="NGUYEN Tra My" userId="aa0a1903-3a84-45e7-95d1-5af152d837e1" providerId="ADAL" clId="{6563CC51-119B-4E1C-9130-87E3CD502F06}" dt="2026-07-08T02:20:07.494" v="42738" actId="1076"/>
          <ac:grpSpMkLst>
            <pc:docMk/>
            <pc:sldMk cId="2112545393" sldId="339"/>
            <ac:grpSpMk id="25" creationId="{EAA36516-6DE0-A1BA-2825-9B074D1BD380}"/>
          </ac:grpSpMkLst>
        </pc:grpChg>
        <pc:picChg chg="mod">
          <ac:chgData name="NGUYEN Tra My" userId="aa0a1903-3a84-45e7-95d1-5af152d837e1" providerId="ADAL" clId="{6563CC51-119B-4E1C-9130-87E3CD502F06}" dt="2026-07-08T02:20:07.494" v="42738" actId="1076"/>
          <ac:picMkLst>
            <pc:docMk/>
            <pc:sldMk cId="2112545393" sldId="339"/>
            <ac:picMk id="9" creationId="{2017D0C3-A212-1ACB-D7B3-342CE62BAEDE}"/>
          </ac:picMkLst>
        </pc:picChg>
        <pc:picChg chg="mod">
          <ac:chgData name="NGUYEN Tra My" userId="aa0a1903-3a84-45e7-95d1-5af152d837e1" providerId="ADAL" clId="{6563CC51-119B-4E1C-9130-87E3CD502F06}" dt="2026-07-08T02:20:07.494" v="42738" actId="1076"/>
          <ac:picMkLst>
            <pc:docMk/>
            <pc:sldMk cId="2112545393" sldId="339"/>
            <ac:picMk id="10" creationId="{C30DEEB2-9586-58BF-B5AA-6C12B47575F1}"/>
          </ac:picMkLst>
        </pc:picChg>
        <pc:picChg chg="mod">
          <ac:chgData name="NGUYEN Tra My" userId="aa0a1903-3a84-45e7-95d1-5af152d837e1" providerId="ADAL" clId="{6563CC51-119B-4E1C-9130-87E3CD502F06}" dt="2026-07-08T02:19:55.287" v="42734" actId="1076"/>
          <ac:picMkLst>
            <pc:docMk/>
            <pc:sldMk cId="2112545393" sldId="339"/>
            <ac:picMk id="15" creationId="{1831977E-D2D1-9C5E-86B4-3D57015CC2DF}"/>
          </ac:picMkLst>
        </pc:picChg>
        <pc:picChg chg="mod">
          <ac:chgData name="NGUYEN Tra My" userId="aa0a1903-3a84-45e7-95d1-5af152d837e1" providerId="ADAL" clId="{6563CC51-119B-4E1C-9130-87E3CD502F06}" dt="2026-07-22T02:12:55.670" v="46150" actId="164"/>
          <ac:picMkLst>
            <pc:docMk/>
            <pc:sldMk cId="2112545393" sldId="339"/>
            <ac:picMk id="2050" creationId="{FEC50938-74C1-D3E4-44D1-23D6A838827D}"/>
          </ac:picMkLst>
        </pc:picChg>
        <pc:picChg chg="del mod">
          <ac:chgData name="NGUYEN Tra My" userId="aa0a1903-3a84-45e7-95d1-5af152d837e1" providerId="ADAL" clId="{6563CC51-119B-4E1C-9130-87E3CD502F06}" dt="2026-07-22T02:09:59.888" v="46107" actId="478"/>
          <ac:picMkLst>
            <pc:docMk/>
            <pc:sldMk cId="2112545393" sldId="339"/>
            <ac:picMk id="2052" creationId="{F09DC064-67B1-2D85-E262-8B0339FFED9F}"/>
          </ac:picMkLst>
        </pc:picChg>
        <pc:picChg chg="mod">
          <ac:chgData name="NGUYEN Tra My" userId="aa0a1903-3a84-45e7-95d1-5af152d837e1" providerId="ADAL" clId="{6563CC51-119B-4E1C-9130-87E3CD502F06}" dt="2026-07-22T02:13:00.492" v="46151" actId="164"/>
          <ac:picMkLst>
            <pc:docMk/>
            <pc:sldMk cId="2112545393" sldId="339"/>
            <ac:picMk id="2054" creationId="{8E12E454-3482-7867-7D13-AD12E6FB9749}"/>
          </ac:picMkLst>
        </pc:picChg>
        <pc:picChg chg="add mod">
          <ac:chgData name="NGUYEN Tra My" userId="aa0a1903-3a84-45e7-95d1-5af152d837e1" providerId="ADAL" clId="{6563CC51-119B-4E1C-9130-87E3CD502F06}" dt="2026-07-22T02:12:55.670" v="46150" actId="164"/>
          <ac:picMkLst>
            <pc:docMk/>
            <pc:sldMk cId="2112545393" sldId="339"/>
            <ac:picMk id="4102" creationId="{ADDAAD0C-31FF-0F62-4F25-9A0A0A41357C}"/>
          </ac:picMkLst>
        </pc:picChg>
        <pc:cxnChg chg="mod">
          <ac:chgData name="NGUYEN Tra My" userId="aa0a1903-3a84-45e7-95d1-5af152d837e1" providerId="ADAL" clId="{6563CC51-119B-4E1C-9130-87E3CD502F06}" dt="2026-07-08T02:20:07.494" v="42738" actId="1076"/>
          <ac:cxnSpMkLst>
            <pc:docMk/>
            <pc:sldMk cId="2112545393" sldId="339"/>
            <ac:cxnSpMk id="11" creationId="{79C9959A-9CB5-CD93-228B-7C24029B7C2D}"/>
          </ac:cxnSpMkLst>
        </pc:cxnChg>
        <pc:cxnChg chg="mod">
          <ac:chgData name="NGUYEN Tra My" userId="aa0a1903-3a84-45e7-95d1-5af152d837e1" providerId="ADAL" clId="{6563CC51-119B-4E1C-9130-87E3CD502F06}" dt="2026-07-22T02:12:51.294" v="46149" actId="164"/>
          <ac:cxnSpMkLst>
            <pc:docMk/>
            <pc:sldMk cId="2112545393" sldId="339"/>
            <ac:cxnSpMk id="12" creationId="{D1546771-51CA-B989-CBF9-A28FF66D511E}"/>
          </ac:cxnSpMkLst>
        </pc:cxnChg>
      </pc:sldChg>
      <pc:sldChg chg="addSp delSp modSp mod">
        <pc:chgData name="NGUYEN Tra My" userId="aa0a1903-3a84-45e7-95d1-5af152d837e1" providerId="ADAL" clId="{6563CC51-119B-4E1C-9130-87E3CD502F06}" dt="2026-07-22T02:12:30.865" v="46148" actId="164"/>
        <pc:sldMkLst>
          <pc:docMk/>
          <pc:sldMk cId="3264224182" sldId="340"/>
        </pc:sldMkLst>
        <pc:spChg chg="add mod">
          <ac:chgData name="NGUYEN Tra My" userId="aa0a1903-3a84-45e7-95d1-5af152d837e1" providerId="ADAL" clId="{6563CC51-119B-4E1C-9130-87E3CD502F06}" dt="2026-07-22T02:12:06.586" v="46143" actId="164"/>
          <ac:spMkLst>
            <pc:docMk/>
            <pc:sldMk cId="3264224182" sldId="340"/>
            <ac:spMk id="2" creationId="{A9491DA5-F9AB-FEDC-16F0-6DA735D34561}"/>
          </ac:spMkLst>
        </pc:spChg>
        <pc:spChg chg="mod">
          <ac:chgData name="NGUYEN Tra My" userId="aa0a1903-3a84-45e7-95d1-5af152d837e1" providerId="ADAL" clId="{6563CC51-119B-4E1C-9130-87E3CD502F06}" dt="2026-07-08T02:29:27.696" v="42769" actId="165"/>
          <ac:spMkLst>
            <pc:docMk/>
            <pc:sldMk cId="3264224182" sldId="340"/>
            <ac:spMk id="4" creationId="{FC14F25E-090C-0BF9-6C20-8CF0702759B4}"/>
          </ac:spMkLst>
        </pc:spChg>
        <pc:spChg chg="mod topLvl">
          <ac:chgData name="NGUYEN Tra My" userId="aa0a1903-3a84-45e7-95d1-5af152d837e1" providerId="ADAL" clId="{6563CC51-119B-4E1C-9130-87E3CD502F06}" dt="2026-07-22T02:12:06.586" v="46143" actId="164"/>
          <ac:spMkLst>
            <pc:docMk/>
            <pc:sldMk cId="3264224182" sldId="340"/>
            <ac:spMk id="5" creationId="{1D0D6848-6988-CCED-89D0-7A9835393A75}"/>
          </ac:spMkLst>
        </pc:spChg>
        <pc:spChg chg="add mod">
          <ac:chgData name="NGUYEN Tra My" userId="aa0a1903-3a84-45e7-95d1-5af152d837e1" providerId="ADAL" clId="{6563CC51-119B-4E1C-9130-87E3CD502F06}" dt="2026-07-22T02:12:22.500" v="46146" actId="164"/>
          <ac:spMkLst>
            <pc:docMk/>
            <pc:sldMk cId="3264224182" sldId="340"/>
            <ac:spMk id="6" creationId="{8786E452-185F-4CCB-7411-5CF8D65ABAA0}"/>
          </ac:spMkLst>
        </pc:spChg>
        <pc:spChg chg="mod topLvl">
          <ac:chgData name="NGUYEN Tra My" userId="aa0a1903-3a84-45e7-95d1-5af152d837e1" providerId="ADAL" clId="{6563CC51-119B-4E1C-9130-87E3CD502F06}" dt="2026-07-22T02:12:06.586" v="46143" actId="164"/>
          <ac:spMkLst>
            <pc:docMk/>
            <pc:sldMk cId="3264224182" sldId="340"/>
            <ac:spMk id="8" creationId="{1AD649B4-3AFE-869A-8478-1FC8F359C46B}"/>
          </ac:spMkLst>
        </pc:spChg>
        <pc:spChg chg="add mod">
          <ac:chgData name="NGUYEN Tra My" userId="aa0a1903-3a84-45e7-95d1-5af152d837e1" providerId="ADAL" clId="{6563CC51-119B-4E1C-9130-87E3CD502F06}" dt="2026-07-22T02:12:22.500" v="46146" actId="164"/>
          <ac:spMkLst>
            <pc:docMk/>
            <pc:sldMk cId="3264224182" sldId="340"/>
            <ac:spMk id="14" creationId="{4848033D-5E54-3830-C09A-3E9E0CE0EFC0}"/>
          </ac:spMkLst>
        </pc:spChg>
        <pc:spChg chg="mod">
          <ac:chgData name="NGUYEN Tra My" userId="aa0a1903-3a84-45e7-95d1-5af152d837e1" providerId="ADAL" clId="{6563CC51-119B-4E1C-9130-87E3CD502F06}" dt="2026-07-08T02:29:27.696" v="42769" actId="165"/>
          <ac:spMkLst>
            <pc:docMk/>
            <pc:sldMk cId="3264224182" sldId="340"/>
            <ac:spMk id="16" creationId="{9A32980C-EF98-11F8-F883-A2C3F37870D2}"/>
          </ac:spMkLst>
        </pc:spChg>
        <pc:grpChg chg="add mod">
          <ac:chgData name="NGUYEN Tra My" userId="aa0a1903-3a84-45e7-95d1-5af152d837e1" providerId="ADAL" clId="{6563CC51-119B-4E1C-9130-87E3CD502F06}" dt="2026-07-22T02:12:30.865" v="46148" actId="164"/>
          <ac:grpSpMkLst>
            <pc:docMk/>
            <pc:sldMk cId="3264224182" sldId="340"/>
            <ac:grpSpMk id="17" creationId="{E6C1F8E0-FB60-5B7B-EA26-3595B283C1BA}"/>
          </ac:grpSpMkLst>
        </pc:grpChg>
        <pc:grpChg chg="add mod">
          <ac:chgData name="NGUYEN Tra My" userId="aa0a1903-3a84-45e7-95d1-5af152d837e1" providerId="ADAL" clId="{6563CC51-119B-4E1C-9130-87E3CD502F06}" dt="2026-07-22T02:12:13.195" v="46145" actId="164"/>
          <ac:grpSpMkLst>
            <pc:docMk/>
            <pc:sldMk cId="3264224182" sldId="340"/>
            <ac:grpSpMk id="18" creationId="{76CDD952-E47A-81F1-C79E-BEAE1F394DCE}"/>
          </ac:grpSpMkLst>
        </pc:grpChg>
        <pc:grpChg chg="mod">
          <ac:chgData name="NGUYEN Tra My" userId="aa0a1903-3a84-45e7-95d1-5af152d837e1" providerId="ADAL" clId="{6563CC51-119B-4E1C-9130-87E3CD502F06}" dt="2026-07-08T02:29:27.696" v="42769" actId="165"/>
          <ac:grpSpMkLst>
            <pc:docMk/>
            <pc:sldMk cId="3264224182" sldId="340"/>
            <ac:grpSpMk id="19" creationId="{5CCA761C-701F-D0E0-A22D-12E24B043185}"/>
          </ac:grpSpMkLst>
        </pc:grpChg>
        <pc:grpChg chg="add mod">
          <ac:chgData name="NGUYEN Tra My" userId="aa0a1903-3a84-45e7-95d1-5af152d837e1" providerId="ADAL" clId="{6563CC51-119B-4E1C-9130-87E3CD502F06}" dt="2026-07-22T02:12:22.500" v="46146" actId="164"/>
          <ac:grpSpMkLst>
            <pc:docMk/>
            <pc:sldMk cId="3264224182" sldId="340"/>
            <ac:grpSpMk id="20" creationId="{A8936240-C506-22CE-075E-F5C2267A6017}"/>
          </ac:grpSpMkLst>
        </pc:grpChg>
        <pc:grpChg chg="add mod">
          <ac:chgData name="NGUYEN Tra My" userId="aa0a1903-3a84-45e7-95d1-5af152d837e1" providerId="ADAL" clId="{6563CC51-119B-4E1C-9130-87E3CD502F06}" dt="2026-07-22T02:12:30.865" v="46148" actId="164"/>
          <ac:grpSpMkLst>
            <pc:docMk/>
            <pc:sldMk cId="3264224182" sldId="340"/>
            <ac:grpSpMk id="21" creationId="{0E796B8E-213E-DD99-7172-E271C342EFCE}"/>
          </ac:grpSpMkLst>
        </pc:grpChg>
        <pc:grpChg chg="mod topLvl">
          <ac:chgData name="NGUYEN Tra My" userId="aa0a1903-3a84-45e7-95d1-5af152d837e1" providerId="ADAL" clId="{6563CC51-119B-4E1C-9130-87E3CD502F06}" dt="2026-07-22T02:12:06.586" v="46143" actId="164"/>
          <ac:grpSpMkLst>
            <pc:docMk/>
            <pc:sldMk cId="3264224182" sldId="340"/>
            <ac:grpSpMk id="25" creationId="{3F0BD48D-67BC-F847-E74D-F2547395A8B3}"/>
          </ac:grpSpMkLst>
        </pc:grpChg>
        <pc:picChg chg="mod topLvl">
          <ac:chgData name="NGUYEN Tra My" userId="aa0a1903-3a84-45e7-95d1-5af152d837e1" providerId="ADAL" clId="{6563CC51-119B-4E1C-9130-87E3CD502F06}" dt="2026-07-22T02:12:06.586" v="46143" actId="164"/>
          <ac:picMkLst>
            <pc:docMk/>
            <pc:sldMk cId="3264224182" sldId="340"/>
            <ac:picMk id="9" creationId="{44CA7E76-9C67-9D88-B046-5CD6D2143266}"/>
          </ac:picMkLst>
        </pc:picChg>
        <pc:picChg chg="mod">
          <ac:chgData name="NGUYEN Tra My" userId="aa0a1903-3a84-45e7-95d1-5af152d837e1" providerId="ADAL" clId="{6563CC51-119B-4E1C-9130-87E3CD502F06}" dt="2026-07-08T02:29:27.696" v="42769" actId="165"/>
          <ac:picMkLst>
            <pc:docMk/>
            <pc:sldMk cId="3264224182" sldId="340"/>
            <ac:picMk id="10" creationId="{B05C0311-EB5F-EB2C-84E7-7B2201CCA8B3}"/>
          </ac:picMkLst>
        </pc:picChg>
        <pc:picChg chg="add mod">
          <ac:chgData name="NGUYEN Tra My" userId="aa0a1903-3a84-45e7-95d1-5af152d837e1" providerId="ADAL" clId="{6563CC51-119B-4E1C-9130-87E3CD502F06}" dt="2026-07-22T02:12:13.195" v="46145" actId="164"/>
          <ac:picMkLst>
            <pc:docMk/>
            <pc:sldMk cId="3264224182" sldId="340"/>
            <ac:picMk id="13" creationId="{2644E5DF-5D89-92CA-4CB2-7787D76431A8}"/>
          </ac:picMkLst>
        </pc:picChg>
        <pc:picChg chg="mod">
          <ac:chgData name="NGUYEN Tra My" userId="aa0a1903-3a84-45e7-95d1-5af152d837e1" providerId="ADAL" clId="{6563CC51-119B-4E1C-9130-87E3CD502F06}" dt="2026-07-08T02:19:33.160" v="42727" actId="1076"/>
          <ac:picMkLst>
            <pc:docMk/>
            <pc:sldMk cId="3264224182" sldId="340"/>
            <ac:picMk id="15" creationId="{B17B12CB-B1C0-3A14-3332-768FBAED5A6F}"/>
          </ac:picMkLst>
        </pc:picChg>
        <pc:picChg chg="mod">
          <ac:chgData name="NGUYEN Tra My" userId="aa0a1903-3a84-45e7-95d1-5af152d837e1" providerId="ADAL" clId="{6563CC51-119B-4E1C-9130-87E3CD502F06}" dt="2026-07-22T02:12:13.195" v="46145" actId="164"/>
          <ac:picMkLst>
            <pc:docMk/>
            <pc:sldMk cId="3264224182" sldId="340"/>
            <ac:picMk id="3074" creationId="{8C105492-B3D7-2423-DEF0-7D4C6CD34052}"/>
          </ac:picMkLst>
        </pc:picChg>
        <pc:picChg chg="mod">
          <ac:chgData name="NGUYEN Tra My" userId="aa0a1903-3a84-45e7-95d1-5af152d837e1" providerId="ADAL" clId="{6563CC51-119B-4E1C-9130-87E3CD502F06}" dt="2026-07-22T02:12:22.500" v="46146" actId="164"/>
          <ac:picMkLst>
            <pc:docMk/>
            <pc:sldMk cId="3264224182" sldId="340"/>
            <ac:picMk id="3076" creationId="{69C91841-BCA7-85D6-5D5E-115495ADD9A1}"/>
          </ac:picMkLst>
        </pc:picChg>
        <pc:picChg chg="del mod">
          <ac:chgData name="NGUYEN Tra My" userId="aa0a1903-3a84-45e7-95d1-5af152d837e1" providerId="ADAL" clId="{6563CC51-119B-4E1C-9130-87E3CD502F06}" dt="2026-07-22T02:08:03.936" v="46087" actId="478"/>
          <ac:picMkLst>
            <pc:docMk/>
            <pc:sldMk cId="3264224182" sldId="340"/>
            <ac:picMk id="3078" creationId="{6061DEF7-5E86-C7E4-FD8A-5852B79B9A47}"/>
          </ac:picMkLst>
        </pc:picChg>
        <pc:cxnChg chg="mod">
          <ac:chgData name="NGUYEN Tra My" userId="aa0a1903-3a84-45e7-95d1-5af152d837e1" providerId="ADAL" clId="{6563CC51-119B-4E1C-9130-87E3CD502F06}" dt="2026-07-08T02:29:27.696" v="42769" actId="165"/>
          <ac:cxnSpMkLst>
            <pc:docMk/>
            <pc:sldMk cId="3264224182" sldId="340"/>
            <ac:cxnSpMk id="11" creationId="{4D13493D-BAFE-9295-B0BA-D1CAD2665167}"/>
          </ac:cxnSpMkLst>
        </pc:cxnChg>
        <pc:cxnChg chg="mod">
          <ac:chgData name="NGUYEN Tra My" userId="aa0a1903-3a84-45e7-95d1-5af152d837e1" providerId="ADAL" clId="{6563CC51-119B-4E1C-9130-87E3CD502F06}" dt="2026-07-22T02:12:06.586" v="46143" actId="164"/>
          <ac:cxnSpMkLst>
            <pc:docMk/>
            <pc:sldMk cId="3264224182" sldId="340"/>
            <ac:cxnSpMk id="12" creationId="{A5181290-00C8-AA01-F26C-146859C0473D}"/>
          </ac:cxnSpMkLst>
        </pc:cxnChg>
        <pc:cxnChg chg="mod">
          <ac:chgData name="NGUYEN Tra My" userId="aa0a1903-3a84-45e7-95d1-5af152d837e1" providerId="ADAL" clId="{6563CC51-119B-4E1C-9130-87E3CD502F06}" dt="2026-07-22T02:12:30.865" v="46148" actId="164"/>
          <ac:cxnSpMkLst>
            <pc:docMk/>
            <pc:sldMk cId="3264224182" sldId="340"/>
            <ac:cxnSpMk id="26" creationId="{1AB3B5C2-362F-9444-A78F-A8D2AC652FF8}"/>
          </ac:cxnSpMkLst>
        </pc:cxnChg>
      </pc:sldChg>
      <pc:sldChg chg="addSp delSp modSp add mod modAnim modNotesTx">
        <pc:chgData name="NGUYEN Tra My" userId="aa0a1903-3a84-45e7-95d1-5af152d837e1" providerId="ADAL" clId="{6563CC51-119B-4E1C-9130-87E3CD502F06}" dt="2026-07-08T09:43:46.759" v="46019" actId="20577"/>
        <pc:sldMkLst>
          <pc:docMk/>
          <pc:sldMk cId="969002220" sldId="341"/>
        </pc:sldMkLst>
        <pc:spChg chg="mod">
          <ac:chgData name="NGUYEN Tra My" userId="aa0a1903-3a84-45e7-95d1-5af152d837e1" providerId="ADAL" clId="{6563CC51-119B-4E1C-9130-87E3CD502F06}" dt="2026-07-08T07:44:29.643" v="44477" actId="207"/>
          <ac:spMkLst>
            <pc:docMk/>
            <pc:sldMk cId="969002220" sldId="341"/>
            <ac:spMk id="2" creationId="{BC0C14F1-B626-0B46-92C4-CAF78B9D7023}"/>
          </ac:spMkLst>
        </pc:spChg>
        <pc:spChg chg="add mod">
          <ac:chgData name="NGUYEN Tra My" userId="aa0a1903-3a84-45e7-95d1-5af152d837e1" providerId="ADAL" clId="{6563CC51-119B-4E1C-9130-87E3CD502F06}" dt="2026-07-08T09:30:12.889" v="44620" actId="164"/>
          <ac:spMkLst>
            <pc:docMk/>
            <pc:sldMk cId="969002220" sldId="341"/>
            <ac:spMk id="3" creationId="{F5C753F3-9026-EFED-9663-746763AB94D2}"/>
          </ac:spMkLst>
        </pc:spChg>
        <pc:spChg chg="add mod">
          <ac:chgData name="NGUYEN Tra My" userId="aa0a1903-3a84-45e7-95d1-5af152d837e1" providerId="ADAL" clId="{6563CC51-119B-4E1C-9130-87E3CD502F06}" dt="2026-07-08T09:30:12.889" v="44620" actId="164"/>
          <ac:spMkLst>
            <pc:docMk/>
            <pc:sldMk cId="969002220" sldId="341"/>
            <ac:spMk id="6" creationId="{54F498BC-0F33-38A2-B6FF-EB7BAB7020C7}"/>
          </ac:spMkLst>
        </pc:spChg>
        <pc:spChg chg="add mod topLvl">
          <ac:chgData name="NGUYEN Tra My" userId="aa0a1903-3a84-45e7-95d1-5af152d837e1" providerId="ADAL" clId="{6563CC51-119B-4E1C-9130-87E3CD502F06}" dt="2026-07-08T09:29:17.699" v="44606" actId="1076"/>
          <ac:spMkLst>
            <pc:docMk/>
            <pc:sldMk cId="969002220" sldId="341"/>
            <ac:spMk id="8" creationId="{68D24D98-56F2-A0F4-EDD4-D2CF403A8682}"/>
          </ac:spMkLst>
        </pc:spChg>
        <pc:spChg chg="add mod">
          <ac:chgData name="NGUYEN Tra My" userId="aa0a1903-3a84-45e7-95d1-5af152d837e1" providerId="ADAL" clId="{6563CC51-119B-4E1C-9130-87E3CD502F06}" dt="2026-07-08T09:30:03.929" v="44618" actId="164"/>
          <ac:spMkLst>
            <pc:docMk/>
            <pc:sldMk cId="969002220" sldId="341"/>
            <ac:spMk id="9" creationId="{606E2837-AEB6-D7FB-D4DE-738DBC095CA9}"/>
          </ac:spMkLst>
        </pc:spChg>
        <pc:grpChg chg="add mod">
          <ac:chgData name="NGUYEN Tra My" userId="aa0a1903-3a84-45e7-95d1-5af152d837e1" providerId="ADAL" clId="{6563CC51-119B-4E1C-9130-87E3CD502F06}" dt="2026-07-08T09:30:12.889" v="44620" actId="164"/>
          <ac:grpSpMkLst>
            <pc:docMk/>
            <pc:sldMk cId="969002220" sldId="341"/>
            <ac:grpSpMk id="10" creationId="{3311D310-49E0-B150-07E4-4B7ED3E16552}"/>
          </ac:grpSpMkLst>
        </pc:grpChg>
        <pc:grpChg chg="add mod">
          <ac:chgData name="NGUYEN Tra My" userId="aa0a1903-3a84-45e7-95d1-5af152d837e1" providerId="ADAL" clId="{6563CC51-119B-4E1C-9130-87E3CD502F06}" dt="2026-07-08T09:30:03.929" v="44618" actId="164"/>
          <ac:grpSpMkLst>
            <pc:docMk/>
            <pc:sldMk cId="969002220" sldId="341"/>
            <ac:grpSpMk id="12" creationId="{365E5A40-1BDF-7F7F-125C-E68358886A30}"/>
          </ac:grpSpMkLst>
        </pc:grpChg>
        <pc:grpChg chg="add mod">
          <ac:chgData name="NGUYEN Tra My" userId="aa0a1903-3a84-45e7-95d1-5af152d837e1" providerId="ADAL" clId="{6563CC51-119B-4E1C-9130-87E3CD502F06}" dt="2026-07-08T09:30:12.889" v="44620" actId="164"/>
          <ac:grpSpMkLst>
            <pc:docMk/>
            <pc:sldMk cId="969002220" sldId="341"/>
            <ac:grpSpMk id="13" creationId="{8A0A0682-A7A3-D79B-D635-AD2E60A7E026}"/>
          </ac:grpSpMkLst>
        </pc:grpChg>
        <pc:picChg chg="add mod">
          <ac:chgData name="NGUYEN Tra My" userId="aa0a1903-3a84-45e7-95d1-5af152d837e1" providerId="ADAL" clId="{6563CC51-119B-4E1C-9130-87E3CD502F06}" dt="2026-07-08T09:30:03.929" v="44618" actId="164"/>
          <ac:picMkLst>
            <pc:docMk/>
            <pc:sldMk cId="969002220" sldId="341"/>
            <ac:picMk id="4" creationId="{19BA9285-C0B9-C519-B6C7-6C168CADC4CD}"/>
          </ac:picMkLst>
        </pc:picChg>
        <pc:picChg chg="add mod">
          <ac:chgData name="NGUYEN Tra My" userId="aa0a1903-3a84-45e7-95d1-5af152d837e1" providerId="ADAL" clId="{6563CC51-119B-4E1C-9130-87E3CD502F06}" dt="2026-07-08T09:30:03.929" v="44618" actId="164"/>
          <ac:picMkLst>
            <pc:docMk/>
            <pc:sldMk cId="969002220" sldId="341"/>
            <ac:picMk id="5" creationId="{CF879327-FED5-DF88-91B7-A0BA6D0605D2}"/>
          </ac:picMkLst>
        </pc:picChg>
        <pc:picChg chg="add mod">
          <ac:chgData name="NGUYEN Tra My" userId="aa0a1903-3a84-45e7-95d1-5af152d837e1" providerId="ADAL" clId="{6563CC51-119B-4E1C-9130-87E3CD502F06}" dt="2026-07-08T09:30:03.929" v="44618" actId="164"/>
          <ac:picMkLst>
            <pc:docMk/>
            <pc:sldMk cId="969002220" sldId="341"/>
            <ac:picMk id="11" creationId="{BB33948E-95B0-F769-A444-58CFD025B3B4}"/>
          </ac:picMkLst>
        </pc:picChg>
        <pc:picChg chg="add mod">
          <ac:chgData name="NGUYEN Tra My" userId="aa0a1903-3a84-45e7-95d1-5af152d837e1" providerId="ADAL" clId="{6563CC51-119B-4E1C-9130-87E3CD502F06}" dt="2026-07-08T09:30:12.889" v="44620" actId="164"/>
          <ac:picMkLst>
            <pc:docMk/>
            <pc:sldMk cId="969002220" sldId="341"/>
            <ac:picMk id="2052" creationId="{9C867BFB-627A-B459-B0FD-A1E5742AF62B}"/>
          </ac:picMkLst>
        </pc:picChg>
        <pc:picChg chg="add mod">
          <ac:chgData name="NGUYEN Tra My" userId="aa0a1903-3a84-45e7-95d1-5af152d837e1" providerId="ADAL" clId="{6563CC51-119B-4E1C-9130-87E3CD502F06}" dt="2026-07-08T09:30:12.889" v="44620" actId="164"/>
          <ac:picMkLst>
            <pc:docMk/>
            <pc:sldMk cId="969002220" sldId="341"/>
            <ac:picMk id="2056" creationId="{63F96746-14CF-C5CF-3E83-2AD603B60178}"/>
          </ac:picMkLst>
        </pc:picChg>
        <pc:picChg chg="add mod">
          <ac:chgData name="NGUYEN Tra My" userId="aa0a1903-3a84-45e7-95d1-5af152d837e1" providerId="ADAL" clId="{6563CC51-119B-4E1C-9130-87E3CD502F06}" dt="2026-07-08T09:30:12.889" v="44620" actId="164"/>
          <ac:picMkLst>
            <pc:docMk/>
            <pc:sldMk cId="969002220" sldId="341"/>
            <ac:picMk id="2058" creationId="{D1B9DA12-8A88-84B5-9178-3B64AA76F0A0}"/>
          </ac:picMkLst>
        </pc:picChg>
        <pc:picChg chg="add mod topLvl">
          <ac:chgData name="NGUYEN Tra My" userId="aa0a1903-3a84-45e7-95d1-5af152d837e1" providerId="ADAL" clId="{6563CC51-119B-4E1C-9130-87E3CD502F06}" dt="2026-07-08T09:29:17.699" v="44606" actId="1076"/>
          <ac:picMkLst>
            <pc:docMk/>
            <pc:sldMk cId="969002220" sldId="341"/>
            <ac:picMk id="2060" creationId="{BF5F097B-0C79-47AA-CEDF-AF219D2BABFA}"/>
          </ac:picMkLst>
        </pc:picChg>
        <pc:picChg chg="add mod">
          <ac:chgData name="NGUYEN Tra My" userId="aa0a1903-3a84-45e7-95d1-5af152d837e1" providerId="ADAL" clId="{6563CC51-119B-4E1C-9130-87E3CD502F06}" dt="2026-07-08T09:30:03.929" v="44618" actId="164"/>
          <ac:picMkLst>
            <pc:docMk/>
            <pc:sldMk cId="969002220" sldId="341"/>
            <ac:picMk id="4098" creationId="{B0ABB822-7BDD-AD43-8A7D-FA15A8BA466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738102-AD34-4F5A-8456-FDE7B677DA4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15E02618-1C68-4920-8A07-B66A0DB046B3}">
      <dgm:prSet phldrT="[Text]" custT="1"/>
      <dgm:spPr>
        <a:solidFill>
          <a:srgbClr val="00B050"/>
        </a:solidFill>
      </dgm:spPr>
      <dgm:t>
        <a:bodyPr/>
        <a:lstStyle/>
        <a:p>
          <a:endParaRPr lang="en-US" sz="2800" b="1">
            <a:solidFill>
              <a:schemeClr val="accent2"/>
            </a:solidFill>
            <a:latin typeface="Amasis MT Pro Black" panose="020F0502020204030204" pitchFamily="18" charset="0"/>
            <a:ea typeface="ADLaM Display" panose="02010000000000000000" pitchFamily="2" charset="0"/>
            <a:cs typeface="ADLaM Display" panose="02010000000000000000" pitchFamily="2" charset="0"/>
          </a:endParaRPr>
        </a:p>
      </dgm:t>
    </dgm:pt>
    <dgm:pt modelId="{5EBE0FBA-2463-4C7B-B661-C681B25B8010}" type="parTrans" cxnId="{DEFE544A-5EB2-4768-85CA-DFEEE58E0C83}">
      <dgm:prSet/>
      <dgm:spPr/>
      <dgm:t>
        <a:bodyPr/>
        <a:lstStyle/>
        <a:p>
          <a:endParaRPr lang="en-US"/>
        </a:p>
      </dgm:t>
    </dgm:pt>
    <dgm:pt modelId="{F9BB7797-1164-4CDF-A911-CE2D96B8E5E2}" type="sibTrans" cxnId="{DEFE544A-5EB2-4768-85CA-DFEEE58E0C83}">
      <dgm:prSet/>
      <dgm:spPr>
        <a:solidFill>
          <a:schemeClr val="accent6">
            <a:lumMod val="40000"/>
            <a:lumOff val="60000"/>
          </a:schemeClr>
        </a:solidFill>
      </dgm:spPr>
      <dgm:t>
        <a:bodyPr/>
        <a:lstStyle/>
        <a:p>
          <a:endParaRPr lang="en-US"/>
        </a:p>
      </dgm:t>
    </dgm:pt>
    <dgm:pt modelId="{0CBD23BD-F8DC-41DA-94DF-CB502A2D741E}">
      <dgm:prSet phldrT="[Text]"/>
      <dgm:spPr>
        <a:solidFill>
          <a:srgbClr val="00B050"/>
        </a:solidFill>
      </dgm:spPr>
      <dgm:t>
        <a:bodyPr/>
        <a:lstStyle/>
        <a:p>
          <a:endParaRPr lang="en-US"/>
        </a:p>
      </dgm:t>
    </dgm:pt>
    <dgm:pt modelId="{C063D7D0-046E-4F28-BE69-F492C1335D0C}" type="parTrans" cxnId="{B1A0A389-F3C6-4BA8-A0C0-DF8AE71BEC02}">
      <dgm:prSet/>
      <dgm:spPr/>
      <dgm:t>
        <a:bodyPr/>
        <a:lstStyle/>
        <a:p>
          <a:endParaRPr lang="en-US"/>
        </a:p>
      </dgm:t>
    </dgm:pt>
    <dgm:pt modelId="{32AB548F-67DF-4D34-AFC8-0BE958C677E9}" type="sibTrans" cxnId="{B1A0A389-F3C6-4BA8-A0C0-DF8AE71BEC02}">
      <dgm:prSet/>
      <dgm:spPr>
        <a:solidFill>
          <a:schemeClr val="accent6">
            <a:lumMod val="40000"/>
            <a:lumOff val="60000"/>
          </a:schemeClr>
        </a:solidFill>
      </dgm:spPr>
      <dgm:t>
        <a:bodyPr/>
        <a:lstStyle/>
        <a:p>
          <a:endParaRPr lang="en-US"/>
        </a:p>
      </dgm:t>
    </dgm:pt>
    <dgm:pt modelId="{1D37CF61-74F0-4B48-B09F-9AD2D51DA8A0}">
      <dgm:prSet phldrT="[Text]"/>
      <dgm:spPr>
        <a:solidFill>
          <a:srgbClr val="00B050"/>
        </a:solidFill>
      </dgm:spPr>
      <dgm:t>
        <a:bodyPr/>
        <a:lstStyle/>
        <a:p>
          <a:endParaRPr lang="en-US"/>
        </a:p>
      </dgm:t>
    </dgm:pt>
    <dgm:pt modelId="{F7697EA4-D308-47F8-A06E-FC86503FE383}" type="parTrans" cxnId="{AD6E2136-2ABD-4322-B0BC-B7835CE2EF71}">
      <dgm:prSet/>
      <dgm:spPr/>
      <dgm:t>
        <a:bodyPr/>
        <a:lstStyle/>
        <a:p>
          <a:endParaRPr lang="en-US"/>
        </a:p>
      </dgm:t>
    </dgm:pt>
    <dgm:pt modelId="{C9599F01-689C-4409-AFC6-787876BF05AC}" type="sibTrans" cxnId="{AD6E2136-2ABD-4322-B0BC-B7835CE2EF71}">
      <dgm:prSet/>
      <dgm:spPr>
        <a:solidFill>
          <a:schemeClr val="accent6">
            <a:lumMod val="40000"/>
            <a:lumOff val="60000"/>
          </a:schemeClr>
        </a:solidFill>
      </dgm:spPr>
      <dgm:t>
        <a:bodyPr/>
        <a:lstStyle/>
        <a:p>
          <a:endParaRPr lang="en-US"/>
        </a:p>
      </dgm:t>
    </dgm:pt>
    <dgm:pt modelId="{EA18260E-886B-43F3-8738-272D0E2130B0}" type="pres">
      <dgm:prSet presAssocID="{74738102-AD34-4F5A-8456-FDE7B677DA43}" presName="Name0" presStyleCnt="0">
        <dgm:presLayoutVars>
          <dgm:dir/>
          <dgm:resizeHandles val="exact"/>
        </dgm:presLayoutVars>
      </dgm:prSet>
      <dgm:spPr/>
    </dgm:pt>
    <dgm:pt modelId="{B5EE6FDC-3949-4057-8478-05BDDD0413B1}" type="pres">
      <dgm:prSet presAssocID="{15E02618-1C68-4920-8A07-B66A0DB046B3}" presName="node" presStyleLbl="node1" presStyleIdx="0" presStyleCnt="3" custScaleX="87578" custScaleY="162350" custRadScaleRad="86813" custRadScaleInc="-13831">
        <dgm:presLayoutVars>
          <dgm:bulletEnabled val="1"/>
        </dgm:presLayoutVars>
      </dgm:prSet>
      <dgm:spPr>
        <a:prstGeom prst="flowChartConnector">
          <a:avLst/>
        </a:prstGeom>
      </dgm:spPr>
    </dgm:pt>
    <dgm:pt modelId="{50868398-35DB-4F70-AE9D-CA2BA18AA73D}" type="pres">
      <dgm:prSet presAssocID="{F9BB7797-1164-4CDF-A911-CE2D96B8E5E2}" presName="sibTrans" presStyleLbl="sibTrans2D1" presStyleIdx="0" presStyleCnt="3" custScaleX="171623" custLinFactNeighborX="2055" custLinFactNeighborY="248"/>
      <dgm:spPr/>
    </dgm:pt>
    <dgm:pt modelId="{B5E08080-2341-480A-8BED-908FD88826B6}" type="pres">
      <dgm:prSet presAssocID="{F9BB7797-1164-4CDF-A911-CE2D96B8E5E2}" presName="connectorText" presStyleLbl="sibTrans2D1" presStyleIdx="0" presStyleCnt="3"/>
      <dgm:spPr/>
    </dgm:pt>
    <dgm:pt modelId="{978D592C-9351-490E-A58C-C45F5DB20572}" type="pres">
      <dgm:prSet presAssocID="{0CBD23BD-F8DC-41DA-94DF-CB502A2D741E}" presName="node" presStyleLbl="node1" presStyleIdx="1" presStyleCnt="3" custScaleX="81158" custScaleY="148558" custRadScaleRad="88534" custRadScaleInc="-11353">
        <dgm:presLayoutVars>
          <dgm:bulletEnabled val="1"/>
        </dgm:presLayoutVars>
      </dgm:prSet>
      <dgm:spPr>
        <a:prstGeom prst="flowChartConnector">
          <a:avLst/>
        </a:prstGeom>
      </dgm:spPr>
    </dgm:pt>
    <dgm:pt modelId="{472B98E0-0EA5-4041-982A-B21DA11E9041}" type="pres">
      <dgm:prSet presAssocID="{32AB548F-67DF-4D34-AFC8-0BE958C677E9}" presName="sibTrans" presStyleLbl="sibTrans2D1" presStyleIdx="1" presStyleCnt="3" custScaleX="297782" custLinFactNeighborX="-3268"/>
      <dgm:spPr/>
    </dgm:pt>
    <dgm:pt modelId="{9B8FBA36-F1C7-4FF2-876E-1885AD2F5A10}" type="pres">
      <dgm:prSet presAssocID="{32AB548F-67DF-4D34-AFC8-0BE958C677E9}" presName="connectorText" presStyleLbl="sibTrans2D1" presStyleIdx="1" presStyleCnt="3"/>
      <dgm:spPr/>
    </dgm:pt>
    <dgm:pt modelId="{64D324B4-BE95-418B-9637-C75D06601E9E}" type="pres">
      <dgm:prSet presAssocID="{1D37CF61-74F0-4B48-B09F-9AD2D51DA8A0}" presName="node" presStyleLbl="node1" presStyleIdx="2" presStyleCnt="3" custScaleX="91806" custScaleY="167536" custRadScaleRad="115825" custRadScaleInc="21258">
        <dgm:presLayoutVars>
          <dgm:bulletEnabled val="1"/>
        </dgm:presLayoutVars>
      </dgm:prSet>
      <dgm:spPr>
        <a:prstGeom prst="flowChartConnector">
          <a:avLst/>
        </a:prstGeom>
      </dgm:spPr>
    </dgm:pt>
    <dgm:pt modelId="{DDF0EB09-3618-4028-99E5-67F3B1AC1711}" type="pres">
      <dgm:prSet presAssocID="{C9599F01-689C-4409-AFC6-787876BF05AC}" presName="sibTrans" presStyleLbl="sibTrans2D1" presStyleIdx="2" presStyleCnt="3" custScaleX="182647" custLinFactNeighborX="-3372" custLinFactNeighborY="10962"/>
      <dgm:spPr/>
    </dgm:pt>
    <dgm:pt modelId="{D0CE6D06-AD96-460E-9AE4-CDF3478564EA}" type="pres">
      <dgm:prSet presAssocID="{C9599F01-689C-4409-AFC6-787876BF05AC}" presName="connectorText" presStyleLbl="sibTrans2D1" presStyleIdx="2" presStyleCnt="3"/>
      <dgm:spPr/>
    </dgm:pt>
  </dgm:ptLst>
  <dgm:cxnLst>
    <dgm:cxn modelId="{B278E60B-D86F-4E2F-8596-8D8EF427FE78}" type="presOf" srcId="{15E02618-1C68-4920-8A07-B66A0DB046B3}" destId="{B5EE6FDC-3949-4057-8478-05BDDD0413B1}" srcOrd="0" destOrd="0" presId="urn:microsoft.com/office/officeart/2005/8/layout/cycle7"/>
    <dgm:cxn modelId="{AD6E2136-2ABD-4322-B0BC-B7835CE2EF71}" srcId="{74738102-AD34-4F5A-8456-FDE7B677DA43}" destId="{1D37CF61-74F0-4B48-B09F-9AD2D51DA8A0}" srcOrd="2" destOrd="0" parTransId="{F7697EA4-D308-47F8-A06E-FC86503FE383}" sibTransId="{C9599F01-689C-4409-AFC6-787876BF05AC}"/>
    <dgm:cxn modelId="{B128795D-8CC6-4073-A2E5-71A203865920}" type="presOf" srcId="{74738102-AD34-4F5A-8456-FDE7B677DA43}" destId="{EA18260E-886B-43F3-8738-272D0E2130B0}" srcOrd="0" destOrd="0" presId="urn:microsoft.com/office/officeart/2005/8/layout/cycle7"/>
    <dgm:cxn modelId="{FB2A065E-E025-422D-9591-8D1BD6DF2985}" type="presOf" srcId="{1D37CF61-74F0-4B48-B09F-9AD2D51DA8A0}" destId="{64D324B4-BE95-418B-9637-C75D06601E9E}" srcOrd="0" destOrd="0" presId="urn:microsoft.com/office/officeart/2005/8/layout/cycle7"/>
    <dgm:cxn modelId="{A174DF42-0864-41F7-A518-10C9F124C892}" type="presOf" srcId="{0CBD23BD-F8DC-41DA-94DF-CB502A2D741E}" destId="{978D592C-9351-490E-A58C-C45F5DB20572}" srcOrd="0" destOrd="0" presId="urn:microsoft.com/office/officeart/2005/8/layout/cycle7"/>
    <dgm:cxn modelId="{DEFE544A-5EB2-4768-85CA-DFEEE58E0C83}" srcId="{74738102-AD34-4F5A-8456-FDE7B677DA43}" destId="{15E02618-1C68-4920-8A07-B66A0DB046B3}" srcOrd="0" destOrd="0" parTransId="{5EBE0FBA-2463-4C7B-B661-C681B25B8010}" sibTransId="{F9BB7797-1164-4CDF-A911-CE2D96B8E5E2}"/>
    <dgm:cxn modelId="{D17C9A54-400A-4521-BB12-F29AD3770AF9}" type="presOf" srcId="{32AB548F-67DF-4D34-AFC8-0BE958C677E9}" destId="{9B8FBA36-F1C7-4FF2-876E-1885AD2F5A10}" srcOrd="1" destOrd="0" presId="urn:microsoft.com/office/officeart/2005/8/layout/cycle7"/>
    <dgm:cxn modelId="{DD8DDF58-37D2-47B7-B6C0-EF89D6C3ADBE}" type="presOf" srcId="{32AB548F-67DF-4D34-AFC8-0BE958C677E9}" destId="{472B98E0-0EA5-4041-982A-B21DA11E9041}" srcOrd="0" destOrd="0" presId="urn:microsoft.com/office/officeart/2005/8/layout/cycle7"/>
    <dgm:cxn modelId="{B1A0A389-F3C6-4BA8-A0C0-DF8AE71BEC02}" srcId="{74738102-AD34-4F5A-8456-FDE7B677DA43}" destId="{0CBD23BD-F8DC-41DA-94DF-CB502A2D741E}" srcOrd="1" destOrd="0" parTransId="{C063D7D0-046E-4F28-BE69-F492C1335D0C}" sibTransId="{32AB548F-67DF-4D34-AFC8-0BE958C677E9}"/>
    <dgm:cxn modelId="{78989095-EE31-4C0C-A8C7-44BC089DAA97}" type="presOf" srcId="{C9599F01-689C-4409-AFC6-787876BF05AC}" destId="{DDF0EB09-3618-4028-99E5-67F3B1AC1711}" srcOrd="0" destOrd="0" presId="urn:microsoft.com/office/officeart/2005/8/layout/cycle7"/>
    <dgm:cxn modelId="{C2364FE0-48D7-4AEC-B1D5-30A30CCCAE16}" type="presOf" srcId="{F9BB7797-1164-4CDF-A911-CE2D96B8E5E2}" destId="{50868398-35DB-4F70-AE9D-CA2BA18AA73D}" srcOrd="0" destOrd="0" presId="urn:microsoft.com/office/officeart/2005/8/layout/cycle7"/>
    <dgm:cxn modelId="{018236ED-8DF9-444D-A294-B9C8BAE4D7DC}" type="presOf" srcId="{F9BB7797-1164-4CDF-A911-CE2D96B8E5E2}" destId="{B5E08080-2341-480A-8BED-908FD88826B6}" srcOrd="1" destOrd="0" presId="urn:microsoft.com/office/officeart/2005/8/layout/cycle7"/>
    <dgm:cxn modelId="{DCAFB4FD-D55D-4A61-BBE7-E168C2DE671C}" type="presOf" srcId="{C9599F01-689C-4409-AFC6-787876BF05AC}" destId="{D0CE6D06-AD96-460E-9AE4-CDF3478564EA}" srcOrd="1" destOrd="0" presId="urn:microsoft.com/office/officeart/2005/8/layout/cycle7"/>
    <dgm:cxn modelId="{9A20F882-DAEF-4A84-B2A0-A5D3F199143D}" type="presParOf" srcId="{EA18260E-886B-43F3-8738-272D0E2130B0}" destId="{B5EE6FDC-3949-4057-8478-05BDDD0413B1}" srcOrd="0" destOrd="0" presId="urn:microsoft.com/office/officeart/2005/8/layout/cycle7"/>
    <dgm:cxn modelId="{8D1BECD5-2F40-4648-A831-C5C7F7FBD4CB}" type="presParOf" srcId="{EA18260E-886B-43F3-8738-272D0E2130B0}" destId="{50868398-35DB-4F70-AE9D-CA2BA18AA73D}" srcOrd="1" destOrd="0" presId="urn:microsoft.com/office/officeart/2005/8/layout/cycle7"/>
    <dgm:cxn modelId="{91191181-E2EF-4480-9E6C-120BCF36672E}" type="presParOf" srcId="{50868398-35DB-4F70-AE9D-CA2BA18AA73D}" destId="{B5E08080-2341-480A-8BED-908FD88826B6}" srcOrd="0" destOrd="0" presId="urn:microsoft.com/office/officeart/2005/8/layout/cycle7"/>
    <dgm:cxn modelId="{B2FF7A45-9BAE-4187-8DA6-E572931F98C3}" type="presParOf" srcId="{EA18260E-886B-43F3-8738-272D0E2130B0}" destId="{978D592C-9351-490E-A58C-C45F5DB20572}" srcOrd="2" destOrd="0" presId="urn:microsoft.com/office/officeart/2005/8/layout/cycle7"/>
    <dgm:cxn modelId="{C4872F7C-FD47-4A29-9D65-97CC3EA80377}" type="presParOf" srcId="{EA18260E-886B-43F3-8738-272D0E2130B0}" destId="{472B98E0-0EA5-4041-982A-B21DA11E9041}" srcOrd="3" destOrd="0" presId="urn:microsoft.com/office/officeart/2005/8/layout/cycle7"/>
    <dgm:cxn modelId="{C6C09DD5-12F2-4838-AD7D-62827F7BD8B5}" type="presParOf" srcId="{472B98E0-0EA5-4041-982A-B21DA11E9041}" destId="{9B8FBA36-F1C7-4FF2-876E-1885AD2F5A10}" srcOrd="0" destOrd="0" presId="urn:microsoft.com/office/officeart/2005/8/layout/cycle7"/>
    <dgm:cxn modelId="{5F27C3D6-CE2A-4897-B25D-188B8D6753F9}" type="presParOf" srcId="{EA18260E-886B-43F3-8738-272D0E2130B0}" destId="{64D324B4-BE95-418B-9637-C75D06601E9E}" srcOrd="4" destOrd="0" presId="urn:microsoft.com/office/officeart/2005/8/layout/cycle7"/>
    <dgm:cxn modelId="{08E3710B-A03E-4B08-B054-60B55D2FE0EF}" type="presParOf" srcId="{EA18260E-886B-43F3-8738-272D0E2130B0}" destId="{DDF0EB09-3618-4028-99E5-67F3B1AC1711}" srcOrd="5" destOrd="0" presId="urn:microsoft.com/office/officeart/2005/8/layout/cycle7"/>
    <dgm:cxn modelId="{0964CA97-F8BF-46F3-ABB0-8E679D198299}" type="presParOf" srcId="{DDF0EB09-3618-4028-99E5-67F3B1AC1711}" destId="{D0CE6D06-AD96-460E-9AE4-CDF3478564EA}"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E6FDC-3949-4057-8478-05BDDD0413B1}">
      <dsp:nvSpPr>
        <dsp:cNvPr id="0" name=""/>
        <dsp:cNvSpPr/>
      </dsp:nvSpPr>
      <dsp:spPr>
        <a:xfrm>
          <a:off x="3891392" y="-90910"/>
          <a:ext cx="2902947" cy="2690707"/>
        </a:xfrm>
        <a:prstGeom prst="flowChartConnector">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sz="2800" b="1" kern="1200">
            <a:solidFill>
              <a:schemeClr val="accent2"/>
            </a:solidFill>
            <a:latin typeface="Amasis MT Pro Black" panose="020F0502020204030204" pitchFamily="18" charset="0"/>
            <a:ea typeface="ADLaM Display" panose="02010000000000000000" pitchFamily="2" charset="0"/>
            <a:cs typeface="ADLaM Display" panose="02010000000000000000" pitchFamily="2" charset="0"/>
          </a:endParaRPr>
        </a:p>
      </dsp:txBody>
      <dsp:txXfrm>
        <a:off x="4316519" y="303135"/>
        <a:ext cx="2052693" cy="1902617"/>
      </dsp:txXfrm>
    </dsp:sp>
    <dsp:sp modelId="{50868398-35DB-4F70-AE9D-CA2BA18AA73D}">
      <dsp:nvSpPr>
        <dsp:cNvPr id="0" name=""/>
        <dsp:cNvSpPr/>
      </dsp:nvSpPr>
      <dsp:spPr>
        <a:xfrm rot="3127787">
          <a:off x="5949450" y="2930973"/>
          <a:ext cx="1888395" cy="580072"/>
        </a:xfrm>
        <a:prstGeom prst="leftRightArrow">
          <a:avLst>
            <a:gd name="adj1" fmla="val 60000"/>
            <a:gd name="adj2" fmla="val 50000"/>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6123472" y="3046987"/>
        <a:ext cx="1540351" cy="348044"/>
      </dsp:txXfrm>
    </dsp:sp>
    <dsp:sp modelId="{978D592C-9351-490E-A58C-C45F5DB20572}">
      <dsp:nvSpPr>
        <dsp:cNvPr id="0" name=""/>
        <dsp:cNvSpPr/>
      </dsp:nvSpPr>
      <dsp:spPr>
        <a:xfrm>
          <a:off x="6965257" y="3839345"/>
          <a:ext cx="2690144" cy="2462125"/>
        </a:xfrm>
        <a:prstGeom prst="flowChartConnector">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a:p>
      </dsp:txBody>
      <dsp:txXfrm>
        <a:off x="7359219" y="4199915"/>
        <a:ext cx="1902220" cy="1740985"/>
      </dsp:txXfrm>
    </dsp:sp>
    <dsp:sp modelId="{472B98E0-0EA5-4041-982A-B21DA11E9041}">
      <dsp:nvSpPr>
        <dsp:cNvPr id="0" name=""/>
        <dsp:cNvSpPr/>
      </dsp:nvSpPr>
      <dsp:spPr>
        <a:xfrm rot="10809361">
          <a:off x="3690890" y="4772352"/>
          <a:ext cx="3276543" cy="580072"/>
        </a:xfrm>
        <a:prstGeom prst="leftRightArrow">
          <a:avLst>
            <a:gd name="adj1" fmla="val 60000"/>
            <a:gd name="adj2" fmla="val 50000"/>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10800000">
        <a:off x="3864912" y="4888366"/>
        <a:ext cx="2928499" cy="348044"/>
      </dsp:txXfrm>
    </dsp:sp>
    <dsp:sp modelId="{64D324B4-BE95-418B-9637-C75D06601E9E}">
      <dsp:nvSpPr>
        <dsp:cNvPr id="0" name=""/>
        <dsp:cNvSpPr/>
      </dsp:nvSpPr>
      <dsp:spPr>
        <a:xfrm>
          <a:off x="721890" y="3665558"/>
          <a:ext cx="3043093" cy="2776657"/>
        </a:xfrm>
        <a:prstGeom prst="flowChartConnector">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a:p>
      </dsp:txBody>
      <dsp:txXfrm>
        <a:off x="1167541" y="4072190"/>
        <a:ext cx="2151791" cy="1963393"/>
      </dsp:txXfrm>
    </dsp:sp>
    <dsp:sp modelId="{DDF0EB09-3618-4028-99E5-67F3B1AC1711}">
      <dsp:nvSpPr>
        <dsp:cNvPr id="0" name=""/>
        <dsp:cNvSpPr/>
      </dsp:nvSpPr>
      <dsp:spPr>
        <a:xfrm rot="18552368">
          <a:off x="2768730" y="2906229"/>
          <a:ext cx="2009694" cy="580072"/>
        </a:xfrm>
        <a:prstGeom prst="leftRightArrow">
          <a:avLst>
            <a:gd name="adj1" fmla="val 60000"/>
            <a:gd name="adj2" fmla="val 50000"/>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2942752" y="3022243"/>
        <a:ext cx="1661650" cy="34804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1E8A-2AEF-9361-B12B-715654E17A9C}"/>
              </a:ext>
            </a:extLst>
          </p:cNvPr>
          <p:cNvSpPr>
            <a:spLocks noGrp="1"/>
          </p:cNvSpPr>
          <p:nvPr>
            <p:ph type="hdr" sz="quarter"/>
          </p:nvPr>
        </p:nvSpPr>
        <p:spPr>
          <a:xfrm>
            <a:off x="0" y="0"/>
            <a:ext cx="4275138" cy="33813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9EDBCEF-5C04-877D-BAA8-2A487C24EA8D}"/>
              </a:ext>
            </a:extLst>
          </p:cNvPr>
          <p:cNvSpPr>
            <a:spLocks noGrp="1"/>
          </p:cNvSpPr>
          <p:nvPr>
            <p:ph type="dt" sz="quarter" idx="1"/>
          </p:nvPr>
        </p:nvSpPr>
        <p:spPr>
          <a:xfrm>
            <a:off x="5588000" y="0"/>
            <a:ext cx="4276725" cy="338138"/>
          </a:xfrm>
          <a:prstGeom prst="rect">
            <a:avLst/>
          </a:prstGeom>
        </p:spPr>
        <p:txBody>
          <a:bodyPr vert="horz" lIns="91440" tIns="45720" rIns="91440" bIns="45720" rtlCol="0"/>
          <a:lstStyle>
            <a:lvl1pPr algn="r">
              <a:defRPr sz="1200"/>
            </a:lvl1pPr>
          </a:lstStyle>
          <a:p>
            <a:fld id="{7B18378F-A552-4918-B3A9-257E52E2CC9E}" type="datetimeFigureOut">
              <a:rPr lang="en-US" smtClean="0"/>
              <a:t>7/21/2026</a:t>
            </a:fld>
            <a:endParaRPr lang="en-US"/>
          </a:p>
        </p:txBody>
      </p:sp>
      <p:sp>
        <p:nvSpPr>
          <p:cNvPr id="4" name="Footer Placeholder 3">
            <a:extLst>
              <a:ext uri="{FF2B5EF4-FFF2-40B4-BE49-F238E27FC236}">
                <a16:creationId xmlns:a16="http://schemas.microsoft.com/office/drawing/2014/main" id="{F830CD58-2E9E-17C7-C4EC-738197FE0855}"/>
              </a:ext>
            </a:extLst>
          </p:cNvPr>
          <p:cNvSpPr>
            <a:spLocks noGrp="1"/>
          </p:cNvSpPr>
          <p:nvPr>
            <p:ph type="ftr" sz="quarter" idx="2"/>
          </p:nvPr>
        </p:nvSpPr>
        <p:spPr>
          <a:xfrm>
            <a:off x="0" y="6397625"/>
            <a:ext cx="4275138" cy="338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1C1DE7C-104B-BBB2-84BB-0C1286AE04E9}"/>
              </a:ext>
            </a:extLst>
          </p:cNvPr>
          <p:cNvSpPr>
            <a:spLocks noGrp="1"/>
          </p:cNvSpPr>
          <p:nvPr>
            <p:ph type="sldNum" sz="quarter" idx="3"/>
          </p:nvPr>
        </p:nvSpPr>
        <p:spPr>
          <a:xfrm>
            <a:off x="5588000" y="6397625"/>
            <a:ext cx="4276725" cy="338138"/>
          </a:xfrm>
          <a:prstGeom prst="rect">
            <a:avLst/>
          </a:prstGeom>
        </p:spPr>
        <p:txBody>
          <a:bodyPr vert="horz" lIns="91440" tIns="45720" rIns="91440" bIns="45720" rtlCol="0" anchor="b"/>
          <a:lstStyle>
            <a:lvl1pPr algn="r">
              <a:defRPr sz="1200"/>
            </a:lvl1pPr>
          </a:lstStyle>
          <a:p>
            <a:fld id="{C6E7E7A2-7A8F-4363-AD50-06F14B387D12}" type="slidenum">
              <a:rPr lang="en-US" smtClean="0"/>
              <a:t>‹#›</a:t>
            </a:fld>
            <a:endParaRPr lang="en-US"/>
          </a:p>
        </p:txBody>
      </p:sp>
    </p:spTree>
    <p:extLst>
      <p:ext uri="{BB962C8B-B14F-4D97-AF65-F5344CB8AC3E}">
        <p14:creationId xmlns:p14="http://schemas.microsoft.com/office/powerpoint/2010/main" val="141671090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275403" cy="33795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5588627" y="0"/>
            <a:ext cx="4275403" cy="33795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1" y="6397807"/>
            <a:ext cx="4275403" cy="33795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5588627" y="6397807"/>
            <a:ext cx="4275403" cy="33795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42793473"/>
      </p:ext>
    </p:extLst>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altLang="en-US" b="0"/>
              <a:t>今日のテーマは、皆さんが関心を持っている問題ですね。日本のごみの捨て方について、何か聞いたことがありますか？（</a:t>
            </a:r>
            <a:r>
              <a:rPr lang="ja-JP" altLang="en-US" b="0">
                <a:latin typeface="Arial"/>
                <a:ea typeface="Arial"/>
                <a:cs typeface="Arial"/>
                <a:sym typeface="Arial"/>
              </a:rPr>
              <a:t>参加者数人に聞く</a:t>
            </a:r>
            <a:r>
              <a:rPr lang="ja-JP" altLang="en-US" b="0"/>
              <a:t>）日本で生活するとき、ごみの捨て方を知ることはとても重要です。それでは、今日は一緒に「日本でのごみの捨て方」について見ていきましょう。</a:t>
            </a:r>
            <a:r>
              <a:rPr lang="ja-JP" b="0"/>
              <a:t>▼</a:t>
            </a:r>
            <a:endParaRPr lang="vi-VN" altLang="ja-JP" b="0"/>
          </a:p>
          <a:p>
            <a:pPr marL="0" marR="0" lvl="0" indent="0" algn="l" rtl="0">
              <a:lnSpc>
                <a:spcPct val="100000"/>
              </a:lnSpc>
              <a:spcBef>
                <a:spcPts val="0"/>
              </a:spcBef>
              <a:spcAft>
                <a:spcPts val="0"/>
              </a:spcAft>
              <a:buClr>
                <a:schemeClr val="dk1"/>
              </a:buClr>
              <a:buSzPts val="1200"/>
              <a:buFont typeface="Arial"/>
              <a:buNone/>
            </a:pPr>
            <a:endParaRPr lang="vi-VN" b="0"/>
          </a:p>
          <a:p>
            <a:pPr marL="0" marR="0" lvl="0" indent="0" algn="l" rtl="0">
              <a:lnSpc>
                <a:spcPct val="100000"/>
              </a:lnSpc>
              <a:spcBef>
                <a:spcPts val="0"/>
              </a:spcBef>
              <a:spcAft>
                <a:spcPts val="0"/>
              </a:spcAft>
              <a:buClr>
                <a:schemeClr val="dk1"/>
              </a:buClr>
              <a:buSzPts val="1200"/>
              <a:buFont typeface="Arial"/>
              <a:buNone/>
            </a:pPr>
            <a:r>
              <a:rPr lang="en-US" b="0" err="1"/>
              <a:t>Chủ</a:t>
            </a:r>
            <a:r>
              <a:rPr lang="en-US" b="0"/>
              <a:t> </a:t>
            </a:r>
            <a:r>
              <a:rPr lang="en-US" b="0" err="1"/>
              <a:t>đề</a:t>
            </a:r>
            <a:r>
              <a:rPr lang="en-US" b="0"/>
              <a:t> </a:t>
            </a:r>
            <a:r>
              <a:rPr lang="en-US" b="0" err="1"/>
              <a:t>hôm</a:t>
            </a:r>
            <a:r>
              <a:rPr lang="en-US" b="0"/>
              <a:t> nay </a:t>
            </a:r>
            <a:r>
              <a:rPr lang="en-US" b="0" err="1"/>
              <a:t>của</a:t>
            </a:r>
            <a:r>
              <a:rPr lang="en-US" b="0"/>
              <a:t> </a:t>
            </a:r>
            <a:r>
              <a:rPr lang="en-US" b="0" err="1"/>
              <a:t>chúng</a:t>
            </a:r>
            <a:r>
              <a:rPr lang="en-US" b="0"/>
              <a:t> ta </a:t>
            </a:r>
            <a:r>
              <a:rPr lang="en-US" b="0" err="1"/>
              <a:t>là</a:t>
            </a:r>
            <a:r>
              <a:rPr lang="en-US" b="0"/>
              <a:t> 1 </a:t>
            </a:r>
            <a:r>
              <a:rPr lang="en-US" b="0" err="1"/>
              <a:t>vấn</a:t>
            </a:r>
            <a:r>
              <a:rPr lang="en-US" b="0"/>
              <a:t> </a:t>
            </a:r>
            <a:r>
              <a:rPr lang="en-US" b="0" err="1"/>
              <a:t>đề</a:t>
            </a:r>
            <a:r>
              <a:rPr lang="en-US" b="0"/>
              <a:t> </a:t>
            </a:r>
            <a:r>
              <a:rPr lang="en-US" b="0" err="1"/>
              <a:t>mà</a:t>
            </a:r>
            <a:r>
              <a:rPr lang="en-US" b="0"/>
              <a:t> </a:t>
            </a:r>
            <a:r>
              <a:rPr lang="en-US" b="0" err="1"/>
              <a:t>rất</a:t>
            </a:r>
            <a:r>
              <a:rPr lang="en-US" b="0"/>
              <a:t> </a:t>
            </a:r>
            <a:r>
              <a:rPr lang="en-US" b="0" err="1"/>
              <a:t>nhiều</a:t>
            </a:r>
            <a:r>
              <a:rPr lang="en-US" b="0"/>
              <a:t> </a:t>
            </a:r>
            <a:r>
              <a:rPr lang="en-US" b="0" err="1"/>
              <a:t>bạn</a:t>
            </a:r>
            <a:r>
              <a:rPr lang="en-US" b="0"/>
              <a:t> </a:t>
            </a:r>
            <a:r>
              <a:rPr lang="en-US" b="0" err="1"/>
              <a:t>quan</a:t>
            </a:r>
            <a:r>
              <a:rPr lang="en-US" b="0"/>
              <a:t> </a:t>
            </a:r>
            <a:r>
              <a:rPr lang="en-US" b="0" err="1"/>
              <a:t>tâm</a:t>
            </a:r>
            <a:r>
              <a:rPr lang="en-US" b="0"/>
              <a:t>. </a:t>
            </a:r>
            <a:r>
              <a:rPr lang="en-US" b="0" err="1"/>
              <a:t>Mọi</a:t>
            </a:r>
            <a:r>
              <a:rPr lang="en-US" b="0"/>
              <a:t> </a:t>
            </a:r>
            <a:r>
              <a:rPr lang="en-US" b="0" err="1"/>
              <a:t>người</a:t>
            </a:r>
            <a:r>
              <a:rPr lang="en-US" b="0"/>
              <a:t> </a:t>
            </a:r>
            <a:r>
              <a:rPr lang="en-US" b="0" err="1"/>
              <a:t>đã</a:t>
            </a:r>
            <a:r>
              <a:rPr lang="en-US" b="0"/>
              <a:t> </a:t>
            </a:r>
            <a:r>
              <a:rPr lang="en-US" b="0" err="1"/>
              <a:t>từng</a:t>
            </a:r>
            <a:r>
              <a:rPr lang="en-US" b="0"/>
              <a:t> </a:t>
            </a:r>
            <a:r>
              <a:rPr lang="en-US" b="0" err="1"/>
              <a:t>nghe</a:t>
            </a:r>
            <a:r>
              <a:rPr lang="en-US" b="0"/>
              <a:t> </a:t>
            </a:r>
            <a:r>
              <a:rPr lang="en-US" b="0" err="1"/>
              <a:t>điều</a:t>
            </a:r>
            <a:r>
              <a:rPr lang="en-US" b="0"/>
              <a:t> </a:t>
            </a:r>
            <a:r>
              <a:rPr lang="en-US" b="0" err="1"/>
              <a:t>gì</a:t>
            </a:r>
            <a:r>
              <a:rPr lang="en-US" b="0"/>
              <a:t> </a:t>
            </a:r>
            <a:r>
              <a:rPr lang="en-US" b="0" err="1"/>
              <a:t>về</a:t>
            </a:r>
            <a:r>
              <a:rPr lang="en-US" b="0"/>
              <a:t> </a:t>
            </a:r>
            <a:r>
              <a:rPr lang="en-US" b="0" err="1"/>
              <a:t>việc</a:t>
            </a:r>
            <a:r>
              <a:rPr lang="en-US" b="0"/>
              <a:t> </a:t>
            </a:r>
            <a:r>
              <a:rPr lang="en-US" b="0" err="1"/>
              <a:t>vứt</a:t>
            </a:r>
            <a:r>
              <a:rPr lang="en-US" b="0"/>
              <a:t> </a:t>
            </a:r>
            <a:r>
              <a:rPr lang="en-US" b="0" err="1"/>
              <a:t>rác</a:t>
            </a:r>
            <a:r>
              <a:rPr lang="en-US" b="0"/>
              <a:t> ở Nhật </a:t>
            </a:r>
            <a:r>
              <a:rPr lang="en-US" b="0" err="1"/>
              <a:t>Bản</a:t>
            </a:r>
            <a:r>
              <a:rPr lang="en-US" b="0"/>
              <a:t> </a:t>
            </a:r>
            <a:r>
              <a:rPr lang="en-US" b="0" err="1"/>
              <a:t>chưa</a:t>
            </a:r>
            <a:r>
              <a:rPr lang="en-US" b="0"/>
              <a:t>? (</a:t>
            </a:r>
            <a:r>
              <a:rPr lang="en-US" b="0" err="1"/>
              <a:t>Hỏi</a:t>
            </a:r>
            <a:r>
              <a:rPr lang="en-US" b="0"/>
              <a:t> 1 </a:t>
            </a:r>
            <a:r>
              <a:rPr lang="en-US" b="0" err="1"/>
              <a:t>vài</a:t>
            </a:r>
            <a:r>
              <a:rPr lang="en-US" b="0"/>
              <a:t> </a:t>
            </a:r>
            <a:r>
              <a:rPr lang="en-US" b="0" err="1"/>
              <a:t>người</a:t>
            </a:r>
            <a:r>
              <a:rPr lang="en-US" b="0"/>
              <a:t> </a:t>
            </a:r>
            <a:r>
              <a:rPr lang="en-US" b="0" err="1"/>
              <a:t>tham</a:t>
            </a:r>
            <a:r>
              <a:rPr lang="en-US" b="0"/>
              <a:t> </a:t>
            </a:r>
            <a:r>
              <a:rPr lang="en-US" b="0" err="1"/>
              <a:t>gia</a:t>
            </a:r>
            <a:r>
              <a:rPr lang="en-US" b="0"/>
              <a:t>). Khi </a:t>
            </a:r>
            <a:r>
              <a:rPr lang="en-US" b="0" err="1"/>
              <a:t>các</a:t>
            </a:r>
            <a:r>
              <a:rPr lang="en-US" b="0"/>
              <a:t> </a:t>
            </a:r>
            <a:r>
              <a:rPr lang="en-US" b="0" err="1"/>
              <a:t>bạn</a:t>
            </a:r>
            <a:r>
              <a:rPr lang="en-US" b="0"/>
              <a:t> </a:t>
            </a:r>
            <a:r>
              <a:rPr lang="en-US" b="0" err="1"/>
              <a:t>sinh</a:t>
            </a:r>
            <a:r>
              <a:rPr lang="en-US" b="0"/>
              <a:t> </a:t>
            </a:r>
            <a:r>
              <a:rPr lang="en-US" b="0" err="1"/>
              <a:t>sống</a:t>
            </a:r>
            <a:r>
              <a:rPr lang="en-US" b="0"/>
              <a:t> </a:t>
            </a:r>
            <a:r>
              <a:rPr lang="en-US" b="0" err="1"/>
              <a:t>tại</a:t>
            </a:r>
            <a:r>
              <a:rPr lang="en-US" b="0"/>
              <a:t> Nhật </a:t>
            </a:r>
            <a:r>
              <a:rPr lang="en-US" b="0" err="1"/>
              <a:t>thì</a:t>
            </a:r>
            <a:r>
              <a:rPr lang="en-US" b="0"/>
              <a:t> </a:t>
            </a:r>
            <a:r>
              <a:rPr lang="en-US" b="0" err="1"/>
              <a:t>biết</a:t>
            </a:r>
            <a:r>
              <a:rPr lang="en-US" b="0"/>
              <a:t> </a:t>
            </a:r>
            <a:r>
              <a:rPr lang="en-US" b="0" err="1"/>
              <a:t>được</a:t>
            </a:r>
            <a:r>
              <a:rPr lang="en-US" b="0"/>
              <a:t> </a:t>
            </a:r>
            <a:r>
              <a:rPr lang="en-US" b="0" err="1"/>
              <a:t>cách</a:t>
            </a:r>
            <a:r>
              <a:rPr lang="en-US" b="0"/>
              <a:t> </a:t>
            </a:r>
            <a:r>
              <a:rPr lang="en-US" b="0" err="1"/>
              <a:t>vứt</a:t>
            </a:r>
            <a:r>
              <a:rPr lang="en-US" b="0"/>
              <a:t> </a:t>
            </a:r>
            <a:r>
              <a:rPr lang="en-US" b="0" err="1"/>
              <a:t>rác</a:t>
            </a:r>
            <a:r>
              <a:rPr lang="en-US" b="0"/>
              <a:t> </a:t>
            </a:r>
            <a:r>
              <a:rPr lang="en-US" b="0" err="1"/>
              <a:t>là</a:t>
            </a:r>
            <a:r>
              <a:rPr lang="en-US" b="0"/>
              <a:t> 1 </a:t>
            </a:r>
            <a:r>
              <a:rPr lang="en-US" b="0" err="1"/>
              <a:t>điều</a:t>
            </a:r>
            <a:r>
              <a:rPr lang="en-US" b="0"/>
              <a:t> </a:t>
            </a:r>
            <a:r>
              <a:rPr lang="en-US" b="0" err="1"/>
              <a:t>vô</a:t>
            </a:r>
            <a:r>
              <a:rPr lang="en-US" b="0"/>
              <a:t> </a:t>
            </a:r>
            <a:r>
              <a:rPr lang="en-US" b="0" err="1"/>
              <a:t>cùng</a:t>
            </a:r>
            <a:r>
              <a:rPr lang="en-US" b="0"/>
              <a:t> </a:t>
            </a:r>
            <a:r>
              <a:rPr lang="en-US" b="0" err="1"/>
              <a:t>quan</a:t>
            </a:r>
            <a:r>
              <a:rPr lang="en-US" b="0"/>
              <a:t> </a:t>
            </a:r>
            <a:r>
              <a:rPr lang="en-US" b="0" err="1"/>
              <a:t>trọng</a:t>
            </a:r>
            <a:r>
              <a:rPr lang="en-US" b="0"/>
              <a:t>. </a:t>
            </a:r>
            <a:r>
              <a:rPr lang="en-US" b="0" err="1"/>
              <a:t>Vậy</a:t>
            </a:r>
            <a:r>
              <a:rPr lang="en-US" b="0"/>
              <a:t> </a:t>
            </a:r>
            <a:r>
              <a:rPr lang="en-US" b="0" err="1"/>
              <a:t>thì</a:t>
            </a:r>
            <a:r>
              <a:rPr lang="en-US" b="0"/>
              <a:t> </a:t>
            </a:r>
            <a:r>
              <a:rPr lang="en-US" b="0" err="1"/>
              <a:t>hôm</a:t>
            </a:r>
            <a:r>
              <a:rPr lang="en-US" b="0"/>
              <a:t> nay </a:t>
            </a:r>
            <a:r>
              <a:rPr lang="en-US" b="0" err="1"/>
              <a:t>chúng</a:t>
            </a:r>
            <a:r>
              <a:rPr lang="en-US" b="0"/>
              <a:t> ta </a:t>
            </a:r>
            <a:r>
              <a:rPr lang="en-US" b="0" err="1"/>
              <a:t>sẽ</a:t>
            </a:r>
            <a:r>
              <a:rPr lang="en-US" b="0"/>
              <a:t> </a:t>
            </a:r>
            <a:r>
              <a:rPr lang="en-US" b="0" err="1"/>
              <a:t>cùng</a:t>
            </a:r>
            <a:r>
              <a:rPr lang="en-US" b="0"/>
              <a:t> </a:t>
            </a:r>
            <a:r>
              <a:rPr lang="en-US" b="0" err="1"/>
              <a:t>tìm</a:t>
            </a:r>
            <a:r>
              <a:rPr lang="en-US" b="0"/>
              <a:t> </a:t>
            </a:r>
            <a:r>
              <a:rPr lang="en-US" b="0" err="1"/>
              <a:t>hiểu</a:t>
            </a:r>
            <a:r>
              <a:rPr lang="en-US" b="0"/>
              <a:t> </a:t>
            </a:r>
            <a:r>
              <a:rPr lang="en-US" b="0" err="1"/>
              <a:t>Cách</a:t>
            </a:r>
            <a:r>
              <a:rPr lang="en-US" b="0"/>
              <a:t> </a:t>
            </a:r>
            <a:r>
              <a:rPr lang="en-US" b="0" err="1"/>
              <a:t>vứt</a:t>
            </a:r>
            <a:r>
              <a:rPr lang="en-US" b="0"/>
              <a:t> </a:t>
            </a:r>
            <a:r>
              <a:rPr lang="en-US" b="0" err="1"/>
              <a:t>rác</a:t>
            </a:r>
            <a:r>
              <a:rPr lang="en-US" b="0"/>
              <a:t> ở Nhật </a:t>
            </a:r>
            <a:r>
              <a:rPr lang="en-US" b="0" err="1"/>
              <a:t>nhé</a:t>
            </a:r>
            <a:r>
              <a:rPr lang="ja-JP" altLang="ja-JP" b="0"/>
              <a:t>▼</a:t>
            </a:r>
            <a:endParaRPr b="0"/>
          </a:p>
        </p:txBody>
      </p:sp>
    </p:spTree>
    <p:extLst>
      <p:ext uri="{BB962C8B-B14F-4D97-AF65-F5344CB8AC3E}">
        <p14:creationId xmlns:p14="http://schemas.microsoft.com/office/powerpoint/2010/main" val="999063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9: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9: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sz="1200" b="0">
                <a:solidFill>
                  <a:schemeClr val="dk1"/>
                </a:solidFill>
                <a:latin typeface="Arial"/>
                <a:ea typeface="Arial"/>
                <a:cs typeface="Arial"/>
                <a:sym typeface="Arial"/>
              </a:rPr>
              <a:t>問題</a:t>
            </a:r>
            <a:r>
              <a:rPr lang="ja-JP" altLang="en-US" sz="1200" b="0">
                <a:solidFill>
                  <a:schemeClr val="dk1"/>
                </a:solidFill>
                <a:latin typeface="Arial"/>
                <a:ea typeface="Arial"/>
                <a:cs typeface="Arial"/>
                <a:sym typeface="Arial"/>
              </a:rPr>
              <a:t>４</a:t>
            </a:r>
            <a:r>
              <a:rPr lang="ja-JP" sz="1200" b="0">
                <a:solidFill>
                  <a:schemeClr val="dk1"/>
                </a:solidFill>
                <a:latin typeface="Arial"/>
                <a:ea typeface="Arial"/>
                <a:cs typeface="Arial"/>
                <a:sym typeface="Arial"/>
              </a:rPr>
              <a:t>）</a:t>
            </a:r>
            <a:r>
              <a:rPr lang="ja-JP" altLang="en-US" sz="1200" b="0" i="0" u="none" strike="noStrike" cap="none">
                <a:solidFill>
                  <a:schemeClr val="tx1"/>
                </a:solidFill>
                <a:latin typeface="Arial"/>
                <a:ea typeface="Arial"/>
                <a:cs typeface="Arial"/>
                <a:sym typeface="Arial"/>
              </a:rPr>
              <a:t>日本全国でごみの分別ルールは同じである</a:t>
            </a:r>
            <a:r>
              <a:rPr lang="ja-JP" sz="1200" b="0">
                <a:solidFill>
                  <a:schemeClr val="tx1"/>
                </a:solidFill>
                <a:latin typeface="Arial"/>
                <a:ea typeface="Arial"/>
                <a:cs typeface="Arial"/>
                <a:sym typeface="Arial"/>
              </a:rPr>
              <a:t>。</a:t>
            </a:r>
            <a:r>
              <a:rPr lang="ja-JP" sz="1200" b="0">
                <a:solidFill>
                  <a:schemeClr val="dk1"/>
                </a:solidFill>
                <a:latin typeface="Arial"/>
                <a:ea typeface="Arial"/>
                <a:cs typeface="Arial"/>
                <a:sym typeface="Arial"/>
              </a:rPr>
              <a:t>〇ですか、×ですか。▼</a:t>
            </a:r>
            <a:endParaRPr sz="1200" b="0">
              <a:solidFill>
                <a:schemeClr val="dk1"/>
              </a:solidFill>
              <a:latin typeface="Arial"/>
              <a:ea typeface="Arial"/>
              <a:cs typeface="Arial"/>
              <a:sym typeface="Arial"/>
            </a:endParaRPr>
          </a:p>
          <a:p>
            <a:pPr marL="0" lvl="0" indent="0" algn="l" rtl="0">
              <a:spcBef>
                <a:spcPts val="0"/>
              </a:spcBef>
              <a:spcAft>
                <a:spcPts val="0"/>
              </a:spcAft>
              <a:buNone/>
            </a:pPr>
            <a:r>
              <a:rPr lang="ja-JP" altLang="en-US" sz="1200" b="0">
                <a:solidFill>
                  <a:schemeClr val="dk1"/>
                </a:solidFill>
                <a:latin typeface="Arial"/>
                <a:ea typeface="Arial"/>
                <a:cs typeface="Arial"/>
                <a:sym typeface="Arial"/>
              </a:rPr>
              <a:t>✕</a:t>
            </a:r>
            <a:r>
              <a:rPr lang="ja-JP" sz="1200" b="0">
                <a:solidFill>
                  <a:schemeClr val="dk1"/>
                </a:solidFill>
                <a:latin typeface="Arial"/>
                <a:ea typeface="Arial"/>
                <a:cs typeface="Arial"/>
                <a:sym typeface="Arial"/>
              </a:rPr>
              <a:t>▼</a:t>
            </a:r>
            <a:endParaRPr sz="1200" b="0">
              <a:solidFill>
                <a:schemeClr val="dk1"/>
              </a:solidFill>
              <a:latin typeface="Arial"/>
              <a:ea typeface="Arial"/>
              <a:cs typeface="Arial"/>
              <a:sym typeface="Arial"/>
            </a:endParaRPr>
          </a:p>
          <a:p>
            <a:pPr marL="0" lvl="0" indent="0" algn="l" rtl="0">
              <a:spcBef>
                <a:spcPts val="0"/>
              </a:spcBef>
              <a:spcAft>
                <a:spcPts val="0"/>
              </a:spcAft>
              <a:buNone/>
            </a:pPr>
            <a:endParaRPr sz="1200" b="0">
              <a:solidFill>
                <a:schemeClr val="dk1"/>
              </a:solidFill>
              <a:latin typeface="Arial"/>
              <a:ea typeface="Arial"/>
              <a:cs typeface="Arial"/>
              <a:sym typeface="Arial"/>
            </a:endParaRPr>
          </a:p>
          <a:p>
            <a:pPr marL="0" lvl="0" indent="0" algn="l" rtl="0">
              <a:spcBef>
                <a:spcPts val="0"/>
              </a:spcBef>
              <a:spcAft>
                <a:spcPts val="0"/>
              </a:spcAft>
              <a:buNone/>
            </a:pPr>
            <a:r>
              <a:rPr lang="vi-VN" sz="1200" b="0">
                <a:solidFill>
                  <a:schemeClr val="dk1"/>
                </a:solidFill>
                <a:latin typeface="Arial"/>
                <a:ea typeface="Arial"/>
                <a:cs typeface="Arial"/>
                <a:sym typeface="Arial"/>
              </a:rPr>
              <a:t>Câu 4) Quy định về phân loại rác giống nhau ở trên toàn nước Nhật. Đúng hay sai?</a:t>
            </a:r>
            <a:r>
              <a:rPr lang="vi-VN" altLang="ja-JP" sz="1200" b="0">
                <a:solidFill>
                  <a:schemeClr val="dk1"/>
                </a:solidFill>
                <a:latin typeface="Arial"/>
                <a:ea typeface="Arial"/>
                <a:cs typeface="Arial"/>
                <a:sym typeface="Arial"/>
              </a:rPr>
              <a:t> ▼</a:t>
            </a:r>
          </a:p>
          <a:p>
            <a:pPr marL="0" lvl="0" indent="0" algn="l" rtl="0">
              <a:spcBef>
                <a:spcPts val="0"/>
              </a:spcBef>
              <a:spcAft>
                <a:spcPts val="0"/>
              </a:spcAft>
              <a:buNone/>
            </a:pPr>
            <a:r>
              <a:rPr lang="vi-VN" altLang="ja-JP" sz="1200" b="0">
                <a:solidFill>
                  <a:schemeClr val="dk1"/>
                </a:solidFill>
                <a:latin typeface="Arial"/>
                <a:ea typeface="Arial"/>
                <a:cs typeface="Arial"/>
                <a:sym typeface="Arial"/>
              </a:rPr>
              <a:t>✕▼</a:t>
            </a:r>
          </a:p>
          <a:p>
            <a:pPr marL="0" lvl="0" indent="0" algn="l" rtl="0">
              <a:spcBef>
                <a:spcPts val="0"/>
              </a:spcBef>
              <a:spcAft>
                <a:spcPts val="0"/>
              </a:spcAft>
              <a:buNone/>
            </a:pPr>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1306174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0: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0: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sz="1200" b="0" i="0">
                <a:solidFill>
                  <a:schemeClr val="dk1"/>
                </a:solidFill>
                <a:latin typeface="Arial"/>
                <a:ea typeface="Arial"/>
                <a:cs typeface="Arial"/>
                <a:sym typeface="Arial"/>
              </a:rPr>
              <a:t>問題</a:t>
            </a:r>
            <a:r>
              <a:rPr lang="ja-JP" altLang="en-US" sz="1200" b="0" i="0">
                <a:solidFill>
                  <a:schemeClr val="dk1"/>
                </a:solidFill>
                <a:latin typeface="Arial"/>
                <a:ea typeface="Arial"/>
                <a:cs typeface="Arial"/>
                <a:sym typeface="Arial"/>
              </a:rPr>
              <a:t>５</a:t>
            </a:r>
            <a:r>
              <a:rPr lang="ja-JP" sz="1200" b="0" i="0">
                <a:solidFill>
                  <a:schemeClr val="dk1"/>
                </a:solidFill>
                <a:latin typeface="Arial"/>
                <a:ea typeface="Arial"/>
                <a:cs typeface="Arial"/>
                <a:sym typeface="Arial"/>
              </a:rPr>
              <a:t>）</a:t>
            </a:r>
            <a:r>
              <a:rPr lang="ja-JP" altLang="en-US"/>
              <a:t>日本に住んでいる外国人も、日本人と同じようにごみ出しのルールを守らなければならない</a:t>
            </a:r>
            <a:r>
              <a:rPr lang="ja-JP" sz="1200" b="0" i="0">
                <a:solidFill>
                  <a:schemeClr val="dk1"/>
                </a:solidFill>
                <a:latin typeface="Arial"/>
                <a:ea typeface="Arial"/>
                <a:cs typeface="Arial"/>
                <a:sym typeface="Arial"/>
              </a:rPr>
              <a:t>。〇ですか、×ですか。▼</a:t>
            </a:r>
            <a:endParaRPr sz="1200" b="0" i="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sz="1200" b="0" i="0">
                <a:solidFill>
                  <a:schemeClr val="dk1"/>
                </a:solidFill>
                <a:latin typeface="Arial"/>
                <a:ea typeface="Arial"/>
                <a:cs typeface="Arial"/>
                <a:sym typeface="Arial"/>
              </a:rPr>
              <a:t>◯▼</a:t>
            </a:r>
            <a:r>
              <a:rPr lang="ja-JP" b="0" i="0"/>
              <a:t> </a:t>
            </a:r>
            <a:endParaRPr lang="en-US" altLang="ja-JP" b="0" i="0"/>
          </a:p>
          <a:p>
            <a:pPr marL="0" marR="0" lvl="0" indent="0" algn="l" rtl="0">
              <a:lnSpc>
                <a:spcPct val="100000"/>
              </a:lnSpc>
              <a:spcBef>
                <a:spcPts val="0"/>
              </a:spcBef>
              <a:spcAft>
                <a:spcPts val="0"/>
              </a:spcAft>
              <a:buClr>
                <a:schemeClr val="dk1"/>
              </a:buClr>
              <a:buSzPts val="1200"/>
              <a:buFont typeface="Arial"/>
              <a:buNone/>
            </a:pPr>
            <a:endParaRPr lang="vi-VN" b="0" i="0"/>
          </a:p>
          <a:p>
            <a:pPr marL="0" marR="0" lvl="0" indent="0" algn="l" rtl="0">
              <a:lnSpc>
                <a:spcPct val="100000"/>
              </a:lnSpc>
              <a:spcBef>
                <a:spcPts val="0"/>
              </a:spcBef>
              <a:spcAft>
                <a:spcPts val="0"/>
              </a:spcAft>
              <a:buClr>
                <a:schemeClr val="dk1"/>
              </a:buClr>
              <a:buSzPts val="1200"/>
              <a:buFont typeface="Arial"/>
              <a:buNone/>
            </a:pPr>
            <a:r>
              <a:rPr lang="vi-VN" b="0" i="0"/>
              <a:t>Câu 5) Người nước ngoài sống tại Nhật cũng phải tuân thủ quy định vứt rác như người Nhật.</a:t>
            </a:r>
            <a:r>
              <a:rPr lang="en-US" b="0" i="0"/>
              <a:t> </a:t>
            </a:r>
            <a:r>
              <a:rPr lang="vi-VN" sz="1200" b="0">
                <a:solidFill>
                  <a:schemeClr val="dk1"/>
                </a:solidFill>
                <a:latin typeface="Arial"/>
                <a:ea typeface="Arial"/>
                <a:cs typeface="Arial"/>
                <a:sym typeface="Arial"/>
              </a:rPr>
              <a:t>Đúng hay sai?</a:t>
            </a:r>
            <a:r>
              <a:rPr lang="vi-VN" altLang="ja-JP" sz="1200" b="0">
                <a:solidFill>
                  <a:schemeClr val="dk1"/>
                </a:solidFill>
                <a:latin typeface="Arial"/>
                <a:ea typeface="Arial"/>
                <a:cs typeface="Arial"/>
                <a:sym typeface="Arial"/>
              </a:rPr>
              <a:t> </a:t>
            </a:r>
            <a:r>
              <a:rPr lang="vi-VN" b="0" i="0"/>
              <a:t> </a:t>
            </a:r>
            <a:r>
              <a:rPr lang="vi-VN" altLang="ja-JP" sz="1200" b="0" i="0">
                <a:solidFill>
                  <a:schemeClr val="dk1"/>
                </a:solidFill>
                <a:latin typeface="Arial"/>
                <a:ea typeface="Arial"/>
                <a:cs typeface="Arial"/>
                <a:sym typeface="Arial"/>
              </a:rPr>
              <a:t>▼</a:t>
            </a:r>
          </a:p>
          <a:p>
            <a:pPr marL="0" marR="0" lvl="0" indent="0" algn="l" rtl="0">
              <a:lnSpc>
                <a:spcPct val="100000"/>
              </a:lnSpc>
              <a:spcBef>
                <a:spcPts val="0"/>
              </a:spcBef>
              <a:spcAft>
                <a:spcPts val="0"/>
              </a:spcAft>
              <a:buClr>
                <a:schemeClr val="dk1"/>
              </a:buClr>
              <a:buSzPts val="1200"/>
              <a:buFont typeface="Arial"/>
              <a:buNone/>
            </a:pPr>
            <a:r>
              <a:rPr lang="vi-VN" altLang="ja-JP" sz="1200" b="0" i="0">
                <a:solidFill>
                  <a:schemeClr val="dk1"/>
                </a:solidFill>
                <a:latin typeface="Arial"/>
                <a:ea typeface="Arial"/>
                <a:cs typeface="Arial"/>
                <a:sym typeface="Arial"/>
              </a:rPr>
              <a:t>◯▼</a:t>
            </a:r>
            <a:r>
              <a:rPr lang="vi-VN" altLang="ja-JP" b="0" i="0"/>
              <a:t> </a:t>
            </a:r>
          </a:p>
          <a:p>
            <a:pPr marL="0" marR="0" lvl="0" indent="0" algn="l" rtl="0">
              <a:lnSpc>
                <a:spcPct val="100000"/>
              </a:lnSpc>
              <a:spcBef>
                <a:spcPts val="0"/>
              </a:spcBef>
              <a:spcAft>
                <a:spcPts val="0"/>
              </a:spcAft>
              <a:buClr>
                <a:schemeClr val="dk1"/>
              </a:buClr>
              <a:buSzPts val="1200"/>
              <a:buFont typeface="Arial"/>
              <a:buNone/>
            </a:pPr>
            <a:endParaRPr b="1"/>
          </a:p>
        </p:txBody>
      </p:sp>
    </p:spTree>
    <p:extLst>
      <p:ext uri="{BB962C8B-B14F-4D97-AF65-F5344CB8AC3E}">
        <p14:creationId xmlns:p14="http://schemas.microsoft.com/office/powerpoint/2010/main" val="1289166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3371E360-1DD8-886B-1792-E3F3CB4B871B}"/>
            </a:ext>
          </a:extLst>
        </p:cNvPr>
        <p:cNvGrpSpPr/>
        <p:nvPr/>
      </p:nvGrpSpPr>
      <p:grpSpPr>
        <a:xfrm>
          <a:off x="0" y="0"/>
          <a:ext cx="0" cy="0"/>
          <a:chOff x="0" y="0"/>
          <a:chExt cx="0" cy="0"/>
        </a:xfrm>
      </p:grpSpPr>
      <p:sp>
        <p:nvSpPr>
          <p:cNvPr id="172" name="Google Shape;172;p9:notes">
            <a:extLst>
              <a:ext uri="{FF2B5EF4-FFF2-40B4-BE49-F238E27FC236}">
                <a16:creationId xmlns:a16="http://schemas.microsoft.com/office/drawing/2014/main" id="{A40EFC59-CB65-2F4D-F1D1-0A7D935E3CE2}"/>
              </a:ext>
            </a:extLst>
          </p:cNvPr>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9:notes">
            <a:extLst>
              <a:ext uri="{FF2B5EF4-FFF2-40B4-BE49-F238E27FC236}">
                <a16:creationId xmlns:a16="http://schemas.microsoft.com/office/drawing/2014/main" id="{6CF11A7B-D5AB-4CCE-D55C-918254FD7DAB}"/>
              </a:ext>
            </a:extLst>
          </p:cNvPr>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sz="1200" b="0">
                <a:solidFill>
                  <a:schemeClr val="dk1"/>
                </a:solidFill>
                <a:latin typeface="Arial"/>
                <a:ea typeface="Arial"/>
                <a:cs typeface="Arial"/>
                <a:sym typeface="Arial"/>
              </a:rPr>
              <a:t>問題</a:t>
            </a:r>
            <a:r>
              <a:rPr lang="en-US" altLang="ja-JP" sz="1200" b="0">
                <a:solidFill>
                  <a:schemeClr val="dk1"/>
                </a:solidFill>
                <a:latin typeface="Arial"/>
                <a:ea typeface="Arial"/>
                <a:cs typeface="Arial"/>
                <a:sym typeface="Arial"/>
              </a:rPr>
              <a:t>6</a:t>
            </a:r>
            <a:r>
              <a:rPr lang="ja-JP" sz="1200" b="0">
                <a:solidFill>
                  <a:schemeClr val="dk1"/>
                </a:solidFill>
                <a:latin typeface="Arial"/>
                <a:ea typeface="Arial"/>
                <a:cs typeface="Arial"/>
                <a:sym typeface="Arial"/>
              </a:rPr>
              <a:t>）</a:t>
            </a:r>
            <a:r>
              <a:rPr lang="ja-JP" altLang="en-US" sz="1200" b="0">
                <a:solidFill>
                  <a:schemeClr val="dk1"/>
                </a:solidFill>
                <a:latin typeface="Arial"/>
                <a:ea typeface="Arial"/>
                <a:cs typeface="Arial"/>
                <a:sym typeface="Arial"/>
              </a:rPr>
              <a:t>ゴミ捨て場に古い棚や自転車が捨ててあったら、持って帰って使</a:t>
            </a:r>
            <a:r>
              <a:rPr lang="ja-JP" altLang="en-US"/>
              <a:t>ってもいい</a:t>
            </a:r>
            <a:r>
              <a:rPr lang="ja-JP" altLang="en-US" sz="1200" b="0">
                <a:solidFill>
                  <a:schemeClr val="dk1"/>
                </a:solidFill>
                <a:latin typeface="Arial"/>
                <a:ea typeface="Arial"/>
                <a:cs typeface="Arial"/>
                <a:sym typeface="Arial"/>
              </a:rPr>
              <a:t>。</a:t>
            </a:r>
            <a:r>
              <a:rPr lang="ja-JP" sz="1200" b="0">
                <a:solidFill>
                  <a:schemeClr val="dk1"/>
                </a:solidFill>
                <a:latin typeface="Arial"/>
                <a:ea typeface="Arial"/>
                <a:cs typeface="Arial"/>
                <a:sym typeface="Arial"/>
              </a:rPr>
              <a:t>〇ですか、×ですか。▼</a:t>
            </a:r>
            <a:endParaRPr sz="1200" b="0">
              <a:solidFill>
                <a:schemeClr val="dk1"/>
              </a:solidFill>
              <a:latin typeface="Arial"/>
              <a:ea typeface="Arial"/>
              <a:cs typeface="Arial"/>
              <a:sym typeface="Arial"/>
            </a:endParaRPr>
          </a:p>
          <a:p>
            <a:pPr marL="0" lvl="0" indent="0" algn="l" rtl="0">
              <a:spcBef>
                <a:spcPts val="0"/>
              </a:spcBef>
              <a:spcAft>
                <a:spcPts val="0"/>
              </a:spcAft>
              <a:buNone/>
            </a:pPr>
            <a:r>
              <a:rPr lang="ja-JP" altLang="en-US" sz="1200" b="0">
                <a:solidFill>
                  <a:schemeClr val="dk1"/>
                </a:solidFill>
                <a:latin typeface="Arial"/>
                <a:ea typeface="Arial"/>
                <a:cs typeface="Arial"/>
                <a:sym typeface="Arial"/>
              </a:rPr>
              <a:t>✕</a:t>
            </a:r>
            <a:r>
              <a:rPr lang="ja-JP" sz="1200" b="0">
                <a:solidFill>
                  <a:schemeClr val="dk1"/>
                </a:solidFill>
                <a:latin typeface="Arial"/>
                <a:ea typeface="Arial"/>
                <a:cs typeface="Arial"/>
                <a:sym typeface="Arial"/>
              </a:rPr>
              <a:t>▼</a:t>
            </a:r>
            <a:endParaRPr sz="1200" b="0">
              <a:solidFill>
                <a:schemeClr val="dk1"/>
              </a:solidFill>
              <a:latin typeface="Arial"/>
              <a:ea typeface="Arial"/>
              <a:cs typeface="Arial"/>
              <a:sym typeface="Arial"/>
            </a:endParaRPr>
          </a:p>
          <a:p>
            <a:pPr marL="0" lvl="0" indent="0" algn="l" rtl="0">
              <a:spcBef>
                <a:spcPts val="0"/>
              </a:spcBef>
              <a:spcAft>
                <a:spcPts val="0"/>
              </a:spcAft>
              <a:buNone/>
            </a:pPr>
            <a:endParaRPr sz="1200" b="0">
              <a:solidFill>
                <a:schemeClr val="dk1"/>
              </a:solidFill>
              <a:latin typeface="Arial"/>
              <a:ea typeface="Arial"/>
              <a:cs typeface="Arial"/>
              <a:sym typeface="Arial"/>
            </a:endParaRPr>
          </a:p>
          <a:p>
            <a:pPr marL="0" lvl="0" indent="0" algn="l" rtl="0">
              <a:spcBef>
                <a:spcPts val="0"/>
              </a:spcBef>
              <a:spcAft>
                <a:spcPts val="0"/>
              </a:spcAft>
              <a:buNone/>
            </a:pPr>
            <a:r>
              <a:rPr lang="vi-VN" sz="1200" b="0">
                <a:solidFill>
                  <a:schemeClr val="dk1"/>
                </a:solidFill>
                <a:latin typeface="Arial"/>
                <a:ea typeface="Arial"/>
                <a:cs typeface="Arial"/>
                <a:sym typeface="Arial"/>
              </a:rPr>
              <a:t>Câu </a:t>
            </a:r>
            <a:r>
              <a:rPr lang="en-US" sz="1200" b="0">
                <a:solidFill>
                  <a:schemeClr val="dk1"/>
                </a:solidFill>
                <a:latin typeface="Arial"/>
                <a:ea typeface="Arial"/>
                <a:cs typeface="Arial"/>
                <a:sym typeface="Arial"/>
              </a:rPr>
              <a:t>6</a:t>
            </a:r>
            <a:r>
              <a:rPr lang="vi-VN" sz="1200" b="0">
                <a:solidFill>
                  <a:schemeClr val="dk1"/>
                </a:solidFill>
                <a:latin typeface="Arial"/>
                <a:ea typeface="Arial"/>
                <a:cs typeface="Arial"/>
                <a:sym typeface="Arial"/>
              </a:rPr>
              <a:t>) Nếu thấy có tủ quần áo hoặc xe đạp cũ vứt ở bãi rác, có thể nhặt về sử dụng. Đúng hay sai?</a:t>
            </a:r>
            <a:r>
              <a:rPr lang="vi-VN" altLang="ja-JP" sz="1200" b="0">
                <a:solidFill>
                  <a:schemeClr val="dk1"/>
                </a:solidFill>
                <a:latin typeface="Arial"/>
                <a:ea typeface="Arial"/>
                <a:cs typeface="Arial"/>
                <a:sym typeface="Arial"/>
              </a:rPr>
              <a:t> ▼</a:t>
            </a:r>
          </a:p>
          <a:p>
            <a:pPr marL="0" lvl="0" indent="0" algn="l" rtl="0">
              <a:spcBef>
                <a:spcPts val="0"/>
              </a:spcBef>
              <a:spcAft>
                <a:spcPts val="0"/>
              </a:spcAft>
              <a:buNone/>
            </a:pPr>
            <a:r>
              <a:rPr lang="vi-VN" altLang="ja-JP" sz="1200" b="0">
                <a:solidFill>
                  <a:schemeClr val="dk1"/>
                </a:solidFill>
                <a:latin typeface="Arial"/>
                <a:ea typeface="Arial"/>
                <a:cs typeface="Arial"/>
                <a:sym typeface="Arial"/>
              </a:rPr>
              <a:t>✕▼</a:t>
            </a:r>
          </a:p>
          <a:p>
            <a:pPr marL="0" lvl="0" indent="0" algn="l" rtl="0">
              <a:spcBef>
                <a:spcPts val="0"/>
              </a:spcBef>
              <a:spcAft>
                <a:spcPts val="0"/>
              </a:spcAft>
              <a:buNone/>
            </a:pPr>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219544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2: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では今から少し説明します。▼</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Arial"/>
              <a:buNone/>
            </a:pPr>
            <a:r>
              <a:rPr lang="ja-JP">
                <a:latin typeface="Arial"/>
                <a:ea typeface="Arial"/>
                <a:cs typeface="Arial"/>
                <a:sym typeface="Arial"/>
              </a:rPr>
              <a:t>Và sau đây là phần giải thích. ▼</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004451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b="0">
                <a:latin typeface="Arial"/>
                <a:ea typeface="Arial"/>
                <a:cs typeface="Arial"/>
                <a:sym typeface="Arial"/>
              </a:rPr>
              <a:t>皆さん、日本ではどのようにごみを捨てると思いますか。ベトナムと比べて、似ている点や違う点は何ですか。（参加者数人に聞く）そうですね。日本のごみの捨て方は、ベトナムと比べて異なる点がいくつかあります。</a:t>
            </a:r>
            <a:r>
              <a:rPr lang="ja-JP" altLang="en-US"/>
              <a:t>日本でゴミを出すときは、ゴミを分別しなければなりません。</a:t>
            </a:r>
            <a:r>
              <a:rPr lang="ja-JP" b="0">
                <a:latin typeface="Arial"/>
                <a:ea typeface="Arial"/>
                <a:cs typeface="Arial"/>
                <a:sym typeface="Arial"/>
              </a:rPr>
              <a:t>▼</a:t>
            </a:r>
            <a:endParaRPr lang="vi-VN" altLang="ja-JP" b="0">
              <a:latin typeface="Arial"/>
              <a:ea typeface="Arial"/>
              <a:cs typeface="Arial"/>
              <a:sym typeface="Arial"/>
            </a:endParaRPr>
          </a:p>
          <a:p>
            <a:pPr marL="0" lvl="0" indent="0" algn="l" rtl="0">
              <a:spcBef>
                <a:spcPts val="0"/>
              </a:spcBef>
              <a:spcAft>
                <a:spcPts val="0"/>
              </a:spcAft>
              <a:buNone/>
            </a:pPr>
            <a:endParaRPr lang="vi-VN" b="0">
              <a:latin typeface="Arial"/>
              <a:ea typeface="Arial"/>
              <a:cs typeface="Arial"/>
              <a:sym typeface="Arial"/>
            </a:endParaRPr>
          </a:p>
          <a:p>
            <a:pPr marL="0" lvl="0" indent="0" algn="l" rtl="0">
              <a:spcBef>
                <a:spcPts val="0"/>
              </a:spcBef>
              <a:spcAft>
                <a:spcPts val="0"/>
              </a:spcAft>
              <a:buNone/>
            </a:pPr>
            <a:r>
              <a:rPr lang="vi-VN" b="0">
                <a:latin typeface="Arial"/>
                <a:ea typeface="Arial"/>
                <a:cs typeface="Arial"/>
                <a:sym typeface="Arial"/>
              </a:rPr>
              <a:t>Theo các bạn, ở Nhật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như</a:t>
            </a:r>
            <a:r>
              <a:rPr lang="en-US" b="0">
                <a:latin typeface="Arial"/>
                <a:ea typeface="Arial"/>
                <a:cs typeface="Arial"/>
                <a:sym typeface="Arial"/>
              </a:rPr>
              <a:t> </a:t>
            </a:r>
            <a:r>
              <a:rPr lang="en-US" b="0" err="1">
                <a:latin typeface="Arial"/>
                <a:ea typeface="Arial"/>
                <a:cs typeface="Arial"/>
                <a:sym typeface="Arial"/>
              </a:rPr>
              <a:t>thế</a:t>
            </a:r>
            <a:r>
              <a:rPr lang="vi-VN" b="0">
                <a:latin typeface="Arial"/>
                <a:ea typeface="Arial"/>
                <a:cs typeface="Arial"/>
                <a:sym typeface="Arial"/>
              </a:rPr>
              <a:t> nào?</a:t>
            </a:r>
            <a:r>
              <a:rPr lang="en-US" b="0">
                <a:latin typeface="Arial"/>
                <a:ea typeface="Arial"/>
                <a:cs typeface="Arial"/>
                <a:sym typeface="Arial"/>
              </a:rPr>
              <a:t> </a:t>
            </a:r>
            <a:r>
              <a:rPr lang="en-US" b="0" err="1">
                <a:latin typeface="Arial"/>
                <a:ea typeface="Arial"/>
                <a:cs typeface="Arial"/>
                <a:sym typeface="Arial"/>
              </a:rPr>
              <a:t>Có</a:t>
            </a:r>
            <a:r>
              <a:rPr lang="en-US" b="0">
                <a:latin typeface="Arial"/>
                <a:ea typeface="Arial"/>
                <a:cs typeface="Arial"/>
                <a:sym typeface="Arial"/>
              </a:rPr>
              <a:t> </a:t>
            </a:r>
            <a:r>
              <a:rPr lang="en-US" b="0" err="1">
                <a:latin typeface="Arial"/>
                <a:ea typeface="Arial"/>
                <a:cs typeface="Arial"/>
                <a:sym typeface="Arial"/>
              </a:rPr>
              <a:t>gì</a:t>
            </a:r>
            <a:r>
              <a:rPr lang="en-US" b="0">
                <a:latin typeface="Arial"/>
                <a:ea typeface="Arial"/>
                <a:cs typeface="Arial"/>
                <a:sym typeface="Arial"/>
              </a:rPr>
              <a:t> </a:t>
            </a:r>
            <a:r>
              <a:rPr lang="en-US" b="0" err="1">
                <a:latin typeface="Arial"/>
                <a:ea typeface="Arial"/>
                <a:cs typeface="Arial"/>
                <a:sym typeface="Arial"/>
              </a:rPr>
              <a:t>giống</a:t>
            </a:r>
            <a:r>
              <a:rPr lang="en-US" b="0">
                <a:latin typeface="Arial"/>
                <a:ea typeface="Arial"/>
                <a:cs typeface="Arial"/>
                <a:sym typeface="Arial"/>
              </a:rPr>
              <a:t> </a:t>
            </a:r>
            <a:r>
              <a:rPr lang="en-US" b="0" err="1">
                <a:latin typeface="Arial"/>
                <a:ea typeface="Arial"/>
                <a:cs typeface="Arial"/>
                <a:sym typeface="Arial"/>
              </a:rPr>
              <a:t>và</a:t>
            </a:r>
            <a:r>
              <a:rPr lang="en-US" b="0">
                <a:latin typeface="Arial"/>
                <a:ea typeface="Arial"/>
                <a:cs typeface="Arial"/>
                <a:sym typeface="Arial"/>
              </a:rPr>
              <a:t> </a:t>
            </a:r>
            <a:r>
              <a:rPr lang="en-US" b="0" err="1">
                <a:latin typeface="Arial"/>
                <a:ea typeface="Arial"/>
                <a:cs typeface="Arial"/>
                <a:sym typeface="Arial"/>
              </a:rPr>
              <a:t>khác</a:t>
            </a:r>
            <a:r>
              <a:rPr lang="en-US" b="0">
                <a:latin typeface="Arial"/>
                <a:ea typeface="Arial"/>
                <a:cs typeface="Arial"/>
                <a:sym typeface="Arial"/>
              </a:rPr>
              <a:t> ở Việt Nam </a:t>
            </a:r>
            <a:r>
              <a:rPr lang="en-US" b="0" err="1">
                <a:latin typeface="Arial"/>
                <a:ea typeface="Arial"/>
                <a:cs typeface="Arial"/>
                <a:sym typeface="Arial"/>
              </a:rPr>
              <a:t>không</a:t>
            </a:r>
            <a:r>
              <a:rPr lang="en-US" b="0">
                <a:latin typeface="Arial"/>
                <a:ea typeface="Arial"/>
                <a:cs typeface="Arial"/>
                <a:sym typeface="Arial"/>
              </a:rPr>
              <a:t>?</a:t>
            </a:r>
            <a:r>
              <a:rPr lang="vi-VN" b="0">
                <a:latin typeface="Arial"/>
                <a:ea typeface="Arial"/>
                <a:cs typeface="Arial"/>
                <a:sym typeface="Arial"/>
              </a:rPr>
              <a:t> (Hỏi một số</a:t>
            </a:r>
            <a:r>
              <a:rPr lang="vi-VN" b="0" baseline="0">
                <a:latin typeface="Arial"/>
                <a:ea typeface="Arial"/>
                <a:cs typeface="Arial"/>
                <a:sym typeface="Arial"/>
              </a:rPr>
              <a:t> người tham gia) </a:t>
            </a:r>
            <a:r>
              <a:rPr lang="ja-JP" altLang="ja-JP" b="0">
                <a:latin typeface="Arial"/>
                <a:ea typeface="Arial"/>
                <a:cs typeface="Arial"/>
                <a:sym typeface="Arial"/>
              </a:rPr>
              <a:t>▼</a:t>
            </a:r>
            <a:endParaRPr lang="vi-VN" altLang="ja-JP" b="0">
              <a:latin typeface="Arial"/>
              <a:ea typeface="Arial"/>
              <a:cs typeface="Arial"/>
              <a:sym typeface="Arial"/>
            </a:endParaRPr>
          </a:p>
          <a:p>
            <a:pPr marL="0" lvl="0" indent="0" algn="l" rtl="0">
              <a:spcBef>
                <a:spcPts val="0"/>
              </a:spcBef>
              <a:spcAft>
                <a:spcPts val="0"/>
              </a:spcAft>
              <a:buNone/>
            </a:pPr>
            <a:r>
              <a:rPr lang="vi-VN" b="0">
                <a:latin typeface="Arial"/>
                <a:ea typeface="Arial"/>
                <a:cs typeface="Arial"/>
                <a:sym typeface="Arial"/>
              </a:rPr>
              <a:t>Đúng vậy.</a:t>
            </a:r>
            <a:r>
              <a:rPr lang="vi-VN" b="0" baseline="0">
                <a:latin typeface="Arial"/>
                <a:ea typeface="Arial"/>
                <a:cs typeface="Arial"/>
                <a:sym typeface="Arial"/>
              </a:rPr>
              <a:t> </a:t>
            </a:r>
            <a:r>
              <a:rPr lang="en-US" b="0" baseline="0" err="1">
                <a:latin typeface="Arial"/>
                <a:ea typeface="Arial"/>
                <a:cs typeface="Arial"/>
                <a:sym typeface="Arial"/>
              </a:rPr>
              <a:t>Cách</a:t>
            </a:r>
            <a:r>
              <a:rPr lang="en-US" b="0" baseline="0">
                <a:latin typeface="Arial"/>
                <a:ea typeface="Arial"/>
                <a:cs typeface="Arial"/>
                <a:sym typeface="Arial"/>
              </a:rPr>
              <a:t> </a:t>
            </a:r>
            <a:r>
              <a:rPr lang="en-US" b="0" baseline="0" err="1">
                <a:latin typeface="Arial"/>
                <a:ea typeface="Arial"/>
                <a:cs typeface="Arial"/>
                <a:sym typeface="Arial"/>
              </a:rPr>
              <a:t>vứt</a:t>
            </a:r>
            <a:r>
              <a:rPr lang="en-US" b="0" baseline="0">
                <a:latin typeface="Arial"/>
                <a:ea typeface="Arial"/>
                <a:cs typeface="Arial"/>
                <a:sym typeface="Arial"/>
              </a:rPr>
              <a:t> </a:t>
            </a:r>
            <a:r>
              <a:rPr lang="en-US" b="0" baseline="0" err="1">
                <a:latin typeface="Arial"/>
                <a:ea typeface="Arial"/>
                <a:cs typeface="Arial"/>
                <a:sym typeface="Arial"/>
              </a:rPr>
              <a:t>rác</a:t>
            </a:r>
            <a:r>
              <a:rPr lang="en-US" b="0" baseline="0">
                <a:latin typeface="Arial"/>
                <a:ea typeface="Arial"/>
                <a:cs typeface="Arial"/>
                <a:sym typeface="Arial"/>
              </a:rPr>
              <a:t> ở Nhật </a:t>
            </a:r>
            <a:r>
              <a:rPr lang="en-US" b="0" baseline="0" err="1">
                <a:latin typeface="Arial"/>
                <a:ea typeface="Arial"/>
                <a:cs typeface="Arial"/>
                <a:sym typeface="Arial"/>
              </a:rPr>
              <a:t>sẽ</a:t>
            </a:r>
            <a:r>
              <a:rPr lang="en-US" b="0" baseline="0">
                <a:latin typeface="Arial"/>
                <a:ea typeface="Arial"/>
                <a:cs typeface="Arial"/>
                <a:sym typeface="Arial"/>
              </a:rPr>
              <a:t> </a:t>
            </a:r>
            <a:r>
              <a:rPr lang="en-US" b="0" baseline="0" err="1">
                <a:latin typeface="Arial"/>
                <a:ea typeface="Arial"/>
                <a:cs typeface="Arial"/>
                <a:sym typeface="Arial"/>
              </a:rPr>
              <a:t>có</a:t>
            </a:r>
            <a:r>
              <a:rPr lang="en-US" b="0" baseline="0">
                <a:latin typeface="Arial"/>
                <a:ea typeface="Arial"/>
                <a:cs typeface="Arial"/>
                <a:sym typeface="Arial"/>
              </a:rPr>
              <a:t> </a:t>
            </a:r>
            <a:r>
              <a:rPr lang="en-US" b="0" baseline="0" err="1">
                <a:latin typeface="Arial"/>
                <a:ea typeface="Arial"/>
                <a:cs typeface="Arial"/>
                <a:sym typeface="Arial"/>
              </a:rPr>
              <a:t>nhiều</a:t>
            </a:r>
            <a:r>
              <a:rPr lang="en-US" b="0" baseline="0">
                <a:latin typeface="Arial"/>
                <a:ea typeface="Arial"/>
                <a:cs typeface="Arial"/>
                <a:sym typeface="Arial"/>
              </a:rPr>
              <a:t> </a:t>
            </a:r>
            <a:r>
              <a:rPr lang="en-US" b="0" baseline="0" err="1">
                <a:latin typeface="Arial"/>
                <a:ea typeface="Arial"/>
                <a:cs typeface="Arial"/>
                <a:sym typeface="Arial"/>
              </a:rPr>
              <a:t>điểm</a:t>
            </a:r>
            <a:r>
              <a:rPr lang="en-US" b="0" baseline="0">
                <a:latin typeface="Arial"/>
                <a:ea typeface="Arial"/>
                <a:cs typeface="Arial"/>
                <a:sym typeface="Arial"/>
              </a:rPr>
              <a:t> </a:t>
            </a:r>
            <a:r>
              <a:rPr lang="en-US" b="0" baseline="0" err="1">
                <a:latin typeface="Arial"/>
                <a:ea typeface="Arial"/>
                <a:cs typeface="Arial"/>
                <a:sym typeface="Arial"/>
              </a:rPr>
              <a:t>khác</a:t>
            </a:r>
            <a:r>
              <a:rPr lang="en-US" b="0" baseline="0">
                <a:latin typeface="Arial"/>
                <a:ea typeface="Arial"/>
                <a:cs typeface="Arial"/>
                <a:sym typeface="Arial"/>
              </a:rPr>
              <a:t> </a:t>
            </a:r>
            <a:r>
              <a:rPr lang="en-US" b="0" baseline="0" err="1">
                <a:latin typeface="Arial"/>
                <a:ea typeface="Arial"/>
                <a:cs typeface="Arial"/>
                <a:sym typeface="Arial"/>
              </a:rPr>
              <a:t>với</a:t>
            </a:r>
            <a:r>
              <a:rPr lang="en-US" b="0" baseline="0">
                <a:latin typeface="Arial"/>
                <a:ea typeface="Arial"/>
                <a:cs typeface="Arial"/>
                <a:sym typeface="Arial"/>
              </a:rPr>
              <a:t> Việt Nam.</a:t>
            </a:r>
          </a:p>
          <a:p>
            <a:pPr marL="0" lvl="0" indent="0" algn="l" rtl="0">
              <a:spcBef>
                <a:spcPts val="0"/>
              </a:spcBef>
              <a:spcAft>
                <a:spcPts val="0"/>
              </a:spcAft>
              <a:buNone/>
            </a:pPr>
            <a:r>
              <a:rPr lang="en-US" altLang="ja-JP" b="0" baseline="0">
                <a:latin typeface="Arial"/>
                <a:ea typeface="Arial"/>
                <a:cs typeface="Arial"/>
                <a:sym typeface="Arial"/>
              </a:rPr>
              <a:t>Khi </a:t>
            </a:r>
            <a:r>
              <a:rPr lang="en-US" altLang="ja-JP" b="0" baseline="0" err="1">
                <a:latin typeface="Arial"/>
                <a:ea typeface="Arial"/>
                <a:cs typeface="Arial"/>
                <a:sym typeface="Arial"/>
              </a:rPr>
              <a:t>vứt</a:t>
            </a:r>
            <a:r>
              <a:rPr lang="en-US" altLang="ja-JP" b="0" baseline="0">
                <a:latin typeface="Arial"/>
                <a:ea typeface="Arial"/>
                <a:cs typeface="Arial"/>
                <a:sym typeface="Arial"/>
              </a:rPr>
              <a:t> </a:t>
            </a:r>
            <a:r>
              <a:rPr lang="en-US" altLang="ja-JP" b="0" baseline="0" err="1">
                <a:latin typeface="Arial"/>
                <a:ea typeface="Arial"/>
                <a:cs typeface="Arial"/>
                <a:sym typeface="Arial"/>
              </a:rPr>
              <a:t>rác</a:t>
            </a:r>
            <a:r>
              <a:rPr lang="en-US" altLang="ja-JP" b="0" baseline="0">
                <a:latin typeface="Arial"/>
                <a:ea typeface="Arial"/>
                <a:cs typeface="Arial"/>
                <a:sym typeface="Arial"/>
              </a:rPr>
              <a:t> ở Nhật, </a:t>
            </a:r>
            <a:r>
              <a:rPr lang="en-US" altLang="ja-JP" b="0" baseline="0" err="1">
                <a:latin typeface="Arial"/>
                <a:ea typeface="Arial"/>
                <a:cs typeface="Arial"/>
                <a:sym typeface="Arial"/>
              </a:rPr>
              <a:t>các</a:t>
            </a:r>
            <a:r>
              <a:rPr lang="en-US" altLang="ja-JP" b="0" baseline="0">
                <a:latin typeface="Arial"/>
                <a:ea typeface="Arial"/>
                <a:cs typeface="Arial"/>
                <a:sym typeface="Arial"/>
              </a:rPr>
              <a:t> </a:t>
            </a:r>
            <a:r>
              <a:rPr lang="en-US" altLang="ja-JP" b="0" baseline="0" err="1">
                <a:latin typeface="Arial"/>
                <a:ea typeface="Arial"/>
                <a:cs typeface="Arial"/>
                <a:sym typeface="Arial"/>
              </a:rPr>
              <a:t>bạn</a:t>
            </a:r>
            <a:r>
              <a:rPr lang="en-US" altLang="ja-JP" b="0" baseline="0">
                <a:latin typeface="Arial"/>
                <a:ea typeface="Arial"/>
                <a:cs typeface="Arial"/>
                <a:sym typeface="Arial"/>
              </a:rPr>
              <a:t> </a:t>
            </a:r>
            <a:r>
              <a:rPr lang="en-US" altLang="ja-JP" b="0" baseline="0" err="1">
                <a:latin typeface="Arial"/>
                <a:ea typeface="Arial"/>
                <a:cs typeface="Arial"/>
                <a:sym typeface="Arial"/>
              </a:rPr>
              <a:t>sẽ</a:t>
            </a:r>
            <a:r>
              <a:rPr lang="en-US" altLang="ja-JP" b="0" baseline="0">
                <a:latin typeface="Arial"/>
                <a:ea typeface="Arial"/>
                <a:cs typeface="Arial"/>
                <a:sym typeface="Arial"/>
              </a:rPr>
              <a:t> </a:t>
            </a:r>
            <a:r>
              <a:rPr lang="en-US" altLang="ja-JP" b="0" baseline="0" err="1">
                <a:latin typeface="Arial"/>
                <a:ea typeface="Arial"/>
                <a:cs typeface="Arial"/>
                <a:sym typeface="Arial"/>
              </a:rPr>
              <a:t>phải</a:t>
            </a:r>
            <a:r>
              <a:rPr lang="en-US" altLang="ja-JP" b="0" baseline="0">
                <a:latin typeface="Arial"/>
                <a:ea typeface="Arial"/>
                <a:cs typeface="Arial"/>
                <a:sym typeface="Arial"/>
              </a:rPr>
              <a:t> </a:t>
            </a:r>
            <a:r>
              <a:rPr lang="en-US" altLang="ja-JP" b="0" baseline="0" err="1">
                <a:latin typeface="Arial"/>
                <a:ea typeface="Arial"/>
                <a:cs typeface="Arial"/>
                <a:sym typeface="Arial"/>
              </a:rPr>
              <a:t>phân</a:t>
            </a:r>
            <a:r>
              <a:rPr lang="en-US" altLang="ja-JP" b="0" baseline="0">
                <a:latin typeface="Arial"/>
                <a:ea typeface="Arial"/>
                <a:cs typeface="Arial"/>
                <a:sym typeface="Arial"/>
              </a:rPr>
              <a:t> </a:t>
            </a:r>
            <a:r>
              <a:rPr lang="en-US" altLang="ja-JP" b="0" baseline="0" err="1">
                <a:latin typeface="Arial"/>
                <a:ea typeface="Arial"/>
                <a:cs typeface="Arial"/>
                <a:sym typeface="Arial"/>
              </a:rPr>
              <a:t>loại</a:t>
            </a:r>
            <a:r>
              <a:rPr lang="en-US" altLang="ja-JP" b="0" baseline="0">
                <a:latin typeface="Arial"/>
                <a:ea typeface="Arial"/>
                <a:cs typeface="Arial"/>
                <a:sym typeface="Arial"/>
              </a:rPr>
              <a:t> </a:t>
            </a:r>
            <a:r>
              <a:rPr lang="en-US" altLang="ja-JP" b="0" baseline="0" err="1">
                <a:latin typeface="Arial"/>
                <a:ea typeface="Arial"/>
                <a:cs typeface="Arial"/>
                <a:sym typeface="Arial"/>
              </a:rPr>
              <a:t>rác</a:t>
            </a:r>
            <a:r>
              <a:rPr lang="en-US" altLang="ja-JP" b="0" baseline="0">
                <a:latin typeface="Arial"/>
                <a:ea typeface="Arial"/>
                <a:cs typeface="Arial"/>
                <a:sym typeface="Arial"/>
              </a:rPr>
              <a:t>.</a:t>
            </a:r>
            <a:r>
              <a:rPr lang="ja-JP" altLang="ja-JP" b="0">
                <a:latin typeface="Arial"/>
                <a:ea typeface="Arial"/>
                <a:cs typeface="Arial"/>
                <a:sym typeface="Arial"/>
              </a:rPr>
              <a:t>▼</a:t>
            </a:r>
            <a:endParaRPr b="0">
              <a:latin typeface="Arial"/>
              <a:ea typeface="Arial"/>
              <a:cs typeface="Arial"/>
              <a:sym typeface="Arial"/>
            </a:endParaRPr>
          </a:p>
        </p:txBody>
      </p:sp>
    </p:spTree>
    <p:extLst>
      <p:ext uri="{BB962C8B-B14F-4D97-AF65-F5344CB8AC3E}">
        <p14:creationId xmlns:p14="http://schemas.microsoft.com/office/powerpoint/2010/main" val="443360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9924C-A210-51D7-81C0-73F8DF746E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30244-2E7D-E2F4-74BC-D2AF5E446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43A9F-A0B6-29D0-DAEA-9C81FC7CEB1E}"/>
              </a:ext>
            </a:extLst>
          </p:cNvPr>
          <p:cNvSpPr>
            <a:spLocks noGrp="1"/>
          </p:cNvSpPr>
          <p:nvPr>
            <p:ph type="body" idx="1"/>
          </p:nvPr>
        </p:nvSpPr>
        <p:spPr/>
        <p:txBody>
          <a:bodyPr/>
          <a:lstStyle/>
          <a:p>
            <a:pPr marL="0" lvl="0" indent="0" algn="l" rtl="0">
              <a:spcBef>
                <a:spcPts val="0"/>
              </a:spcBef>
              <a:spcAft>
                <a:spcPts val="0"/>
              </a:spcAft>
              <a:buNone/>
            </a:pPr>
            <a:r>
              <a:rPr lang="ja-JP" altLang="en-US" b="0">
                <a:latin typeface="Arial"/>
                <a:ea typeface="Arial"/>
                <a:cs typeface="Arial"/>
                <a:sym typeface="Arial"/>
              </a:rPr>
              <a:t>ゴミを出す際に覚えておくべき</a:t>
            </a:r>
            <a:r>
              <a:rPr lang="en-US" altLang="ja-JP" b="0">
                <a:latin typeface="Arial"/>
                <a:ea typeface="Arial"/>
                <a:cs typeface="Arial"/>
                <a:sym typeface="Arial"/>
              </a:rPr>
              <a:t>3</a:t>
            </a:r>
            <a:r>
              <a:rPr lang="ja-JP" altLang="en-US" b="0">
                <a:latin typeface="Arial"/>
                <a:ea typeface="Arial"/>
                <a:cs typeface="Arial"/>
                <a:sym typeface="Arial"/>
              </a:rPr>
              <a:t>つのルールがあります。</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「分別・日時・場所」です。</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日本ではゴミのルールがとても厳しいです。そのため、日本で正しくゴミを出すためには、これから紹介する</a:t>
            </a:r>
            <a:r>
              <a:rPr lang="en-US" altLang="ja-JP" b="0">
                <a:latin typeface="Arial"/>
                <a:ea typeface="Arial"/>
                <a:cs typeface="Arial"/>
                <a:sym typeface="Arial"/>
              </a:rPr>
              <a:t>3</a:t>
            </a:r>
            <a:r>
              <a:rPr lang="ja-JP" altLang="en-US" b="0">
                <a:latin typeface="Arial"/>
                <a:ea typeface="Arial"/>
                <a:cs typeface="Arial"/>
                <a:sym typeface="Arial"/>
              </a:rPr>
              <a:t>つのルールにしっかり注意しましょう。それでは、この</a:t>
            </a:r>
            <a:r>
              <a:rPr lang="en-US" altLang="ja-JP" b="0">
                <a:latin typeface="Arial"/>
                <a:ea typeface="Arial"/>
                <a:cs typeface="Arial"/>
                <a:sym typeface="Arial"/>
              </a:rPr>
              <a:t>3</a:t>
            </a:r>
            <a:r>
              <a:rPr lang="ja-JP" altLang="en-US" b="0">
                <a:latin typeface="Arial"/>
                <a:ea typeface="Arial"/>
                <a:cs typeface="Arial"/>
                <a:sym typeface="Arial"/>
              </a:rPr>
              <a:t>つのルールについて、一つずつ詳しく見ていきましょう。</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Có</a:t>
            </a:r>
            <a:r>
              <a:rPr lang="en-US" altLang="ja-JP" b="0">
                <a:latin typeface="Arial"/>
                <a:ea typeface="Arial"/>
                <a:cs typeface="Arial"/>
                <a:sym typeface="Arial"/>
              </a:rPr>
              <a:t> 3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tắc</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ghi</a:t>
            </a:r>
            <a:r>
              <a:rPr lang="en-US" altLang="ja-JP" b="0">
                <a:latin typeface="Arial"/>
                <a:ea typeface="Arial"/>
                <a:cs typeface="Arial"/>
                <a:sym typeface="Arial"/>
              </a:rPr>
              <a:t> </a:t>
            </a:r>
            <a:r>
              <a:rPr lang="en-US" altLang="ja-JP" b="0" err="1">
                <a:latin typeface="Arial"/>
                <a:ea typeface="Arial"/>
                <a:cs typeface="Arial"/>
                <a:sym typeface="Arial"/>
              </a:rPr>
              <a:t>nhớ</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Đúng</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 </a:t>
            </a:r>
            <a:r>
              <a:rPr lang="en-US" altLang="ja-JP" b="0" err="1">
                <a:latin typeface="Arial"/>
                <a:ea typeface="Arial"/>
                <a:cs typeface="Arial"/>
                <a:sym typeface="Arial"/>
              </a:rPr>
              <a:t>Đúng</a:t>
            </a:r>
            <a:r>
              <a:rPr lang="en-US" altLang="ja-JP" b="0">
                <a:latin typeface="Arial"/>
                <a:ea typeface="Arial"/>
                <a:cs typeface="Arial"/>
                <a:sym typeface="Arial"/>
              </a:rPr>
              <a:t> </a:t>
            </a:r>
            <a:r>
              <a:rPr lang="en-US" altLang="ja-JP" b="0" err="1">
                <a:latin typeface="Arial"/>
                <a:ea typeface="Arial"/>
                <a:cs typeface="Arial"/>
                <a:sym typeface="Arial"/>
              </a:rPr>
              <a:t>ngày</a:t>
            </a:r>
            <a:r>
              <a:rPr lang="en-US" altLang="ja-JP" b="0">
                <a:latin typeface="Arial"/>
                <a:ea typeface="Arial"/>
                <a:cs typeface="Arial"/>
                <a:sym typeface="Arial"/>
              </a:rPr>
              <a:t> – </a:t>
            </a:r>
            <a:r>
              <a:rPr lang="en-US" altLang="ja-JP" b="0" err="1">
                <a:latin typeface="Arial"/>
                <a:ea typeface="Arial"/>
                <a:cs typeface="Arial"/>
                <a:sym typeface="Arial"/>
              </a:rPr>
              <a:t>Đúng</a:t>
            </a:r>
            <a:r>
              <a:rPr lang="en-US" altLang="ja-JP" b="0">
                <a:latin typeface="Arial"/>
                <a:ea typeface="Arial"/>
                <a:cs typeface="Arial"/>
                <a:sym typeface="Arial"/>
              </a:rPr>
              <a:t> </a:t>
            </a:r>
            <a:r>
              <a:rPr lang="en-US" altLang="ja-JP" b="0" err="1">
                <a:latin typeface="Arial"/>
                <a:ea typeface="Arial"/>
                <a:cs typeface="Arial"/>
                <a:sym typeface="Arial"/>
              </a:rPr>
              <a:t>chỗ</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a:latin typeface="Arial"/>
                <a:ea typeface="Arial"/>
                <a:cs typeface="Arial"/>
                <a:sym typeface="Arial"/>
              </a:rPr>
              <a:t>Nhật </a:t>
            </a:r>
            <a:r>
              <a:rPr lang="en-US" altLang="ja-JP" b="0" err="1">
                <a:latin typeface="Arial"/>
                <a:ea typeface="Arial"/>
                <a:cs typeface="Arial"/>
                <a:sym typeface="Arial"/>
              </a:rPr>
              <a:t>Bản</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định</a:t>
            </a:r>
            <a:r>
              <a:rPr lang="en-US" altLang="ja-JP" b="0">
                <a:latin typeface="Arial"/>
                <a:ea typeface="Arial"/>
                <a:cs typeface="Arial"/>
                <a:sym typeface="Arial"/>
              </a:rPr>
              <a:t> </a:t>
            </a:r>
            <a:r>
              <a:rPr lang="en-US" altLang="ja-JP" b="0" err="1">
                <a:latin typeface="Arial"/>
                <a:ea typeface="Arial"/>
                <a:cs typeface="Arial"/>
                <a:sym typeface="Arial"/>
              </a:rPr>
              <a:t>rất</a:t>
            </a:r>
            <a:r>
              <a:rPr lang="en-US" altLang="ja-JP" b="0">
                <a:latin typeface="Arial"/>
                <a:ea typeface="Arial"/>
                <a:cs typeface="Arial"/>
                <a:sym typeface="Arial"/>
              </a:rPr>
              <a:t> </a:t>
            </a:r>
            <a:r>
              <a:rPr lang="en-US" altLang="ja-JP" b="0" err="1">
                <a:latin typeface="Arial"/>
                <a:ea typeface="Arial"/>
                <a:cs typeface="Arial"/>
                <a:sym typeface="Arial"/>
              </a:rPr>
              <a:t>nghiêm</a:t>
            </a:r>
            <a:r>
              <a:rPr lang="en-US" altLang="ja-JP" b="0">
                <a:latin typeface="Arial"/>
                <a:ea typeface="Arial"/>
                <a:cs typeface="Arial"/>
                <a:sym typeface="Arial"/>
              </a:rPr>
              <a:t> </a:t>
            </a:r>
            <a:r>
              <a:rPr lang="en-US" altLang="ja-JP" b="0" err="1">
                <a:latin typeface="Arial"/>
                <a:ea typeface="Arial"/>
                <a:cs typeface="Arial"/>
                <a:sym typeface="Arial"/>
              </a:rPr>
              <a:t>ngặt</a:t>
            </a:r>
            <a:r>
              <a:rPr lang="en-US" altLang="ja-JP" b="0">
                <a:latin typeface="Arial"/>
                <a:ea typeface="Arial"/>
                <a:cs typeface="Arial"/>
                <a:sym typeface="Arial"/>
              </a:rPr>
              <a:t> </a:t>
            </a:r>
            <a:r>
              <a:rPr lang="en-US" altLang="ja-JP" b="0" err="1">
                <a:latin typeface="Arial"/>
                <a:ea typeface="Arial"/>
                <a:cs typeface="Arial"/>
                <a:sym typeface="Arial"/>
              </a:rPr>
              <a:t>về</a:t>
            </a:r>
            <a:r>
              <a:rPr lang="en-US" altLang="ja-JP" b="0">
                <a:latin typeface="Arial"/>
                <a:ea typeface="Arial"/>
                <a:cs typeface="Arial"/>
                <a:sym typeface="Arial"/>
              </a:rPr>
              <a:t> </a:t>
            </a:r>
            <a:r>
              <a:rPr lang="en-US" altLang="ja-JP" b="0" err="1">
                <a:latin typeface="Arial"/>
                <a:ea typeface="Arial"/>
                <a:cs typeface="Arial"/>
                <a:sym typeface="Arial"/>
              </a:rPr>
              <a:t>việc</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Vì</a:t>
            </a:r>
            <a:r>
              <a:rPr lang="en-US" altLang="ja-JP" b="0">
                <a:latin typeface="Arial"/>
                <a:ea typeface="Arial"/>
                <a:cs typeface="Arial"/>
                <a:sym typeface="Arial"/>
              </a:rPr>
              <a:t> </a:t>
            </a:r>
            <a:r>
              <a:rPr lang="en-US" altLang="ja-JP" b="0" err="1">
                <a:latin typeface="Arial"/>
                <a:ea typeface="Arial"/>
                <a:cs typeface="Arial"/>
                <a:sym typeface="Arial"/>
              </a:rPr>
              <a:t>thế</a:t>
            </a:r>
            <a:r>
              <a:rPr lang="en-US" altLang="ja-JP" b="0">
                <a:latin typeface="Arial"/>
                <a:ea typeface="Arial"/>
                <a:cs typeface="Arial"/>
                <a:sym typeface="Arial"/>
              </a:rPr>
              <a:t>, </a:t>
            </a:r>
            <a:r>
              <a:rPr lang="en-US" altLang="ja-JP" b="0" err="1">
                <a:latin typeface="Arial"/>
                <a:ea typeface="Arial"/>
                <a:cs typeface="Arial"/>
                <a:sym typeface="Arial"/>
              </a:rPr>
              <a:t>để</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đúng</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sống</a:t>
            </a:r>
            <a:r>
              <a:rPr lang="en-US" altLang="ja-JP" b="0">
                <a:latin typeface="Arial"/>
                <a:ea typeface="Arial"/>
                <a:cs typeface="Arial"/>
                <a:sym typeface="Arial"/>
              </a:rPr>
              <a:t> ở Nhật,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nên</a:t>
            </a:r>
            <a:r>
              <a:rPr lang="en-US" altLang="ja-JP" b="0">
                <a:latin typeface="Arial"/>
                <a:ea typeface="Arial"/>
                <a:cs typeface="Arial"/>
                <a:sym typeface="Arial"/>
              </a:rPr>
              <a:t> </a:t>
            </a:r>
            <a:r>
              <a:rPr lang="en-US" altLang="ja-JP" b="0" err="1">
                <a:latin typeface="Arial"/>
                <a:ea typeface="Arial"/>
                <a:cs typeface="Arial"/>
                <a:sym typeface="Arial"/>
              </a:rPr>
              <a:t>chú</a:t>
            </a:r>
            <a:r>
              <a:rPr lang="en-US" altLang="ja-JP" b="0">
                <a:latin typeface="Arial"/>
                <a:ea typeface="Arial"/>
                <a:cs typeface="Arial"/>
                <a:sym typeface="Arial"/>
              </a:rPr>
              <a:t> ý </a:t>
            </a:r>
            <a:r>
              <a:rPr lang="en-US" altLang="ja-JP" b="0" err="1">
                <a:latin typeface="Arial"/>
                <a:ea typeface="Arial"/>
                <a:cs typeface="Arial"/>
                <a:sym typeface="Arial"/>
              </a:rPr>
              <a:t>đến</a:t>
            </a:r>
            <a:r>
              <a:rPr lang="en-US" altLang="ja-JP" b="0">
                <a:latin typeface="Arial"/>
                <a:ea typeface="Arial"/>
                <a:cs typeface="Arial"/>
                <a:sym typeface="Arial"/>
              </a:rPr>
              <a:t> 3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tắc</a:t>
            </a:r>
            <a:r>
              <a:rPr lang="en-US" altLang="ja-JP" b="0">
                <a:latin typeface="Arial"/>
                <a:ea typeface="Arial"/>
                <a:cs typeface="Arial"/>
                <a:sym typeface="Arial"/>
              </a:rPr>
              <a:t> </a:t>
            </a:r>
            <a:r>
              <a:rPr lang="en-US" altLang="ja-JP" b="0" err="1">
                <a:latin typeface="Arial"/>
                <a:ea typeface="Arial"/>
                <a:cs typeface="Arial"/>
                <a:sym typeface="Arial"/>
              </a:rPr>
              <a:t>này</a:t>
            </a:r>
            <a:r>
              <a:rPr lang="en-US" altLang="ja-JP" b="0">
                <a:latin typeface="Arial"/>
                <a:ea typeface="Arial"/>
                <a:cs typeface="Arial"/>
                <a:sym typeface="Arial"/>
              </a:rPr>
              <a:t> </a:t>
            </a:r>
            <a:r>
              <a:rPr lang="en-US" altLang="ja-JP" b="0" err="1">
                <a:latin typeface="Arial"/>
                <a:ea typeface="Arial"/>
                <a:cs typeface="Arial"/>
                <a:sym typeface="Arial"/>
              </a:rPr>
              <a:t>nhé</a:t>
            </a:r>
            <a:r>
              <a:rPr lang="en-US" altLang="ja-JP" b="0">
                <a:latin typeface="Arial"/>
                <a:ea typeface="Arial"/>
                <a:cs typeface="Arial"/>
                <a:sym typeface="Arial"/>
              </a:rPr>
              <a:t>. </a:t>
            </a:r>
          </a:p>
          <a:p>
            <a:pPr marL="0" lvl="0" indent="0" algn="l" rtl="0">
              <a:spcBef>
                <a:spcPts val="0"/>
              </a:spcBef>
              <a:spcAft>
                <a:spcPts val="0"/>
              </a:spcAft>
              <a:buNone/>
            </a:pPr>
            <a:r>
              <a:rPr lang="en-US" altLang="ja-JP" b="0" err="1">
                <a:latin typeface="Arial"/>
                <a:ea typeface="Arial"/>
                <a:cs typeface="Arial"/>
                <a:sym typeface="Arial"/>
              </a:rPr>
              <a:t>Bây</a:t>
            </a:r>
            <a:r>
              <a:rPr lang="en-US" altLang="ja-JP" b="0">
                <a:latin typeface="Arial"/>
                <a:ea typeface="Arial"/>
                <a:cs typeface="Arial"/>
                <a:sym typeface="Arial"/>
              </a:rPr>
              <a:t> </a:t>
            </a:r>
            <a:r>
              <a:rPr lang="en-US" altLang="ja-JP" b="0" err="1">
                <a:latin typeface="Arial"/>
                <a:ea typeface="Arial"/>
                <a:cs typeface="Arial"/>
                <a:sym typeface="Arial"/>
              </a:rPr>
              <a:t>giờ</a:t>
            </a:r>
            <a:r>
              <a:rPr lang="en-US" altLang="ja-JP" b="0">
                <a:latin typeface="Arial"/>
                <a:ea typeface="Arial"/>
                <a:cs typeface="Arial"/>
                <a:sym typeface="Arial"/>
              </a:rPr>
              <a:t>, </a:t>
            </a:r>
            <a:r>
              <a:rPr lang="en-US" altLang="ja-JP" b="0" err="1">
                <a:latin typeface="Arial"/>
                <a:ea typeface="Arial"/>
                <a:cs typeface="Arial"/>
                <a:sym typeface="Arial"/>
              </a:rPr>
              <a:t>chúng</a:t>
            </a:r>
            <a:r>
              <a:rPr lang="en-US" altLang="ja-JP" b="0">
                <a:latin typeface="Arial"/>
                <a:ea typeface="Arial"/>
                <a:cs typeface="Arial"/>
                <a:sym typeface="Arial"/>
              </a:rPr>
              <a:t> ta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cùng</a:t>
            </a:r>
            <a:r>
              <a:rPr lang="en-US" altLang="ja-JP" b="0">
                <a:latin typeface="Arial"/>
                <a:ea typeface="Arial"/>
                <a:cs typeface="Arial"/>
                <a:sym typeface="Arial"/>
              </a:rPr>
              <a:t> </a:t>
            </a:r>
            <a:r>
              <a:rPr lang="en-US" altLang="ja-JP" b="0" err="1">
                <a:latin typeface="Arial"/>
                <a:ea typeface="Arial"/>
                <a:cs typeface="Arial"/>
                <a:sym typeface="Arial"/>
              </a:rPr>
              <a:t>nói</a:t>
            </a:r>
            <a:r>
              <a:rPr lang="en-US" altLang="ja-JP" b="0">
                <a:latin typeface="Arial"/>
                <a:ea typeface="Arial"/>
                <a:cs typeface="Arial"/>
                <a:sym typeface="Arial"/>
              </a:rPr>
              <a:t> </a:t>
            </a:r>
            <a:r>
              <a:rPr lang="en-US" altLang="ja-JP" b="0" err="1">
                <a:latin typeface="Arial"/>
                <a:ea typeface="Arial"/>
                <a:cs typeface="Arial"/>
                <a:sym typeface="Arial"/>
              </a:rPr>
              <a:t>kĩ</a:t>
            </a:r>
            <a:r>
              <a:rPr lang="en-US" altLang="ja-JP" b="0">
                <a:latin typeface="Arial"/>
                <a:ea typeface="Arial"/>
                <a:cs typeface="Arial"/>
                <a:sym typeface="Arial"/>
              </a:rPr>
              <a:t> </a:t>
            </a:r>
            <a:r>
              <a:rPr lang="en-US" altLang="ja-JP" b="0" err="1">
                <a:latin typeface="Arial"/>
                <a:ea typeface="Arial"/>
                <a:cs typeface="Arial"/>
                <a:sym typeface="Arial"/>
              </a:rPr>
              <a:t>hơn</a:t>
            </a:r>
            <a:r>
              <a:rPr lang="en-US" altLang="ja-JP" b="0">
                <a:latin typeface="Arial"/>
                <a:ea typeface="Arial"/>
                <a:cs typeface="Arial"/>
                <a:sym typeface="Arial"/>
              </a:rPr>
              <a:t> </a:t>
            </a:r>
            <a:r>
              <a:rPr lang="en-US" altLang="ja-JP" b="0" err="1">
                <a:latin typeface="Arial"/>
                <a:ea typeface="Arial"/>
                <a:cs typeface="Arial"/>
                <a:sym typeface="Arial"/>
              </a:rPr>
              <a:t>về</a:t>
            </a:r>
            <a:r>
              <a:rPr lang="en-US" altLang="ja-JP" b="0">
                <a:latin typeface="Arial"/>
                <a:ea typeface="Arial"/>
                <a:cs typeface="Arial"/>
                <a:sym typeface="Arial"/>
              </a:rPr>
              <a:t> 3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tắc</a:t>
            </a:r>
            <a:r>
              <a:rPr lang="en-US" altLang="ja-JP" b="0">
                <a:latin typeface="Arial"/>
                <a:ea typeface="Arial"/>
                <a:cs typeface="Arial"/>
                <a:sym typeface="Arial"/>
              </a:rPr>
              <a:t> </a:t>
            </a:r>
            <a:r>
              <a:rPr lang="en-US" altLang="ja-JP" b="0" err="1">
                <a:latin typeface="Arial"/>
                <a:ea typeface="Arial"/>
                <a:cs typeface="Arial"/>
                <a:sym typeface="Arial"/>
              </a:rPr>
              <a:t>này</a:t>
            </a:r>
            <a:r>
              <a:rPr lang="en-US" altLang="ja-JP" b="0">
                <a:latin typeface="Arial"/>
                <a:ea typeface="Arial"/>
                <a:cs typeface="Arial"/>
                <a:sym typeface="Arial"/>
              </a:rPr>
              <a:t>. </a:t>
            </a:r>
          </a:p>
          <a:p>
            <a:pPr marL="0" lvl="0" indent="0" algn="l" rtl="0">
              <a:spcBef>
                <a:spcPts val="0"/>
              </a:spcBef>
              <a:spcAft>
                <a:spcPts val="0"/>
              </a:spcAft>
              <a:buNone/>
            </a:pPr>
            <a:endParaRPr lang="ja-JP" altLang="en-US" b="0">
              <a:latin typeface="Arial"/>
              <a:ea typeface="Arial"/>
              <a:cs typeface="Arial"/>
              <a:sym typeface="Arial"/>
            </a:endParaRPr>
          </a:p>
          <a:p>
            <a:endParaRPr lang="en-US"/>
          </a:p>
        </p:txBody>
      </p:sp>
    </p:spTree>
    <p:extLst>
      <p:ext uri="{BB962C8B-B14F-4D97-AF65-F5344CB8AC3E}">
        <p14:creationId xmlns:p14="http://schemas.microsoft.com/office/powerpoint/2010/main" val="2685651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ja-JP" altLang="en-US" b="0">
                <a:latin typeface="Arial"/>
                <a:ea typeface="Arial"/>
                <a:cs typeface="Arial"/>
                <a:sym typeface="Arial"/>
              </a:rPr>
              <a:t>まず</a:t>
            </a:r>
            <a:r>
              <a:rPr lang="en-US" altLang="ja-JP" b="0">
                <a:latin typeface="Arial"/>
                <a:ea typeface="Arial"/>
                <a:cs typeface="Arial"/>
                <a:sym typeface="Arial"/>
              </a:rPr>
              <a:t>1</a:t>
            </a:r>
            <a:r>
              <a:rPr lang="ja-JP" altLang="en-US" b="0">
                <a:latin typeface="Arial"/>
                <a:ea typeface="Arial"/>
                <a:cs typeface="Arial"/>
                <a:sym typeface="Arial"/>
              </a:rPr>
              <a:t>つ目は、ごみの種類についてです。日本では、ごみを捨てる前に分別することが義務付けられています。また、ごみの種類によって捨て方や回収日が異なります。</a:t>
            </a:r>
            <a:r>
              <a:rPr lang="ja-JP" altLang="en-US"/>
              <a:t>ごみの分別方法は地域によって異なりますが、一般的には以下の</a:t>
            </a:r>
            <a:r>
              <a:rPr lang="en-US" altLang="ja-JP"/>
              <a:t>4</a:t>
            </a:r>
            <a:r>
              <a:rPr lang="ja-JP" altLang="en-US"/>
              <a:t>つに分けられます</a:t>
            </a:r>
            <a:r>
              <a:rPr lang="ja-JP" altLang="en-US" b="0">
                <a:latin typeface="Arial"/>
                <a:ea typeface="Arial"/>
                <a:cs typeface="Arial"/>
                <a:sym typeface="Arial"/>
              </a:rPr>
              <a:t>。</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・可燃ごみ：生ごみ、使ったティッシュ、マスク</a:t>
            </a:r>
            <a:r>
              <a:rPr lang="en-US" altLang="ja-JP" b="0">
                <a:latin typeface="Arial"/>
                <a:ea typeface="Arial"/>
                <a:cs typeface="Arial"/>
                <a:sym typeface="Arial"/>
              </a:rPr>
              <a:t>…</a:t>
            </a:r>
          </a:p>
          <a:p>
            <a:pPr marL="0" lvl="0" indent="0" algn="l" rtl="0">
              <a:spcBef>
                <a:spcPts val="0"/>
              </a:spcBef>
              <a:spcAft>
                <a:spcPts val="0"/>
              </a:spcAft>
              <a:buNone/>
            </a:pPr>
            <a:r>
              <a:rPr lang="ja-JP" altLang="en-US" b="0">
                <a:latin typeface="Arial"/>
                <a:ea typeface="Arial"/>
                <a:cs typeface="Arial"/>
                <a:sym typeface="Arial"/>
              </a:rPr>
              <a:t>・不燃ごみ：ガラスもの、金属物、</a:t>
            </a:r>
            <a:r>
              <a:rPr lang="en-US" altLang="ja-JP" b="0">
                <a:latin typeface="Arial"/>
                <a:ea typeface="Arial"/>
                <a:cs typeface="Arial"/>
                <a:sym typeface="Arial"/>
              </a:rPr>
              <a:t>…</a:t>
            </a:r>
          </a:p>
          <a:p>
            <a:pPr marL="0" lvl="0" indent="0" algn="l" rtl="0">
              <a:spcBef>
                <a:spcPts val="0"/>
              </a:spcBef>
              <a:spcAft>
                <a:spcPts val="0"/>
              </a:spcAft>
              <a:buNone/>
            </a:pPr>
            <a:r>
              <a:rPr lang="ja-JP" altLang="en-US" b="0">
                <a:latin typeface="Arial"/>
                <a:ea typeface="Arial"/>
                <a:cs typeface="Arial"/>
                <a:sym typeface="Arial"/>
              </a:rPr>
              <a:t>・資源ごみ：ボトル、缶、新聞や雑誌、</a:t>
            </a:r>
            <a:r>
              <a:rPr lang="en-US" altLang="ja-JP" b="0">
                <a:latin typeface="Arial"/>
                <a:ea typeface="Arial"/>
                <a:cs typeface="Arial"/>
                <a:sym typeface="Arial"/>
              </a:rPr>
              <a:t>…</a:t>
            </a:r>
          </a:p>
          <a:p>
            <a:pPr marL="0" lvl="0" indent="0" algn="l" rtl="0">
              <a:spcBef>
                <a:spcPts val="0"/>
              </a:spcBef>
              <a:spcAft>
                <a:spcPts val="0"/>
              </a:spcAft>
              <a:buNone/>
            </a:pPr>
            <a:r>
              <a:rPr lang="ja-JP" altLang="en-US" b="0">
                <a:latin typeface="Arial"/>
                <a:ea typeface="Arial"/>
                <a:cs typeface="Arial"/>
                <a:sym typeface="Arial"/>
              </a:rPr>
              <a:t>・粗大ごみ：自転車、棚、</a:t>
            </a:r>
            <a:r>
              <a:rPr lang="en-US" altLang="ja-JP" b="0">
                <a:latin typeface="Arial"/>
                <a:ea typeface="Arial"/>
                <a:cs typeface="Arial"/>
                <a:sym typeface="Arial"/>
              </a:rPr>
              <a:t>…</a:t>
            </a:r>
          </a:p>
          <a:p>
            <a:pPr marL="0" lvl="0" indent="0" algn="l" rtl="0">
              <a:spcBef>
                <a:spcPts val="0"/>
              </a:spcBef>
              <a:spcAft>
                <a:spcPts val="0"/>
              </a:spcAft>
              <a:buNone/>
            </a:pPr>
            <a:r>
              <a:rPr lang="ja-JP" altLang="en-US" b="0">
                <a:latin typeface="Arial"/>
                <a:ea typeface="Arial"/>
                <a:cs typeface="Arial"/>
                <a:sym typeface="Arial"/>
              </a:rPr>
              <a:t>さらに、地域によっては、プラスチックごみや危険ごみ、ペットボトル・缶など、より細かく分別される場合もあります。</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ゴミは種類ごとに、出す前の処理方法が異なります。たとえば、飲み物の缶は洗ってから捨てます。そのため、ゴミを出す前に、それぞれの処理方法やルールをしっかり確認することが大切です。また、分からない場合は、周りの人に聞きましょう。</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Thứ</a:t>
            </a:r>
            <a:r>
              <a:rPr lang="en-US" altLang="ja-JP" b="0">
                <a:latin typeface="Arial"/>
                <a:ea typeface="Arial"/>
                <a:cs typeface="Arial"/>
                <a:sym typeface="Arial"/>
              </a:rPr>
              <a:t> </a:t>
            </a:r>
            <a:r>
              <a:rPr lang="en-US" altLang="ja-JP" b="0" err="1">
                <a:latin typeface="Arial"/>
                <a:ea typeface="Arial"/>
                <a:cs typeface="Arial"/>
                <a:sym typeface="Arial"/>
              </a:rPr>
              <a:t>nhất</a:t>
            </a:r>
            <a:r>
              <a:rPr lang="en-US" altLang="ja-JP" b="0">
                <a:latin typeface="Arial"/>
                <a:ea typeface="Arial"/>
                <a:cs typeface="Arial"/>
                <a:sym typeface="Arial"/>
              </a:rPr>
              <a:t> </a:t>
            </a:r>
            <a:r>
              <a:rPr lang="en-US" altLang="ja-JP" b="0" err="1">
                <a:latin typeface="Arial"/>
                <a:ea typeface="Arial"/>
                <a:cs typeface="Arial"/>
                <a:sym typeface="Arial"/>
              </a:rPr>
              <a:t>là</a:t>
            </a:r>
            <a:r>
              <a:rPr lang="en-US" altLang="ja-JP" b="0">
                <a:latin typeface="Arial"/>
                <a:ea typeface="Arial"/>
                <a:cs typeface="Arial"/>
                <a:sym typeface="Arial"/>
              </a:rPr>
              <a:t> </a:t>
            </a:r>
            <a:r>
              <a:rPr lang="en-US" altLang="ja-JP" b="0" err="1">
                <a:latin typeface="Arial"/>
                <a:ea typeface="Arial"/>
                <a:cs typeface="Arial"/>
                <a:sym typeface="Arial"/>
              </a:rPr>
              <a:t>phân</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a:t>
            </a:r>
          </a:p>
          <a:p>
            <a:pPr marL="0" lvl="0" indent="0" algn="l" rtl="0">
              <a:spcBef>
                <a:spcPts val="0"/>
              </a:spcBef>
              <a:spcAft>
                <a:spcPts val="0"/>
              </a:spcAft>
              <a:buNone/>
            </a:pPr>
            <a:r>
              <a:rPr lang="en-US" altLang="ja-JP" b="0">
                <a:latin typeface="Arial"/>
                <a:ea typeface="Arial"/>
                <a:cs typeface="Arial"/>
                <a:sym typeface="Arial"/>
              </a:rPr>
              <a:t>Ở Nhật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định</a:t>
            </a:r>
            <a:r>
              <a:rPr lang="en-US" altLang="ja-JP" b="0">
                <a:latin typeface="Arial"/>
                <a:ea typeface="Arial"/>
                <a:cs typeface="Arial"/>
                <a:sym typeface="Arial"/>
              </a:rPr>
              <a:t> </a:t>
            </a:r>
            <a:r>
              <a:rPr lang="en-US" altLang="ja-JP" b="0" err="1">
                <a:latin typeface="Arial"/>
                <a:ea typeface="Arial"/>
                <a:cs typeface="Arial"/>
                <a:sym typeface="Arial"/>
              </a:rPr>
              <a:t>bắt</a:t>
            </a:r>
            <a:r>
              <a:rPr lang="en-US" altLang="ja-JP" b="0">
                <a:latin typeface="Arial"/>
                <a:ea typeface="Arial"/>
                <a:cs typeface="Arial"/>
                <a:sym typeface="Arial"/>
              </a:rPr>
              <a:t> </a:t>
            </a:r>
            <a:r>
              <a:rPr lang="en-US" altLang="ja-JP" b="0" err="1">
                <a:latin typeface="Arial"/>
                <a:ea typeface="Arial"/>
                <a:cs typeface="Arial"/>
                <a:sym typeface="Arial"/>
              </a:rPr>
              <a:t>buộc</a:t>
            </a:r>
            <a:r>
              <a:rPr lang="en-US" altLang="ja-JP" b="0">
                <a:latin typeface="Arial"/>
                <a:ea typeface="Arial"/>
                <a:cs typeface="Arial"/>
                <a:sym typeface="Arial"/>
              </a:rPr>
              <a:t> </a:t>
            </a:r>
            <a:r>
              <a:rPr lang="en-US" altLang="ja-JP" b="0" err="1">
                <a:latin typeface="Arial"/>
                <a:ea typeface="Arial"/>
                <a:cs typeface="Arial"/>
                <a:sym typeface="Arial"/>
              </a:rPr>
              <a:t>phải</a:t>
            </a:r>
            <a:r>
              <a:rPr lang="en-US" altLang="ja-JP" b="0">
                <a:latin typeface="Arial"/>
                <a:ea typeface="Arial"/>
                <a:cs typeface="Arial"/>
                <a:sym typeface="Arial"/>
              </a:rPr>
              <a:t> </a:t>
            </a:r>
            <a:r>
              <a:rPr lang="en-US" altLang="ja-JP" b="0" err="1">
                <a:latin typeface="Arial"/>
                <a:ea typeface="Arial"/>
                <a:cs typeface="Arial"/>
                <a:sym typeface="Arial"/>
              </a:rPr>
              <a:t>phân</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trước</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vứt</a:t>
            </a:r>
            <a:r>
              <a:rPr lang="ja-JP" altLang="en-US" b="0">
                <a:latin typeface="Arial"/>
                <a:ea typeface="Arial"/>
                <a:cs typeface="Arial"/>
                <a:sym typeface="Arial"/>
              </a:rPr>
              <a:t>▼</a:t>
            </a: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Mỗi</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và</a:t>
            </a:r>
            <a:r>
              <a:rPr lang="en-US" altLang="ja-JP" b="0">
                <a:latin typeface="Arial"/>
                <a:ea typeface="Arial"/>
                <a:cs typeface="Arial"/>
                <a:sym typeface="Arial"/>
              </a:rPr>
              <a:t> </a:t>
            </a:r>
            <a:r>
              <a:rPr lang="en-US" altLang="ja-JP" b="0" err="1">
                <a:latin typeface="Arial"/>
                <a:ea typeface="Arial"/>
                <a:cs typeface="Arial"/>
                <a:sym typeface="Arial"/>
              </a:rPr>
              <a:t>thời</a:t>
            </a:r>
            <a:r>
              <a:rPr lang="en-US" altLang="ja-JP" b="0">
                <a:latin typeface="Arial"/>
                <a:ea typeface="Arial"/>
                <a:cs typeface="Arial"/>
                <a:sym typeface="Arial"/>
              </a:rPr>
              <a:t> </a:t>
            </a:r>
            <a:r>
              <a:rPr lang="en-US" altLang="ja-JP" b="0" err="1">
                <a:latin typeface="Arial"/>
                <a:ea typeface="Arial"/>
                <a:cs typeface="Arial"/>
                <a:sym typeface="Arial"/>
              </a:rPr>
              <a:t>gian</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khác</a:t>
            </a:r>
            <a:r>
              <a:rPr lang="en-US" altLang="ja-JP" b="0">
                <a:latin typeface="Arial"/>
                <a:ea typeface="Arial"/>
                <a:cs typeface="Arial"/>
                <a:sym typeface="Arial"/>
              </a:rPr>
              <a:t> </a:t>
            </a:r>
            <a:r>
              <a:rPr lang="en-US" altLang="ja-JP" b="0" err="1">
                <a:latin typeface="Arial"/>
                <a:ea typeface="Arial"/>
                <a:cs typeface="Arial"/>
                <a:sym typeface="Arial"/>
              </a:rPr>
              <a:t>nhau</a:t>
            </a:r>
            <a:r>
              <a:rPr lang="en-US" altLang="ja-JP" b="0">
                <a:latin typeface="Arial"/>
                <a:ea typeface="Arial"/>
                <a:cs typeface="Arial"/>
                <a:sym typeface="Arial"/>
              </a:rPr>
              <a:t>. </a:t>
            </a:r>
            <a:r>
              <a:rPr lang="en-US" altLang="ja-JP" b="0" err="1">
                <a:latin typeface="Arial"/>
                <a:ea typeface="Arial"/>
                <a:cs typeface="Arial"/>
                <a:sym typeface="Arial"/>
              </a:rPr>
              <a:t>Việc</a:t>
            </a:r>
            <a:r>
              <a:rPr lang="en-US" altLang="ja-JP" b="0">
                <a:latin typeface="Arial"/>
                <a:ea typeface="Arial"/>
                <a:cs typeface="Arial"/>
                <a:sym typeface="Arial"/>
              </a:rPr>
              <a:t> </a:t>
            </a:r>
            <a:r>
              <a:rPr lang="en-US" altLang="ja-JP" b="0" err="1">
                <a:latin typeface="Arial"/>
                <a:ea typeface="Arial"/>
                <a:cs typeface="Arial"/>
                <a:sym typeface="Arial"/>
              </a:rPr>
              <a:t>phân</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điểm</a:t>
            </a:r>
            <a:r>
              <a:rPr lang="en-US" altLang="ja-JP" b="0">
                <a:latin typeface="Arial"/>
                <a:ea typeface="Arial"/>
                <a:cs typeface="Arial"/>
                <a:sym typeface="Arial"/>
              </a:rPr>
              <a:t> </a:t>
            </a:r>
            <a:r>
              <a:rPr lang="en-US" altLang="ja-JP" b="0" err="1">
                <a:latin typeface="Arial"/>
                <a:ea typeface="Arial"/>
                <a:cs typeface="Arial"/>
                <a:sym typeface="Arial"/>
              </a:rPr>
              <a:t>khác</a:t>
            </a:r>
            <a:r>
              <a:rPr lang="en-US" altLang="ja-JP" b="0">
                <a:latin typeface="Arial"/>
                <a:ea typeface="Arial"/>
                <a:cs typeface="Arial"/>
                <a:sym typeface="Arial"/>
              </a:rPr>
              <a:t> </a:t>
            </a:r>
            <a:r>
              <a:rPr lang="en-US" altLang="ja-JP" b="0" err="1">
                <a:latin typeface="Arial"/>
                <a:ea typeface="Arial"/>
                <a:cs typeface="Arial"/>
                <a:sym typeface="Arial"/>
              </a:rPr>
              <a:t>nhau</a:t>
            </a:r>
            <a:r>
              <a:rPr lang="en-US" altLang="ja-JP" b="0">
                <a:latin typeface="Arial"/>
                <a:ea typeface="Arial"/>
                <a:cs typeface="Arial"/>
                <a:sym typeface="Arial"/>
              </a:rPr>
              <a:t> </a:t>
            </a:r>
            <a:r>
              <a:rPr lang="en-US" altLang="ja-JP" b="0" err="1">
                <a:latin typeface="Arial"/>
                <a:ea typeface="Arial"/>
                <a:cs typeface="Arial"/>
                <a:sym typeface="Arial"/>
              </a:rPr>
              <a:t>tùy</a:t>
            </a:r>
            <a:r>
              <a:rPr lang="en-US" altLang="ja-JP" b="0">
                <a:latin typeface="Arial"/>
                <a:ea typeface="Arial"/>
                <a:cs typeface="Arial"/>
                <a:sym typeface="Arial"/>
              </a:rPr>
              <a:t> </a:t>
            </a:r>
            <a:r>
              <a:rPr lang="en-US" altLang="ja-JP" b="0" err="1">
                <a:latin typeface="Arial"/>
                <a:ea typeface="Arial"/>
                <a:cs typeface="Arial"/>
                <a:sym typeface="Arial"/>
              </a:rPr>
              <a:t>địa</a:t>
            </a:r>
            <a:r>
              <a:rPr lang="en-US" altLang="ja-JP" b="0">
                <a:latin typeface="Arial"/>
                <a:ea typeface="Arial"/>
                <a:cs typeface="Arial"/>
                <a:sym typeface="Arial"/>
              </a:rPr>
              <a:t> </a:t>
            </a:r>
            <a:r>
              <a:rPr lang="en-US" altLang="ja-JP" b="0" err="1">
                <a:latin typeface="Arial"/>
                <a:ea typeface="Arial"/>
                <a:cs typeface="Arial"/>
                <a:sym typeface="Arial"/>
              </a:rPr>
              <a:t>phương</a:t>
            </a:r>
            <a:r>
              <a:rPr lang="en-US" altLang="ja-JP" b="0">
                <a:latin typeface="Arial"/>
                <a:ea typeface="Arial"/>
                <a:cs typeface="Arial"/>
                <a:sym typeface="Arial"/>
              </a:rPr>
              <a:t>, </a:t>
            </a:r>
            <a:r>
              <a:rPr lang="en-US" altLang="ja-JP" b="0" err="1">
                <a:latin typeface="Arial"/>
                <a:ea typeface="Arial"/>
                <a:cs typeface="Arial"/>
                <a:sym typeface="Arial"/>
              </a:rPr>
              <a:t>nhưng</a:t>
            </a:r>
            <a:r>
              <a:rPr lang="en-US" altLang="ja-JP" b="0">
                <a:latin typeface="Arial"/>
                <a:ea typeface="Arial"/>
                <a:cs typeface="Arial"/>
                <a:sym typeface="Arial"/>
              </a:rPr>
              <a:t> </a:t>
            </a:r>
            <a:r>
              <a:rPr lang="en-US" altLang="ja-JP" b="0" err="1">
                <a:latin typeface="Arial"/>
                <a:ea typeface="Arial"/>
                <a:cs typeface="Arial"/>
                <a:sym typeface="Arial"/>
              </a:rPr>
              <a:t>nhìn</a:t>
            </a:r>
            <a:r>
              <a:rPr lang="en-US" altLang="ja-JP" b="0">
                <a:latin typeface="Arial"/>
                <a:ea typeface="Arial"/>
                <a:cs typeface="Arial"/>
                <a:sym typeface="Arial"/>
              </a:rPr>
              <a:t> </a:t>
            </a:r>
            <a:r>
              <a:rPr lang="en-US" altLang="ja-JP" b="0" err="1">
                <a:latin typeface="Arial"/>
                <a:ea typeface="Arial"/>
                <a:cs typeface="Arial"/>
                <a:sym typeface="Arial"/>
              </a:rPr>
              <a:t>chung</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chia </a:t>
            </a:r>
            <a:r>
              <a:rPr lang="en-US" altLang="ja-JP" b="0" err="1">
                <a:latin typeface="Arial"/>
                <a:ea typeface="Arial"/>
                <a:cs typeface="Arial"/>
                <a:sym typeface="Arial"/>
              </a:rPr>
              <a:t>thành</a:t>
            </a:r>
            <a:r>
              <a:rPr lang="en-US" altLang="ja-JP" b="0">
                <a:latin typeface="Arial"/>
                <a:ea typeface="Arial"/>
                <a:cs typeface="Arial"/>
                <a:sym typeface="Arial"/>
              </a:rPr>
              <a:t> 4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cơ</a:t>
            </a:r>
            <a:r>
              <a:rPr lang="en-US" altLang="ja-JP" b="0">
                <a:latin typeface="Arial"/>
                <a:ea typeface="Arial"/>
                <a:cs typeface="Arial"/>
                <a:sym typeface="Arial"/>
              </a:rPr>
              <a:t> </a:t>
            </a:r>
            <a:r>
              <a:rPr lang="en-US" altLang="ja-JP" b="0" err="1">
                <a:latin typeface="Arial"/>
                <a:ea typeface="Arial"/>
                <a:cs typeface="Arial"/>
                <a:sym typeface="Arial"/>
              </a:rPr>
              <a:t>bản</a:t>
            </a:r>
            <a:r>
              <a:rPr lang="en-US" altLang="ja-JP" b="0">
                <a:latin typeface="Arial"/>
                <a:ea typeface="Arial"/>
                <a:cs typeface="Arial"/>
                <a:sym typeface="Arial"/>
              </a:rPr>
              <a:t> </a:t>
            </a:r>
            <a:r>
              <a:rPr lang="en-US" altLang="ja-JP" b="0" err="1">
                <a:latin typeface="Arial"/>
                <a:ea typeface="Arial"/>
                <a:cs typeface="Arial"/>
                <a:sym typeface="Arial"/>
              </a:rPr>
              <a:t>như</a:t>
            </a:r>
            <a:r>
              <a:rPr lang="en-US" altLang="ja-JP" b="0">
                <a:latin typeface="Arial"/>
                <a:ea typeface="Arial"/>
                <a:cs typeface="Arial"/>
                <a:sym typeface="Arial"/>
              </a:rPr>
              <a:t> </a:t>
            </a:r>
            <a:r>
              <a:rPr lang="en-US" altLang="ja-JP" b="0" err="1">
                <a:latin typeface="Arial"/>
                <a:ea typeface="Arial"/>
                <a:cs typeface="Arial"/>
                <a:sym typeface="Arial"/>
              </a:rPr>
              <a:t>sau</a:t>
            </a:r>
            <a:endParaRPr lang="en-US" altLang="ja-JP" b="0">
              <a:latin typeface="Arial"/>
              <a:ea typeface="Arial"/>
              <a:cs typeface="Arial"/>
              <a:sym typeface="Arial"/>
            </a:endParaRPr>
          </a:p>
          <a:p>
            <a:pPr marL="171450" lvl="0" indent="-171450" algn="l" rtl="0">
              <a:spcBef>
                <a:spcPts val="0"/>
              </a:spcBef>
              <a:spcAft>
                <a:spcPts val="0"/>
              </a:spcAft>
              <a:buFontTx/>
              <a:buChar char="-"/>
            </a:pP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cháy</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a:t>
            </a:r>
            <a:r>
              <a:rPr lang="en-US" altLang="ja-JP" b="0" err="1">
                <a:latin typeface="Arial"/>
                <a:ea typeface="Arial"/>
                <a:cs typeface="Arial"/>
                <a:sym typeface="Arial"/>
              </a:rPr>
              <a:t>thức</a:t>
            </a:r>
            <a:r>
              <a:rPr lang="en-US" altLang="ja-JP" b="0">
                <a:latin typeface="Arial"/>
                <a:ea typeface="Arial"/>
                <a:cs typeface="Arial"/>
                <a:sym typeface="Arial"/>
              </a:rPr>
              <a:t> </a:t>
            </a:r>
            <a:r>
              <a:rPr lang="en-US" altLang="ja-JP" b="0" err="1">
                <a:latin typeface="Arial"/>
                <a:ea typeface="Arial"/>
                <a:cs typeface="Arial"/>
                <a:sym typeface="Arial"/>
              </a:rPr>
              <a:t>ăn</a:t>
            </a:r>
            <a:r>
              <a:rPr lang="en-US" altLang="ja-JP" b="0">
                <a:latin typeface="Arial"/>
                <a:ea typeface="Arial"/>
                <a:cs typeface="Arial"/>
                <a:sym typeface="Arial"/>
              </a:rPr>
              <a:t> </a:t>
            </a:r>
            <a:r>
              <a:rPr lang="en-US" altLang="ja-JP" b="0" err="1">
                <a:latin typeface="Arial"/>
                <a:ea typeface="Arial"/>
                <a:cs typeface="Arial"/>
                <a:sym typeface="Arial"/>
              </a:rPr>
              <a:t>thừa</a:t>
            </a:r>
            <a:r>
              <a:rPr lang="en-US" altLang="ja-JP" b="0">
                <a:latin typeface="Arial"/>
                <a:ea typeface="Arial"/>
                <a:cs typeface="Arial"/>
                <a:sym typeface="Arial"/>
              </a:rPr>
              <a:t>, </a:t>
            </a:r>
            <a:r>
              <a:rPr lang="en-US" altLang="ja-JP" b="0" err="1">
                <a:latin typeface="Arial"/>
                <a:ea typeface="Arial"/>
                <a:cs typeface="Arial"/>
                <a:sym typeface="Arial"/>
              </a:rPr>
              <a:t>khăn</a:t>
            </a:r>
            <a:r>
              <a:rPr lang="en-US" altLang="ja-JP" b="0">
                <a:latin typeface="Arial"/>
                <a:ea typeface="Arial"/>
                <a:cs typeface="Arial"/>
                <a:sym typeface="Arial"/>
              </a:rPr>
              <a:t> </a:t>
            </a:r>
            <a:r>
              <a:rPr lang="en-US" altLang="ja-JP" b="0" err="1">
                <a:latin typeface="Arial"/>
                <a:ea typeface="Arial"/>
                <a:cs typeface="Arial"/>
                <a:sym typeface="Arial"/>
              </a:rPr>
              <a:t>giấy</a:t>
            </a:r>
            <a:r>
              <a:rPr lang="en-US" altLang="ja-JP" b="0">
                <a:latin typeface="Arial"/>
                <a:ea typeface="Arial"/>
                <a:cs typeface="Arial"/>
                <a:sym typeface="Arial"/>
              </a:rPr>
              <a:t>, </a:t>
            </a:r>
            <a:r>
              <a:rPr lang="en-US" altLang="ja-JP" b="0" err="1">
                <a:latin typeface="Arial"/>
                <a:ea typeface="Arial"/>
                <a:cs typeface="Arial"/>
                <a:sym typeface="Arial"/>
              </a:rPr>
              <a:t>khẩu</a:t>
            </a:r>
            <a:r>
              <a:rPr lang="en-US" altLang="ja-JP" b="0">
                <a:latin typeface="Arial"/>
                <a:ea typeface="Arial"/>
                <a:cs typeface="Arial"/>
                <a:sym typeface="Arial"/>
              </a:rPr>
              <a:t> </a:t>
            </a:r>
            <a:r>
              <a:rPr lang="en-US" altLang="ja-JP" b="0" err="1">
                <a:latin typeface="Arial"/>
                <a:ea typeface="Arial"/>
                <a:cs typeface="Arial"/>
                <a:sym typeface="Arial"/>
              </a:rPr>
              <a:t>trang</a:t>
            </a:r>
            <a:r>
              <a:rPr lang="en-US" altLang="ja-JP" b="0">
                <a:latin typeface="Arial"/>
                <a:ea typeface="Arial"/>
                <a:cs typeface="Arial"/>
                <a:sym typeface="Arial"/>
              </a:rPr>
              <a:t> </a:t>
            </a:r>
            <a:r>
              <a:rPr lang="en-US" altLang="ja-JP" b="0" err="1">
                <a:latin typeface="Arial"/>
                <a:ea typeface="Arial"/>
                <a:cs typeface="Arial"/>
                <a:sym typeface="Arial"/>
              </a:rPr>
              <a:t>đã</a:t>
            </a:r>
            <a:r>
              <a:rPr lang="en-US" altLang="ja-JP" b="0">
                <a:latin typeface="Arial"/>
                <a:ea typeface="Arial"/>
                <a:cs typeface="Arial"/>
                <a:sym typeface="Arial"/>
              </a:rPr>
              <a:t> </a:t>
            </a:r>
            <a:r>
              <a:rPr lang="en-US" altLang="ja-JP" b="0" err="1">
                <a:latin typeface="Arial"/>
                <a:ea typeface="Arial"/>
                <a:cs typeface="Arial"/>
                <a:sym typeface="Arial"/>
              </a:rPr>
              <a:t>sử</a:t>
            </a:r>
            <a:r>
              <a:rPr lang="en-US" altLang="ja-JP" b="0">
                <a:latin typeface="Arial"/>
                <a:ea typeface="Arial"/>
                <a:cs typeface="Arial"/>
                <a:sym typeface="Arial"/>
              </a:rPr>
              <a:t> </a:t>
            </a:r>
            <a:r>
              <a:rPr lang="en-US" altLang="ja-JP" b="0" err="1">
                <a:latin typeface="Arial"/>
                <a:ea typeface="Arial"/>
                <a:cs typeface="Arial"/>
                <a:sym typeface="Arial"/>
              </a:rPr>
              <a:t>dụng</a:t>
            </a:r>
            <a:r>
              <a:rPr lang="en-US" altLang="ja-JP" b="0">
                <a:latin typeface="Arial"/>
                <a:ea typeface="Arial"/>
                <a:cs typeface="Arial"/>
                <a:sym typeface="Arial"/>
              </a:rPr>
              <a:t>,… </a:t>
            </a:r>
          </a:p>
          <a:p>
            <a:pPr marL="171450" lvl="0" indent="-171450" algn="l" rtl="0">
              <a:spcBef>
                <a:spcPts val="0"/>
              </a:spcBef>
              <a:spcAft>
                <a:spcPts val="0"/>
              </a:spcAft>
              <a:buFontTx/>
              <a:buChar char="-"/>
            </a:pP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cháy</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a:t>
            </a:r>
            <a:r>
              <a:rPr lang="en-US" altLang="ja-JP" b="0" err="1">
                <a:latin typeface="Arial"/>
                <a:ea typeface="Arial"/>
                <a:cs typeface="Arial"/>
                <a:sym typeface="Arial"/>
              </a:rPr>
              <a:t>đồ</a:t>
            </a:r>
            <a:r>
              <a:rPr lang="en-US" altLang="ja-JP" b="0">
                <a:latin typeface="Arial"/>
                <a:ea typeface="Arial"/>
                <a:cs typeface="Arial"/>
                <a:sym typeface="Arial"/>
              </a:rPr>
              <a:t> </a:t>
            </a:r>
            <a:r>
              <a:rPr lang="en-US" altLang="ja-JP" b="0" err="1">
                <a:latin typeface="Arial"/>
                <a:ea typeface="Arial"/>
                <a:cs typeface="Arial"/>
                <a:sym typeface="Arial"/>
              </a:rPr>
              <a:t>dùng</a:t>
            </a:r>
            <a:r>
              <a:rPr lang="en-US" altLang="ja-JP" b="0">
                <a:latin typeface="Arial"/>
                <a:ea typeface="Arial"/>
                <a:cs typeface="Arial"/>
                <a:sym typeface="Arial"/>
              </a:rPr>
              <a:t> </a:t>
            </a:r>
            <a:r>
              <a:rPr lang="en-US" altLang="ja-JP" b="0" err="1">
                <a:latin typeface="Arial"/>
                <a:ea typeface="Arial"/>
                <a:cs typeface="Arial"/>
                <a:sym typeface="Arial"/>
              </a:rPr>
              <a:t>kim</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nhỏ</a:t>
            </a:r>
            <a:r>
              <a:rPr lang="en-US" altLang="ja-JP" b="0">
                <a:latin typeface="Arial"/>
                <a:ea typeface="Arial"/>
                <a:cs typeface="Arial"/>
                <a:sym typeface="Arial"/>
              </a:rPr>
              <a:t>, </a:t>
            </a:r>
            <a:r>
              <a:rPr lang="en-US" altLang="ja-JP" b="0" err="1">
                <a:latin typeface="Arial"/>
                <a:ea typeface="Arial"/>
                <a:cs typeface="Arial"/>
                <a:sym typeface="Arial"/>
              </a:rPr>
              <a:t>thủy</a:t>
            </a:r>
            <a:r>
              <a:rPr lang="en-US" altLang="ja-JP" b="0">
                <a:latin typeface="Arial"/>
                <a:ea typeface="Arial"/>
                <a:cs typeface="Arial"/>
                <a:sym typeface="Arial"/>
              </a:rPr>
              <a:t> </a:t>
            </a:r>
            <a:r>
              <a:rPr lang="en-US" altLang="ja-JP" b="0" err="1">
                <a:latin typeface="Arial"/>
                <a:ea typeface="Arial"/>
                <a:cs typeface="Arial"/>
                <a:sym typeface="Arial"/>
              </a:rPr>
              <a:t>tinh</a:t>
            </a:r>
            <a:r>
              <a:rPr lang="en-US" altLang="ja-JP" b="0">
                <a:latin typeface="Arial"/>
                <a:ea typeface="Arial"/>
                <a:cs typeface="Arial"/>
                <a:sym typeface="Arial"/>
              </a:rPr>
              <a:t>…</a:t>
            </a:r>
          </a:p>
          <a:p>
            <a:pPr marL="171450" lvl="0" indent="-171450" algn="l" rtl="0">
              <a:spcBef>
                <a:spcPts val="0"/>
              </a:spcBef>
              <a:spcAft>
                <a:spcPts val="0"/>
              </a:spcAft>
              <a:buFontTx/>
              <a:buChar char="-"/>
            </a:pP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tái</a:t>
            </a:r>
            <a:r>
              <a:rPr lang="en-US" altLang="ja-JP" b="0">
                <a:latin typeface="Arial"/>
                <a:ea typeface="Arial"/>
                <a:cs typeface="Arial"/>
                <a:sym typeface="Arial"/>
              </a:rPr>
              <a:t> </a:t>
            </a:r>
            <a:r>
              <a:rPr lang="en-US" altLang="ja-JP" b="0" err="1">
                <a:latin typeface="Arial"/>
                <a:ea typeface="Arial"/>
                <a:cs typeface="Arial"/>
                <a:sym typeface="Arial"/>
              </a:rPr>
              <a:t>chế</a:t>
            </a:r>
            <a:r>
              <a:rPr lang="en-US" altLang="ja-JP" b="0">
                <a:latin typeface="Arial"/>
                <a:ea typeface="Arial"/>
                <a:cs typeface="Arial"/>
                <a:sym typeface="Arial"/>
              </a:rPr>
              <a:t>: chai </a:t>
            </a:r>
            <a:r>
              <a:rPr lang="en-US" altLang="ja-JP" b="0" err="1">
                <a:latin typeface="Arial"/>
                <a:ea typeface="Arial"/>
                <a:cs typeface="Arial"/>
                <a:sym typeface="Arial"/>
              </a:rPr>
              <a:t>nhựa</a:t>
            </a:r>
            <a:r>
              <a:rPr lang="en-US" altLang="ja-JP" b="0">
                <a:latin typeface="Arial"/>
                <a:ea typeface="Arial"/>
                <a:cs typeface="Arial"/>
                <a:sym typeface="Arial"/>
              </a:rPr>
              <a:t>, </a:t>
            </a:r>
            <a:r>
              <a:rPr lang="en-US" altLang="ja-JP" b="0" err="1">
                <a:latin typeface="Arial"/>
                <a:ea typeface="Arial"/>
                <a:cs typeface="Arial"/>
                <a:sym typeface="Arial"/>
              </a:rPr>
              <a:t>sách</a:t>
            </a:r>
            <a:r>
              <a:rPr lang="en-US" altLang="ja-JP" b="0">
                <a:latin typeface="Arial"/>
                <a:ea typeface="Arial"/>
                <a:cs typeface="Arial"/>
                <a:sym typeface="Arial"/>
              </a:rPr>
              <a:t> </a:t>
            </a:r>
            <a:r>
              <a:rPr lang="en-US" altLang="ja-JP" b="0" err="1">
                <a:latin typeface="Arial"/>
                <a:ea typeface="Arial"/>
                <a:cs typeface="Arial"/>
                <a:sym typeface="Arial"/>
              </a:rPr>
              <a:t>báo</a:t>
            </a:r>
            <a:r>
              <a:rPr lang="en-US" altLang="ja-JP" b="0">
                <a:latin typeface="Arial"/>
                <a:ea typeface="Arial"/>
                <a:cs typeface="Arial"/>
                <a:sym typeface="Arial"/>
              </a:rPr>
              <a:t> </a:t>
            </a:r>
            <a:r>
              <a:rPr lang="en-US" altLang="ja-JP" b="0" err="1">
                <a:latin typeface="Arial"/>
                <a:ea typeface="Arial"/>
                <a:cs typeface="Arial"/>
                <a:sym typeface="Arial"/>
              </a:rPr>
              <a:t>tạp</a:t>
            </a:r>
            <a:r>
              <a:rPr lang="en-US" altLang="ja-JP" b="0">
                <a:latin typeface="Arial"/>
                <a:ea typeface="Arial"/>
                <a:cs typeface="Arial"/>
                <a:sym typeface="Arial"/>
              </a:rPr>
              <a:t> </a:t>
            </a:r>
            <a:r>
              <a:rPr lang="en-US" altLang="ja-JP" b="0" err="1">
                <a:latin typeface="Arial"/>
                <a:ea typeface="Arial"/>
                <a:cs typeface="Arial"/>
                <a:sym typeface="Arial"/>
              </a:rPr>
              <a:t>chí</a:t>
            </a:r>
            <a:r>
              <a:rPr lang="en-US" altLang="ja-JP" b="0">
                <a:latin typeface="Arial"/>
                <a:ea typeface="Arial"/>
                <a:cs typeface="Arial"/>
                <a:sym typeface="Arial"/>
              </a:rPr>
              <a:t>…</a:t>
            </a:r>
          </a:p>
          <a:p>
            <a:pPr marL="171450" lvl="0" indent="-171450" algn="l" rtl="0">
              <a:spcBef>
                <a:spcPts val="0"/>
              </a:spcBef>
              <a:spcAft>
                <a:spcPts val="0"/>
              </a:spcAft>
              <a:buFontTx/>
              <a:buChar char="-"/>
            </a:pP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cồng</a:t>
            </a:r>
            <a:r>
              <a:rPr lang="en-US" altLang="ja-JP" b="0">
                <a:latin typeface="Arial"/>
                <a:ea typeface="Arial"/>
                <a:cs typeface="Arial"/>
                <a:sym typeface="Arial"/>
              </a:rPr>
              <a:t> </a:t>
            </a:r>
            <a:r>
              <a:rPr lang="en-US" altLang="ja-JP" b="0" err="1">
                <a:latin typeface="Arial"/>
                <a:ea typeface="Arial"/>
                <a:cs typeface="Arial"/>
                <a:sym typeface="Arial"/>
              </a:rPr>
              <a:t>kềnh</a:t>
            </a:r>
            <a:r>
              <a:rPr lang="en-US" altLang="ja-JP" b="0">
                <a:latin typeface="Arial"/>
                <a:ea typeface="Arial"/>
                <a:cs typeface="Arial"/>
                <a:sym typeface="Arial"/>
              </a:rPr>
              <a:t>: </a:t>
            </a:r>
            <a:r>
              <a:rPr lang="en-US" altLang="ja-JP" b="0" err="1">
                <a:latin typeface="Arial"/>
                <a:ea typeface="Arial"/>
                <a:cs typeface="Arial"/>
                <a:sym typeface="Arial"/>
              </a:rPr>
              <a:t>xe</a:t>
            </a:r>
            <a:r>
              <a:rPr lang="en-US" altLang="ja-JP" b="0">
                <a:latin typeface="Arial"/>
                <a:ea typeface="Arial"/>
                <a:cs typeface="Arial"/>
                <a:sym typeface="Arial"/>
              </a:rPr>
              <a:t> </a:t>
            </a:r>
            <a:r>
              <a:rPr lang="en-US" altLang="ja-JP" b="0" err="1">
                <a:latin typeface="Arial"/>
                <a:ea typeface="Arial"/>
                <a:cs typeface="Arial"/>
                <a:sym typeface="Arial"/>
              </a:rPr>
              <a:t>đạp</a:t>
            </a:r>
            <a:r>
              <a:rPr lang="en-US" altLang="ja-JP" b="0">
                <a:latin typeface="Arial"/>
                <a:ea typeface="Arial"/>
                <a:cs typeface="Arial"/>
                <a:sym typeface="Arial"/>
              </a:rPr>
              <a:t>, </a:t>
            </a:r>
            <a:r>
              <a:rPr lang="en-US" altLang="ja-JP" b="0" err="1">
                <a:latin typeface="Arial"/>
                <a:ea typeface="Arial"/>
                <a:cs typeface="Arial"/>
                <a:sym typeface="Arial"/>
              </a:rPr>
              <a:t>tủ</a:t>
            </a:r>
            <a:r>
              <a:rPr lang="en-US" altLang="ja-JP" b="0">
                <a:latin typeface="Arial"/>
                <a:ea typeface="Arial"/>
                <a:cs typeface="Arial"/>
                <a:sym typeface="Arial"/>
              </a:rPr>
              <a:t> </a:t>
            </a:r>
            <a:r>
              <a:rPr lang="en-US" altLang="ja-JP" b="0" err="1">
                <a:latin typeface="Arial"/>
                <a:ea typeface="Arial"/>
                <a:cs typeface="Arial"/>
                <a:sym typeface="Arial"/>
              </a:rPr>
              <a:t>kệ</a:t>
            </a:r>
            <a:r>
              <a:rPr lang="en-US" altLang="ja-JP" b="0">
                <a:latin typeface="Arial"/>
                <a:ea typeface="Arial"/>
                <a:cs typeface="Arial"/>
                <a:sym typeface="Arial"/>
              </a:rPr>
              <a:t>, </a:t>
            </a:r>
            <a:r>
              <a:rPr lang="en-US" altLang="ja-JP" b="0" err="1">
                <a:latin typeface="Arial"/>
                <a:ea typeface="Arial"/>
                <a:cs typeface="Arial"/>
                <a:sym typeface="Arial"/>
              </a:rPr>
              <a:t>quạt</a:t>
            </a:r>
            <a:r>
              <a:rPr lang="en-US" altLang="ja-JP" b="0">
                <a:latin typeface="Arial"/>
                <a:ea typeface="Arial"/>
                <a:cs typeface="Arial"/>
                <a:sym typeface="Arial"/>
              </a:rPr>
              <a:t> </a:t>
            </a:r>
            <a:r>
              <a:rPr lang="en-US" altLang="ja-JP" b="0" err="1">
                <a:latin typeface="Arial"/>
                <a:ea typeface="Arial"/>
                <a:cs typeface="Arial"/>
                <a:sym typeface="Arial"/>
              </a:rPr>
              <a:t>máy</a:t>
            </a:r>
            <a:r>
              <a:rPr lang="en-US" altLang="ja-JP" b="0">
                <a:latin typeface="Arial"/>
                <a:ea typeface="Arial"/>
                <a:cs typeface="Arial"/>
                <a:sym typeface="Arial"/>
              </a:rPr>
              <a:t>…</a:t>
            </a:r>
          </a:p>
          <a:p>
            <a:pPr marL="0" lvl="0" indent="0" algn="l" rtl="0">
              <a:spcBef>
                <a:spcPts val="0"/>
              </a:spcBef>
              <a:spcAft>
                <a:spcPts val="0"/>
              </a:spcAft>
              <a:buFontTx/>
              <a:buNone/>
            </a:pPr>
            <a:r>
              <a:rPr lang="en-US" altLang="ja-JP" b="0" err="1">
                <a:latin typeface="Arial"/>
                <a:ea typeface="Arial"/>
                <a:cs typeface="Arial"/>
                <a:sym typeface="Arial"/>
              </a:rPr>
              <a:t>Ngoài</a:t>
            </a:r>
            <a:r>
              <a:rPr lang="en-US" altLang="ja-JP" b="0">
                <a:latin typeface="Arial"/>
                <a:ea typeface="Arial"/>
                <a:cs typeface="Arial"/>
                <a:sym typeface="Arial"/>
              </a:rPr>
              <a:t> </a:t>
            </a:r>
            <a:r>
              <a:rPr lang="en-US" altLang="ja-JP" b="0" err="1">
                <a:latin typeface="Arial"/>
                <a:ea typeface="Arial"/>
                <a:cs typeface="Arial"/>
                <a:sym typeface="Arial"/>
              </a:rPr>
              <a:t>ra</a:t>
            </a:r>
            <a:r>
              <a:rPr lang="en-US" altLang="ja-JP" b="0">
                <a:latin typeface="Arial"/>
                <a:ea typeface="Arial"/>
                <a:cs typeface="Arial"/>
                <a:sym typeface="Arial"/>
              </a:rPr>
              <a:t> </a:t>
            </a:r>
            <a:r>
              <a:rPr lang="en-US" altLang="ja-JP" b="0" err="1">
                <a:latin typeface="Arial"/>
                <a:ea typeface="Arial"/>
                <a:cs typeface="Arial"/>
                <a:sym typeface="Arial"/>
              </a:rPr>
              <a:t>cũng</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chia </a:t>
            </a:r>
            <a:r>
              <a:rPr lang="en-US" altLang="ja-JP" b="0" err="1">
                <a:latin typeface="Arial"/>
                <a:ea typeface="Arial"/>
                <a:cs typeface="Arial"/>
                <a:sym typeface="Arial"/>
              </a:rPr>
              <a:t>nhỏ</a:t>
            </a:r>
            <a:r>
              <a:rPr lang="en-US" altLang="ja-JP" b="0">
                <a:latin typeface="Arial"/>
                <a:ea typeface="Arial"/>
                <a:cs typeface="Arial"/>
                <a:sym typeface="Arial"/>
              </a:rPr>
              <a:t> </a:t>
            </a:r>
            <a:r>
              <a:rPr lang="en-US" altLang="ja-JP" b="0" err="1">
                <a:latin typeface="Arial"/>
                <a:ea typeface="Arial"/>
                <a:cs typeface="Arial"/>
                <a:sym typeface="Arial"/>
              </a:rPr>
              <a:t>thành</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như</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nhựa</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nguy</a:t>
            </a:r>
            <a:r>
              <a:rPr lang="en-US" altLang="ja-JP" b="0">
                <a:latin typeface="Arial"/>
                <a:ea typeface="Arial"/>
                <a:cs typeface="Arial"/>
                <a:sym typeface="Arial"/>
              </a:rPr>
              <a:t> </a:t>
            </a:r>
            <a:r>
              <a:rPr lang="en-US" altLang="ja-JP" b="0" err="1">
                <a:latin typeface="Arial"/>
                <a:ea typeface="Arial"/>
                <a:cs typeface="Arial"/>
                <a:sym typeface="Arial"/>
              </a:rPr>
              <a:t>hiểm</a:t>
            </a:r>
            <a:r>
              <a:rPr lang="en-US" altLang="ja-JP" b="0">
                <a:latin typeface="Arial"/>
                <a:ea typeface="Arial"/>
                <a:cs typeface="Arial"/>
                <a:sym typeface="Arial"/>
              </a:rPr>
              <a:t>, chai </a:t>
            </a:r>
            <a:r>
              <a:rPr lang="en-US" altLang="ja-JP" b="0" err="1">
                <a:latin typeface="Arial"/>
                <a:ea typeface="Arial"/>
                <a:cs typeface="Arial"/>
                <a:sym typeface="Arial"/>
              </a:rPr>
              <a:t>nhựa</a:t>
            </a:r>
            <a:r>
              <a:rPr lang="en-US" altLang="ja-JP" b="0">
                <a:latin typeface="Arial"/>
                <a:ea typeface="Arial"/>
                <a:cs typeface="Arial"/>
                <a:sym typeface="Arial"/>
              </a:rPr>
              <a:t>/</a:t>
            </a:r>
            <a:r>
              <a:rPr lang="en-US" altLang="ja-JP" b="0" err="1">
                <a:latin typeface="Arial"/>
                <a:ea typeface="Arial"/>
                <a:cs typeface="Arial"/>
                <a:sym typeface="Arial"/>
              </a:rPr>
              <a:t>lon</a:t>
            </a:r>
            <a:r>
              <a:rPr lang="en-US" altLang="ja-JP" b="0">
                <a:latin typeface="Arial"/>
                <a:ea typeface="Arial"/>
                <a:cs typeface="Arial"/>
                <a:sym typeface="Arial"/>
              </a:rPr>
              <a:t>… </a:t>
            </a:r>
          </a:p>
          <a:p>
            <a:pPr marL="0" lvl="0" indent="0" algn="l" rtl="0">
              <a:spcBef>
                <a:spcPts val="0"/>
              </a:spcBef>
              <a:spcAft>
                <a:spcPts val="0"/>
              </a:spcAft>
              <a:buFontTx/>
              <a:buNone/>
            </a:pPr>
            <a:r>
              <a:rPr lang="en-US" altLang="ja-JP" b="0" err="1">
                <a:latin typeface="Arial"/>
                <a:ea typeface="Arial"/>
                <a:cs typeface="Arial"/>
                <a:sym typeface="Arial"/>
              </a:rPr>
              <a:t>Mỗi</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xử</a:t>
            </a:r>
            <a:r>
              <a:rPr lang="en-US" altLang="ja-JP" b="0">
                <a:latin typeface="Arial"/>
                <a:ea typeface="Arial"/>
                <a:cs typeface="Arial"/>
                <a:sym typeface="Arial"/>
              </a:rPr>
              <a:t> </a:t>
            </a:r>
            <a:r>
              <a:rPr lang="en-US" altLang="ja-JP" b="0" err="1">
                <a:latin typeface="Arial"/>
                <a:ea typeface="Arial"/>
                <a:cs typeface="Arial"/>
                <a:sym typeface="Arial"/>
              </a:rPr>
              <a:t>lý</a:t>
            </a:r>
            <a:r>
              <a:rPr lang="en-US" altLang="ja-JP" b="0">
                <a:latin typeface="Arial"/>
                <a:ea typeface="Arial"/>
                <a:cs typeface="Arial"/>
                <a:sym typeface="Arial"/>
              </a:rPr>
              <a:t> </a:t>
            </a:r>
            <a:r>
              <a:rPr lang="en-US" altLang="ja-JP" b="0" err="1">
                <a:latin typeface="Arial"/>
                <a:ea typeface="Arial"/>
                <a:cs typeface="Arial"/>
                <a:sym typeface="Arial"/>
              </a:rPr>
              <a:t>khác</a:t>
            </a:r>
            <a:r>
              <a:rPr lang="en-US" altLang="ja-JP" b="0">
                <a:latin typeface="Arial"/>
                <a:ea typeface="Arial"/>
                <a:cs typeface="Arial"/>
                <a:sym typeface="Arial"/>
              </a:rPr>
              <a:t> </a:t>
            </a:r>
            <a:r>
              <a:rPr lang="en-US" altLang="ja-JP" b="0" err="1">
                <a:latin typeface="Arial"/>
                <a:ea typeface="Arial"/>
                <a:cs typeface="Arial"/>
                <a:sym typeface="Arial"/>
              </a:rPr>
              <a:t>nhau</a:t>
            </a:r>
            <a:r>
              <a:rPr lang="en-US" altLang="ja-JP" b="0">
                <a:latin typeface="Arial"/>
                <a:ea typeface="Arial"/>
                <a:cs typeface="Arial"/>
                <a:sym typeface="Arial"/>
              </a:rPr>
              <a:t> </a:t>
            </a:r>
            <a:r>
              <a:rPr lang="en-US" altLang="ja-JP" b="0" err="1">
                <a:latin typeface="Arial"/>
                <a:ea typeface="Arial"/>
                <a:cs typeface="Arial"/>
                <a:sym typeface="Arial"/>
              </a:rPr>
              <a:t>trước</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ví</a:t>
            </a:r>
            <a:r>
              <a:rPr lang="en-US" altLang="ja-JP" b="0">
                <a:latin typeface="Arial"/>
                <a:ea typeface="Arial"/>
                <a:cs typeface="Arial"/>
                <a:sym typeface="Arial"/>
              </a:rPr>
              <a:t> </a:t>
            </a:r>
            <a:r>
              <a:rPr lang="en-US" altLang="ja-JP" b="0" err="1">
                <a:latin typeface="Arial"/>
                <a:ea typeface="Arial"/>
                <a:cs typeface="Arial"/>
                <a:sym typeface="Arial"/>
              </a:rPr>
              <a:t>dụ</a:t>
            </a:r>
            <a:r>
              <a:rPr lang="en-US" altLang="ja-JP" b="0">
                <a:latin typeface="Arial"/>
                <a:ea typeface="Arial"/>
                <a:cs typeface="Arial"/>
                <a:sym typeface="Arial"/>
              </a:rPr>
              <a:t> </a:t>
            </a:r>
            <a:r>
              <a:rPr lang="en-US" altLang="ja-JP" b="0" err="1">
                <a:latin typeface="Arial"/>
                <a:ea typeface="Arial"/>
                <a:cs typeface="Arial"/>
                <a:sym typeface="Arial"/>
              </a:rPr>
              <a:t>lon</a:t>
            </a:r>
            <a:r>
              <a:rPr lang="en-US" altLang="ja-JP" b="0">
                <a:latin typeface="Arial"/>
                <a:ea typeface="Arial"/>
                <a:cs typeface="Arial"/>
                <a:sym typeface="Arial"/>
              </a:rPr>
              <a:t> </a:t>
            </a:r>
            <a:r>
              <a:rPr lang="en-US" altLang="ja-JP" b="0" err="1">
                <a:latin typeface="Arial"/>
                <a:ea typeface="Arial"/>
                <a:cs typeface="Arial"/>
                <a:sym typeface="Arial"/>
              </a:rPr>
              <a:t>nước</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phải</a:t>
            </a:r>
            <a:r>
              <a:rPr lang="en-US" altLang="ja-JP" b="0">
                <a:latin typeface="Arial"/>
                <a:ea typeface="Arial"/>
                <a:cs typeface="Arial"/>
                <a:sym typeface="Arial"/>
              </a:rPr>
              <a:t> </a:t>
            </a:r>
            <a:r>
              <a:rPr lang="en-US" altLang="ja-JP" b="0" err="1">
                <a:latin typeface="Arial"/>
                <a:ea typeface="Arial"/>
                <a:cs typeface="Arial"/>
                <a:sym typeface="Arial"/>
              </a:rPr>
              <a:t>rửa</a:t>
            </a:r>
            <a:r>
              <a:rPr lang="en-US" altLang="ja-JP" b="0">
                <a:latin typeface="Arial"/>
                <a:ea typeface="Arial"/>
                <a:cs typeface="Arial"/>
                <a:sym typeface="Arial"/>
              </a:rPr>
              <a:t> qua </a:t>
            </a:r>
            <a:r>
              <a:rPr lang="en-US" altLang="ja-JP" b="0" err="1">
                <a:latin typeface="Arial"/>
                <a:ea typeface="Arial"/>
                <a:cs typeface="Arial"/>
                <a:sym typeface="Arial"/>
              </a:rPr>
              <a:t>rồi</a:t>
            </a:r>
            <a:r>
              <a:rPr lang="en-US" altLang="ja-JP" b="0">
                <a:latin typeface="Arial"/>
                <a:ea typeface="Arial"/>
                <a:cs typeface="Arial"/>
                <a:sym typeface="Arial"/>
              </a:rPr>
              <a:t> </a:t>
            </a:r>
            <a:r>
              <a:rPr lang="en-US" altLang="ja-JP" b="0" err="1">
                <a:latin typeface="Arial"/>
                <a:ea typeface="Arial"/>
                <a:cs typeface="Arial"/>
                <a:sym typeface="Arial"/>
              </a:rPr>
              <a:t>mới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cồng</a:t>
            </a:r>
            <a:r>
              <a:rPr lang="en-US" altLang="ja-JP" b="0">
                <a:latin typeface="Arial"/>
                <a:ea typeface="Arial"/>
                <a:cs typeface="Arial"/>
                <a:sym typeface="Arial"/>
              </a:rPr>
              <a:t> </a:t>
            </a:r>
            <a:r>
              <a:rPr lang="en-US" altLang="ja-JP" b="0" err="1">
                <a:latin typeface="Arial"/>
                <a:ea typeface="Arial"/>
                <a:cs typeface="Arial"/>
                <a:sym typeface="Arial"/>
              </a:rPr>
              <a:t>kềnh</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a:t>
            </a:r>
            <a:r>
              <a:rPr lang="en-US" altLang="ja-JP" b="0" err="1">
                <a:latin typeface="Arial"/>
                <a:ea typeface="Arial"/>
                <a:cs typeface="Arial"/>
                <a:sym typeface="Arial"/>
              </a:rPr>
              <a:t>xử</a:t>
            </a:r>
            <a:r>
              <a:rPr lang="en-US" altLang="ja-JP" b="0">
                <a:latin typeface="Arial"/>
                <a:ea typeface="Arial"/>
                <a:cs typeface="Arial"/>
                <a:sym typeface="Arial"/>
              </a:rPr>
              <a:t> </a:t>
            </a:r>
            <a:r>
              <a:rPr lang="en-US" altLang="ja-JP" b="0" err="1">
                <a:latin typeface="Arial"/>
                <a:ea typeface="Arial"/>
                <a:cs typeface="Arial"/>
                <a:sym typeface="Arial"/>
              </a:rPr>
              <a:t>lý</a:t>
            </a:r>
            <a:r>
              <a:rPr lang="en-US" altLang="ja-JP" b="0">
                <a:latin typeface="Arial"/>
                <a:ea typeface="Arial"/>
                <a:cs typeface="Arial"/>
                <a:sym typeface="Arial"/>
              </a:rPr>
              <a:t> </a:t>
            </a:r>
            <a:r>
              <a:rPr lang="en-US" altLang="ja-JP" b="0" err="1">
                <a:latin typeface="Arial"/>
                <a:ea typeface="Arial"/>
                <a:cs typeface="Arial"/>
                <a:sym typeface="Arial"/>
              </a:rPr>
              <a:t>riêng</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nên</a:t>
            </a:r>
            <a:r>
              <a:rPr lang="en-US" altLang="ja-JP" b="0">
                <a:latin typeface="Arial"/>
                <a:ea typeface="Arial"/>
                <a:cs typeface="Arial"/>
                <a:sym typeface="Arial"/>
              </a:rPr>
              <a:t> </a:t>
            </a:r>
            <a:r>
              <a:rPr lang="en-US" altLang="ja-JP" b="0" err="1">
                <a:latin typeface="Arial"/>
                <a:ea typeface="Arial"/>
                <a:cs typeface="Arial"/>
                <a:sym typeface="Arial"/>
              </a:rPr>
              <a:t>tìm</a:t>
            </a:r>
            <a:r>
              <a:rPr lang="en-US" altLang="ja-JP" b="0">
                <a:latin typeface="Arial"/>
                <a:ea typeface="Arial"/>
                <a:cs typeface="Arial"/>
                <a:sym typeface="Arial"/>
              </a:rPr>
              <a:t> </a:t>
            </a:r>
            <a:r>
              <a:rPr lang="en-US" altLang="ja-JP" b="0" err="1">
                <a:latin typeface="Arial"/>
                <a:ea typeface="Arial"/>
                <a:cs typeface="Arial"/>
                <a:sym typeface="Arial"/>
              </a:rPr>
              <a:t>hiểu</a:t>
            </a:r>
            <a:r>
              <a:rPr lang="en-US" altLang="ja-JP" b="0">
                <a:latin typeface="Arial"/>
                <a:ea typeface="Arial"/>
                <a:cs typeface="Arial"/>
                <a:sym typeface="Arial"/>
              </a:rPr>
              <a:t> </a:t>
            </a:r>
            <a:r>
              <a:rPr lang="en-US" altLang="ja-JP" b="0" err="1">
                <a:latin typeface="Arial"/>
                <a:ea typeface="Arial"/>
                <a:cs typeface="Arial"/>
                <a:sym typeface="Arial"/>
              </a:rPr>
              <a:t>kĩ</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định</a:t>
            </a:r>
            <a:r>
              <a:rPr lang="en-US" altLang="ja-JP" b="0">
                <a:latin typeface="Arial"/>
                <a:ea typeface="Arial"/>
                <a:cs typeface="Arial"/>
                <a:sym typeface="Arial"/>
              </a:rPr>
              <a:t> </a:t>
            </a:r>
            <a:r>
              <a:rPr lang="en-US" altLang="ja-JP" b="0" err="1">
                <a:latin typeface="Arial"/>
                <a:ea typeface="Arial"/>
                <a:cs typeface="Arial"/>
                <a:sym typeface="Arial"/>
              </a:rPr>
              <a:t>xử</a:t>
            </a:r>
            <a:r>
              <a:rPr lang="en-US" altLang="ja-JP" b="0">
                <a:latin typeface="Arial"/>
                <a:ea typeface="Arial"/>
                <a:cs typeface="Arial"/>
                <a:sym typeface="Arial"/>
              </a:rPr>
              <a:t> </a:t>
            </a:r>
            <a:r>
              <a:rPr lang="en-US" altLang="ja-JP" b="0" err="1">
                <a:latin typeface="Arial"/>
                <a:ea typeface="Arial"/>
                <a:cs typeface="Arial"/>
                <a:sym typeface="Arial"/>
              </a:rPr>
              <a:t>lý</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trước</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hỏi</a:t>
            </a:r>
            <a:r>
              <a:rPr lang="en-US" altLang="ja-JP" b="0">
                <a:latin typeface="Arial"/>
                <a:ea typeface="Arial"/>
                <a:cs typeface="Arial"/>
                <a:sym typeface="Arial"/>
              </a:rPr>
              <a:t> </a:t>
            </a:r>
            <a:r>
              <a:rPr lang="en-US" altLang="ja-JP" b="0" err="1">
                <a:latin typeface="Arial"/>
                <a:ea typeface="Arial"/>
                <a:cs typeface="Arial"/>
                <a:sym typeface="Arial"/>
              </a:rPr>
              <a:t>những</a:t>
            </a:r>
            <a:r>
              <a:rPr lang="en-US" altLang="ja-JP" b="0">
                <a:latin typeface="Arial"/>
                <a:ea typeface="Arial"/>
                <a:cs typeface="Arial"/>
                <a:sym typeface="Arial"/>
              </a:rPr>
              <a:t> </a:t>
            </a:r>
            <a:r>
              <a:rPr lang="en-US" altLang="ja-JP" b="0" err="1">
                <a:latin typeface="Arial"/>
                <a:ea typeface="Arial"/>
                <a:cs typeface="Arial"/>
                <a:sym typeface="Arial"/>
              </a:rPr>
              <a:t>người</a:t>
            </a:r>
            <a:r>
              <a:rPr lang="en-US" altLang="ja-JP" b="0">
                <a:latin typeface="Arial"/>
                <a:ea typeface="Arial"/>
                <a:cs typeface="Arial"/>
                <a:sym typeface="Arial"/>
              </a:rPr>
              <a:t> </a:t>
            </a:r>
            <a:r>
              <a:rPr lang="en-US" altLang="ja-JP" b="0" err="1">
                <a:latin typeface="Arial"/>
                <a:ea typeface="Arial"/>
                <a:cs typeface="Arial"/>
                <a:sym typeface="Arial"/>
              </a:rPr>
              <a:t>xung</a:t>
            </a:r>
            <a:r>
              <a:rPr lang="en-US" altLang="ja-JP" b="0">
                <a:latin typeface="Arial"/>
                <a:ea typeface="Arial"/>
                <a:cs typeface="Arial"/>
                <a:sym typeface="Arial"/>
              </a:rPr>
              <a:t> </a:t>
            </a:r>
            <a:r>
              <a:rPr lang="en-US" altLang="ja-JP" b="0" err="1">
                <a:latin typeface="Arial"/>
                <a:ea typeface="Arial"/>
                <a:cs typeface="Arial"/>
                <a:sym typeface="Arial"/>
              </a:rPr>
              <a:t>quanh</a:t>
            </a:r>
            <a:r>
              <a:rPr lang="en-US" altLang="ja-JP" b="0">
                <a:latin typeface="Arial"/>
                <a:ea typeface="Arial"/>
                <a:cs typeface="Arial"/>
                <a:sym typeface="Arial"/>
              </a:rPr>
              <a:t> </a:t>
            </a:r>
            <a:r>
              <a:rPr lang="en-US" altLang="ja-JP" b="0" err="1">
                <a:latin typeface="Arial"/>
                <a:ea typeface="Arial"/>
                <a:cs typeface="Arial"/>
                <a:sym typeface="Arial"/>
              </a:rPr>
              <a:t>nhé</a:t>
            </a:r>
            <a:r>
              <a:rPr lang="en-US" altLang="ja-JP" b="0">
                <a:latin typeface="Arial"/>
                <a:ea typeface="Arial"/>
                <a:cs typeface="Arial"/>
                <a:sym typeface="Arial"/>
              </a:rPr>
              <a:t>. </a:t>
            </a:r>
            <a:endParaRPr lang="ja-JP" altLang="en-US" b="0">
              <a:latin typeface="Arial"/>
              <a:ea typeface="Arial"/>
              <a:cs typeface="Arial"/>
              <a:sym typeface="Arial"/>
            </a:endParaRPr>
          </a:p>
          <a:p>
            <a:endParaRPr lang="en-US"/>
          </a:p>
        </p:txBody>
      </p:sp>
    </p:spTree>
    <p:extLst>
      <p:ext uri="{BB962C8B-B14F-4D97-AF65-F5344CB8AC3E}">
        <p14:creationId xmlns:p14="http://schemas.microsoft.com/office/powerpoint/2010/main" val="1197277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9AEB9-EA4A-5646-2B37-9C6CB3994A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3D81D-CFC3-BA9D-A19A-F78B485CF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1E9A7-04E2-FB9F-49D5-11E9B1203A69}"/>
              </a:ext>
            </a:extLst>
          </p:cNvPr>
          <p:cNvSpPr>
            <a:spLocks noGrp="1"/>
          </p:cNvSpPr>
          <p:nvPr>
            <p:ph type="body" idx="1"/>
          </p:nvPr>
        </p:nvSpPr>
        <p:spPr/>
        <p:txBody>
          <a:bodyPr/>
          <a:lstStyle/>
          <a:p>
            <a:pPr marL="0" lvl="0" indent="0" algn="l" rtl="0">
              <a:spcBef>
                <a:spcPts val="0"/>
              </a:spcBef>
              <a:spcAft>
                <a:spcPts val="0"/>
              </a:spcAft>
              <a:buNone/>
            </a:pPr>
            <a:r>
              <a:rPr lang="ja-JP" altLang="en-US" b="0">
                <a:latin typeface="Arial"/>
                <a:ea typeface="Arial"/>
                <a:cs typeface="Arial"/>
                <a:sym typeface="Arial"/>
              </a:rPr>
              <a:t>ごみを出す際の注意点は以下の通りです。資源ごみとは、ペットボトルや雑誌など、再利用できるものを指します。ただし、リサイクルできない食品の缶や瓶などは、この分類には含まれません。リサイクルごみを出す前に、必ず中を洗ってください。また、ペットボトルの場合、ラベル、キャップ、ボトル本体に分ける必要があります。キャップとラベルは、他のごみ（可燃ごみ）として分別してください。</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Một</a:t>
            </a:r>
            <a:r>
              <a:rPr lang="en-US" altLang="ja-JP" b="0">
                <a:latin typeface="Arial"/>
                <a:ea typeface="Arial"/>
                <a:cs typeface="Arial"/>
                <a:sym typeface="Arial"/>
              </a:rPr>
              <a:t> </a:t>
            </a:r>
            <a:r>
              <a:rPr lang="en-US" altLang="ja-JP" b="0" err="1">
                <a:latin typeface="Arial"/>
                <a:ea typeface="Arial"/>
                <a:cs typeface="Arial"/>
                <a:sym typeface="Arial"/>
              </a:rPr>
              <a:t>số</a:t>
            </a:r>
            <a:r>
              <a:rPr lang="en-US" altLang="ja-JP" b="0">
                <a:latin typeface="Arial"/>
                <a:ea typeface="Arial"/>
                <a:cs typeface="Arial"/>
                <a:sym typeface="Arial"/>
              </a:rPr>
              <a:t> </a:t>
            </a:r>
            <a:r>
              <a:rPr lang="en-US" altLang="ja-JP" b="0" err="1">
                <a:latin typeface="Arial"/>
                <a:ea typeface="Arial"/>
                <a:cs typeface="Arial"/>
                <a:sym typeface="Arial"/>
              </a:rPr>
              <a:t>điều</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lưu</a:t>
            </a:r>
            <a:r>
              <a:rPr lang="en-US" altLang="ja-JP" b="0">
                <a:latin typeface="Arial"/>
                <a:ea typeface="Arial"/>
                <a:cs typeface="Arial"/>
                <a:sym typeface="Arial"/>
              </a:rPr>
              <a:t> ý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như</a:t>
            </a:r>
            <a:r>
              <a:rPr lang="en-US" altLang="ja-JP" b="0">
                <a:latin typeface="Arial"/>
                <a:ea typeface="Arial"/>
                <a:cs typeface="Arial"/>
                <a:sym typeface="Arial"/>
              </a:rPr>
              <a:t> </a:t>
            </a:r>
            <a:r>
              <a:rPr lang="en-US" altLang="ja-JP" b="0" err="1">
                <a:latin typeface="Arial"/>
                <a:ea typeface="Arial"/>
                <a:cs typeface="Arial"/>
                <a:sym typeface="Arial"/>
              </a:rPr>
              <a:t>sau</a:t>
            </a:r>
            <a:r>
              <a:rPr lang="en-US" altLang="ja-JP" b="0">
                <a:latin typeface="Arial"/>
                <a:ea typeface="Arial"/>
                <a:cs typeface="Arial"/>
                <a:sym typeface="Arial"/>
              </a:rPr>
              <a:t>.</a:t>
            </a:r>
          </a:p>
          <a:p>
            <a:pPr marL="0" lvl="0" indent="0" algn="l" rtl="0">
              <a:spcBef>
                <a:spcPts val="0"/>
              </a:spcBef>
              <a:spcAft>
                <a:spcPts val="0"/>
              </a:spcAft>
              <a:buNone/>
            </a:pP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tái</a:t>
            </a:r>
            <a:r>
              <a:rPr lang="en-US" altLang="ja-JP" b="0">
                <a:latin typeface="Arial"/>
                <a:ea typeface="Arial"/>
                <a:cs typeface="Arial"/>
                <a:sym typeface="Arial"/>
              </a:rPr>
              <a:t> </a:t>
            </a:r>
            <a:r>
              <a:rPr lang="en-US" altLang="ja-JP" b="0" err="1">
                <a:latin typeface="Arial"/>
                <a:ea typeface="Arial"/>
                <a:cs typeface="Arial"/>
                <a:sym typeface="Arial"/>
              </a:rPr>
              <a:t>chế</a:t>
            </a:r>
            <a:r>
              <a:rPr lang="en-US" altLang="ja-JP" b="0">
                <a:latin typeface="Arial"/>
                <a:ea typeface="Arial"/>
                <a:cs typeface="Arial"/>
                <a:sym typeface="Arial"/>
              </a:rPr>
              <a:t> </a:t>
            </a:r>
            <a:r>
              <a:rPr lang="en-US" altLang="ja-JP" b="0" err="1">
                <a:latin typeface="Arial"/>
                <a:ea typeface="Arial"/>
                <a:cs typeface="Arial"/>
                <a:sym typeface="Arial"/>
              </a:rPr>
              <a:t>là</a:t>
            </a:r>
            <a:r>
              <a:rPr lang="en-US" altLang="ja-JP" b="0">
                <a:latin typeface="Arial"/>
                <a:ea typeface="Arial"/>
                <a:cs typeface="Arial"/>
                <a:sym typeface="Arial"/>
              </a:rPr>
              <a:t> </a:t>
            </a:r>
            <a:r>
              <a:rPr lang="en-US" altLang="ja-JP" b="0" err="1">
                <a:latin typeface="Arial"/>
                <a:ea typeface="Arial"/>
                <a:cs typeface="Arial"/>
                <a:sym typeface="Arial"/>
              </a:rPr>
              <a:t>những</a:t>
            </a:r>
            <a:r>
              <a:rPr lang="en-US" altLang="ja-JP" b="0">
                <a:latin typeface="Arial"/>
                <a:ea typeface="Arial"/>
                <a:cs typeface="Arial"/>
                <a:sym typeface="Arial"/>
              </a:rPr>
              <a:t> </a:t>
            </a:r>
            <a:r>
              <a:rPr lang="en-US" altLang="ja-JP" b="0" err="1">
                <a:latin typeface="Arial"/>
                <a:ea typeface="Arial"/>
                <a:cs typeface="Arial"/>
                <a:sym typeface="Arial"/>
              </a:rPr>
              <a:t>đồ</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tái</a:t>
            </a:r>
            <a:r>
              <a:rPr lang="en-US" altLang="ja-JP" b="0">
                <a:latin typeface="Arial"/>
                <a:ea typeface="Arial"/>
                <a:cs typeface="Arial"/>
                <a:sym typeface="Arial"/>
              </a:rPr>
              <a:t> </a:t>
            </a:r>
            <a:r>
              <a:rPr lang="en-US" altLang="ja-JP" b="0" err="1">
                <a:latin typeface="Arial"/>
                <a:ea typeface="Arial"/>
                <a:cs typeface="Arial"/>
                <a:sym typeface="Arial"/>
              </a:rPr>
              <a:t>sử</a:t>
            </a:r>
            <a:r>
              <a:rPr lang="en-US" altLang="ja-JP" b="0">
                <a:latin typeface="Arial"/>
                <a:ea typeface="Arial"/>
                <a:cs typeface="Arial"/>
                <a:sym typeface="Arial"/>
              </a:rPr>
              <a:t> </a:t>
            </a:r>
            <a:r>
              <a:rPr lang="en-US" altLang="ja-JP" b="0" err="1">
                <a:latin typeface="Arial"/>
                <a:ea typeface="Arial"/>
                <a:cs typeface="Arial"/>
                <a:sym typeface="Arial"/>
              </a:rPr>
              <a:t>dụng</a:t>
            </a:r>
            <a:r>
              <a:rPr lang="en-US" altLang="ja-JP" b="0">
                <a:latin typeface="Arial"/>
                <a:ea typeface="Arial"/>
                <a:cs typeface="Arial"/>
                <a:sym typeface="Arial"/>
              </a:rPr>
              <a:t> </a:t>
            </a:r>
            <a:r>
              <a:rPr lang="en-US" altLang="ja-JP" b="0" err="1">
                <a:latin typeface="Arial"/>
                <a:ea typeface="Arial"/>
                <a:cs typeface="Arial"/>
                <a:sym typeface="Arial"/>
              </a:rPr>
              <a:t>lại</a:t>
            </a:r>
            <a:r>
              <a:rPr lang="en-US" altLang="ja-JP" b="0">
                <a:latin typeface="Arial"/>
                <a:ea typeface="Arial"/>
                <a:cs typeface="Arial"/>
                <a:sym typeface="Arial"/>
              </a:rPr>
              <a:t>, </a:t>
            </a:r>
            <a:r>
              <a:rPr lang="en-US" altLang="ja-JP" b="0" err="1">
                <a:latin typeface="Arial"/>
                <a:ea typeface="Arial"/>
                <a:cs typeface="Arial"/>
                <a:sym typeface="Arial"/>
              </a:rPr>
              <a:t>ví</a:t>
            </a:r>
            <a:r>
              <a:rPr lang="en-US" altLang="ja-JP" b="0">
                <a:latin typeface="Arial"/>
                <a:ea typeface="Arial"/>
                <a:cs typeface="Arial"/>
                <a:sym typeface="Arial"/>
              </a:rPr>
              <a:t> </a:t>
            </a:r>
            <a:r>
              <a:rPr lang="en-US" altLang="ja-JP" b="0" err="1">
                <a:latin typeface="Arial"/>
                <a:ea typeface="Arial"/>
                <a:cs typeface="Arial"/>
                <a:sym typeface="Arial"/>
              </a:rPr>
              <a:t>dụ</a:t>
            </a:r>
            <a:r>
              <a:rPr lang="en-US" altLang="ja-JP" b="0">
                <a:latin typeface="Arial"/>
                <a:ea typeface="Arial"/>
                <a:cs typeface="Arial"/>
                <a:sym typeface="Arial"/>
              </a:rPr>
              <a:t> chai </a:t>
            </a:r>
            <a:r>
              <a:rPr lang="en-US" altLang="ja-JP" b="0" err="1">
                <a:latin typeface="Arial"/>
                <a:ea typeface="Arial"/>
                <a:cs typeface="Arial"/>
                <a:sym typeface="Arial"/>
              </a:rPr>
              <a:t>nhựa</a:t>
            </a:r>
            <a:r>
              <a:rPr lang="en-US" altLang="ja-JP" b="0">
                <a:latin typeface="Arial"/>
                <a:ea typeface="Arial"/>
                <a:cs typeface="Arial"/>
                <a:sym typeface="Arial"/>
              </a:rPr>
              <a:t>, </a:t>
            </a:r>
            <a:r>
              <a:rPr lang="en-US" altLang="ja-JP" b="0" err="1">
                <a:latin typeface="Arial"/>
                <a:ea typeface="Arial"/>
                <a:cs typeface="Arial"/>
                <a:sym typeface="Arial"/>
              </a:rPr>
              <a:t>sách</a:t>
            </a:r>
            <a:r>
              <a:rPr lang="en-US" altLang="ja-JP" b="0">
                <a:latin typeface="Arial"/>
                <a:ea typeface="Arial"/>
                <a:cs typeface="Arial"/>
                <a:sym typeface="Arial"/>
              </a:rPr>
              <a:t> </a:t>
            </a:r>
            <a:r>
              <a:rPr lang="en-US" altLang="ja-JP" b="0" err="1">
                <a:latin typeface="Arial"/>
                <a:ea typeface="Arial"/>
                <a:cs typeface="Arial"/>
                <a:sym typeface="Arial"/>
              </a:rPr>
              <a:t>báo</a:t>
            </a:r>
            <a:r>
              <a:rPr lang="en-US" altLang="ja-JP" b="0">
                <a:latin typeface="Arial"/>
                <a:ea typeface="Arial"/>
                <a:cs typeface="Arial"/>
                <a:sym typeface="Arial"/>
              </a:rPr>
              <a:t>… Những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lon</a:t>
            </a:r>
            <a:r>
              <a:rPr lang="en-US" altLang="ja-JP" b="0">
                <a:latin typeface="Arial"/>
                <a:ea typeface="Arial"/>
                <a:cs typeface="Arial"/>
                <a:sym typeface="Arial"/>
              </a:rPr>
              <a:t> </a:t>
            </a:r>
            <a:r>
              <a:rPr lang="en-US" altLang="ja-JP" b="0" err="1">
                <a:latin typeface="Arial"/>
                <a:ea typeface="Arial"/>
                <a:cs typeface="Arial"/>
                <a:sym typeface="Arial"/>
              </a:rPr>
              <a:t>đựng</a:t>
            </a:r>
            <a:r>
              <a:rPr lang="en-US" altLang="ja-JP" b="0">
                <a:latin typeface="Arial"/>
                <a:ea typeface="Arial"/>
                <a:cs typeface="Arial"/>
                <a:sym typeface="Arial"/>
              </a:rPr>
              <a:t> </a:t>
            </a:r>
            <a:r>
              <a:rPr lang="en-US" altLang="ja-JP" b="0" err="1">
                <a:latin typeface="Arial"/>
                <a:ea typeface="Arial"/>
                <a:cs typeface="Arial"/>
                <a:sym typeface="Arial"/>
              </a:rPr>
              <a:t>thực</a:t>
            </a:r>
            <a:r>
              <a:rPr lang="en-US" altLang="ja-JP" b="0">
                <a:latin typeface="Arial"/>
                <a:ea typeface="Arial"/>
                <a:cs typeface="Arial"/>
                <a:sym typeface="Arial"/>
              </a:rPr>
              <a:t> </a:t>
            </a:r>
            <a:r>
              <a:rPr lang="en-US" altLang="ja-JP" b="0" err="1">
                <a:latin typeface="Arial"/>
                <a:ea typeface="Arial"/>
                <a:cs typeface="Arial"/>
                <a:sym typeface="Arial"/>
              </a:rPr>
              <a:t>phẩm</a:t>
            </a:r>
            <a:r>
              <a:rPr lang="en-US" altLang="ja-JP" b="0">
                <a:latin typeface="Arial"/>
                <a:ea typeface="Arial"/>
                <a:cs typeface="Arial"/>
                <a:sym typeface="Arial"/>
              </a:rPr>
              <a:t>, chai </a:t>
            </a:r>
            <a:r>
              <a:rPr lang="en-US" altLang="ja-JP" b="0" err="1">
                <a:latin typeface="Arial"/>
                <a:ea typeface="Arial"/>
                <a:cs typeface="Arial"/>
                <a:sym typeface="Arial"/>
              </a:rPr>
              <a:t>lọ</a:t>
            </a:r>
            <a:r>
              <a:rPr lang="en-US" altLang="ja-JP" b="0">
                <a:latin typeface="Arial"/>
                <a:ea typeface="Arial"/>
                <a:cs typeface="Arial"/>
                <a:sym typeface="Arial"/>
              </a:rPr>
              <a:t>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tái</a:t>
            </a:r>
            <a:r>
              <a:rPr lang="en-US" altLang="ja-JP" b="0">
                <a:latin typeface="Arial"/>
                <a:ea typeface="Arial"/>
                <a:cs typeface="Arial"/>
                <a:sym typeface="Arial"/>
              </a:rPr>
              <a:t> </a:t>
            </a:r>
            <a:r>
              <a:rPr lang="en-US" altLang="ja-JP" b="0" err="1">
                <a:latin typeface="Arial"/>
                <a:ea typeface="Arial"/>
                <a:cs typeface="Arial"/>
                <a:sym typeface="Arial"/>
              </a:rPr>
              <a:t>chế</a:t>
            </a:r>
            <a:r>
              <a:rPr lang="en-US" altLang="ja-JP" b="0">
                <a:latin typeface="Arial"/>
                <a:ea typeface="Arial"/>
                <a:cs typeface="Arial"/>
                <a:sym typeface="Arial"/>
              </a:rPr>
              <a:t> sẽ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a:t>
            </a:r>
            <a:r>
              <a:rPr lang="en-US" altLang="ja-JP" b="0" err="1">
                <a:latin typeface="Arial"/>
                <a:ea typeface="Arial"/>
                <a:cs typeface="Arial"/>
                <a:sym typeface="Arial"/>
              </a:rPr>
              <a:t>phân</a:t>
            </a:r>
            <a:r>
              <a:rPr lang="en-US" altLang="ja-JP" b="0">
                <a:latin typeface="Arial"/>
                <a:ea typeface="Arial"/>
                <a:cs typeface="Arial"/>
                <a:sym typeface="Arial"/>
              </a:rPr>
              <a:t> </a:t>
            </a:r>
            <a:r>
              <a:rPr lang="en-US" altLang="ja-JP" b="0" err="1">
                <a:latin typeface="Arial"/>
                <a:ea typeface="Arial"/>
                <a:cs typeface="Arial"/>
                <a:sym typeface="Arial"/>
              </a:rPr>
              <a:t>vào</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này</a:t>
            </a:r>
            <a:r>
              <a:rPr lang="en-US" altLang="ja-JP" b="0">
                <a:latin typeface="Arial"/>
                <a:ea typeface="Arial"/>
                <a:cs typeface="Arial"/>
                <a:sym typeface="Arial"/>
              </a:rPr>
              <a:t>. </a:t>
            </a:r>
          </a:p>
          <a:p>
            <a:pPr marL="0" lvl="0" indent="0" algn="l" rtl="0">
              <a:spcBef>
                <a:spcPts val="0"/>
              </a:spcBef>
              <a:spcAft>
                <a:spcPts val="0"/>
              </a:spcAft>
              <a:buNone/>
            </a:pPr>
            <a:r>
              <a:rPr lang="en-US" altLang="ja-JP" b="0">
                <a:latin typeface="Arial"/>
                <a:ea typeface="Arial"/>
                <a:cs typeface="Arial"/>
                <a:sym typeface="Arial"/>
              </a:rPr>
              <a:t>Các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lưu</a:t>
            </a:r>
            <a:r>
              <a:rPr lang="en-US" altLang="ja-JP" b="0">
                <a:latin typeface="Arial"/>
                <a:ea typeface="Arial"/>
                <a:cs typeface="Arial"/>
                <a:sym typeface="Arial"/>
              </a:rPr>
              <a:t> ý </a:t>
            </a:r>
            <a:r>
              <a:rPr lang="en-US" altLang="ja-JP" b="0" err="1">
                <a:latin typeface="Arial"/>
                <a:ea typeface="Arial"/>
                <a:cs typeface="Arial"/>
                <a:sym typeface="Arial"/>
              </a:rPr>
              <a:t>trước</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tái</a:t>
            </a:r>
            <a:r>
              <a:rPr lang="en-US" altLang="ja-JP" b="0">
                <a:latin typeface="Arial"/>
                <a:ea typeface="Arial"/>
                <a:cs typeface="Arial"/>
                <a:sym typeface="Arial"/>
              </a:rPr>
              <a:t> </a:t>
            </a:r>
            <a:r>
              <a:rPr lang="en-US" altLang="ja-JP" b="0" err="1">
                <a:latin typeface="Arial"/>
                <a:ea typeface="Arial"/>
                <a:cs typeface="Arial"/>
                <a:sym typeface="Arial"/>
              </a:rPr>
              <a:t>chế</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rửa</a:t>
            </a:r>
            <a:r>
              <a:rPr lang="en-US" altLang="ja-JP" b="0">
                <a:latin typeface="Arial"/>
                <a:ea typeface="Arial"/>
                <a:cs typeface="Arial"/>
                <a:sym typeface="Arial"/>
              </a:rPr>
              <a:t> </a:t>
            </a:r>
            <a:r>
              <a:rPr lang="en-US" altLang="ja-JP" b="0" err="1">
                <a:latin typeface="Arial"/>
                <a:ea typeface="Arial"/>
                <a:cs typeface="Arial"/>
                <a:sym typeface="Arial"/>
              </a:rPr>
              <a:t>sạch</a:t>
            </a:r>
            <a:r>
              <a:rPr lang="en-US" altLang="ja-JP" b="0">
                <a:latin typeface="Arial"/>
                <a:ea typeface="Arial"/>
                <a:cs typeface="Arial"/>
                <a:sym typeface="Arial"/>
              </a:rPr>
              <a:t>. </a:t>
            </a:r>
            <a:r>
              <a:rPr lang="en-US" altLang="ja-JP" b="0" err="1">
                <a:latin typeface="Arial"/>
                <a:ea typeface="Arial"/>
                <a:cs typeface="Arial"/>
                <a:sym typeface="Arial"/>
              </a:rPr>
              <a:t>Đối</a:t>
            </a:r>
            <a:r>
              <a:rPr lang="en-US" altLang="ja-JP" b="0">
                <a:latin typeface="Arial"/>
                <a:ea typeface="Arial"/>
                <a:cs typeface="Arial"/>
                <a:sym typeface="Arial"/>
              </a:rPr>
              <a:t> </a:t>
            </a:r>
            <a:r>
              <a:rPr lang="en-US" altLang="ja-JP" b="0" err="1">
                <a:latin typeface="Arial"/>
                <a:ea typeface="Arial"/>
                <a:cs typeface="Arial"/>
                <a:sym typeface="Arial"/>
              </a:rPr>
              <a:t>với</a:t>
            </a:r>
            <a:r>
              <a:rPr lang="en-US" altLang="ja-JP" b="0">
                <a:latin typeface="Arial"/>
                <a:ea typeface="Arial"/>
                <a:cs typeface="Arial"/>
                <a:sym typeface="Arial"/>
              </a:rPr>
              <a:t> chai </a:t>
            </a:r>
            <a:r>
              <a:rPr lang="en-US" altLang="ja-JP" b="0" err="1">
                <a:latin typeface="Arial"/>
                <a:ea typeface="Arial"/>
                <a:cs typeface="Arial"/>
                <a:sym typeface="Arial"/>
              </a:rPr>
              <a:t>nhựa</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phân</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nhãn</a:t>
            </a:r>
            <a:r>
              <a:rPr lang="en-US" altLang="ja-JP" b="0">
                <a:latin typeface="Arial"/>
                <a:ea typeface="Arial"/>
                <a:cs typeface="Arial"/>
                <a:sym typeface="Arial"/>
              </a:rPr>
              <a:t> </a:t>
            </a:r>
            <a:r>
              <a:rPr lang="en-US" altLang="ja-JP" b="0" err="1">
                <a:latin typeface="Arial"/>
                <a:ea typeface="Arial"/>
                <a:cs typeface="Arial"/>
                <a:sym typeface="Arial"/>
              </a:rPr>
              <a:t>dán</a:t>
            </a:r>
            <a:r>
              <a:rPr lang="en-US" altLang="ja-JP" b="0">
                <a:latin typeface="Arial"/>
                <a:ea typeface="Arial"/>
                <a:cs typeface="Arial"/>
                <a:sym typeface="Arial"/>
              </a:rPr>
              <a:t>, </a:t>
            </a:r>
            <a:r>
              <a:rPr lang="en-US" altLang="ja-JP" b="0" err="1">
                <a:latin typeface="Arial"/>
                <a:ea typeface="Arial"/>
                <a:cs typeface="Arial"/>
                <a:sym typeface="Arial"/>
              </a:rPr>
              <a:t>nắp</a:t>
            </a:r>
            <a:r>
              <a:rPr lang="en-US" altLang="ja-JP" b="0">
                <a:latin typeface="Arial"/>
                <a:ea typeface="Arial"/>
                <a:cs typeface="Arial"/>
                <a:sym typeface="Arial"/>
              </a:rPr>
              <a:t> </a:t>
            </a:r>
            <a:r>
              <a:rPr lang="en-US" altLang="ja-JP" b="0" err="1">
                <a:latin typeface="Arial"/>
                <a:ea typeface="Arial"/>
                <a:cs typeface="Arial"/>
                <a:sym typeface="Arial"/>
              </a:rPr>
              <a:t>và</a:t>
            </a:r>
            <a:r>
              <a:rPr lang="en-US" altLang="ja-JP" b="0">
                <a:latin typeface="Arial"/>
                <a:ea typeface="Arial"/>
                <a:cs typeface="Arial"/>
                <a:sym typeface="Arial"/>
              </a:rPr>
              <a:t> than chai. </a:t>
            </a:r>
            <a:r>
              <a:rPr lang="en-US" altLang="ja-JP" b="0" err="1">
                <a:latin typeface="Arial"/>
                <a:ea typeface="Arial"/>
                <a:cs typeface="Arial"/>
                <a:sym typeface="Arial"/>
              </a:rPr>
              <a:t>Nắp</a:t>
            </a:r>
            <a:r>
              <a:rPr lang="en-US" altLang="ja-JP" b="0">
                <a:latin typeface="Arial"/>
                <a:ea typeface="Arial"/>
                <a:cs typeface="Arial"/>
                <a:sym typeface="Arial"/>
              </a:rPr>
              <a:t> </a:t>
            </a:r>
            <a:r>
              <a:rPr lang="en-US" altLang="ja-JP" b="0" err="1">
                <a:latin typeface="Arial"/>
                <a:ea typeface="Arial"/>
                <a:cs typeface="Arial"/>
                <a:sym typeface="Arial"/>
              </a:rPr>
              <a:t>và</a:t>
            </a:r>
            <a:r>
              <a:rPr lang="en-US" altLang="ja-JP" b="0">
                <a:latin typeface="Arial"/>
                <a:ea typeface="Arial"/>
                <a:cs typeface="Arial"/>
                <a:sym typeface="Arial"/>
              </a:rPr>
              <a:t> </a:t>
            </a:r>
            <a:r>
              <a:rPr lang="en-US" altLang="ja-JP" b="0" err="1">
                <a:latin typeface="Arial"/>
                <a:ea typeface="Arial"/>
                <a:cs typeface="Arial"/>
                <a:sym typeface="Arial"/>
              </a:rPr>
              <a:t>nhãn</a:t>
            </a:r>
            <a:r>
              <a:rPr lang="en-US" altLang="ja-JP" b="0">
                <a:latin typeface="Arial"/>
                <a:ea typeface="Arial"/>
                <a:cs typeface="Arial"/>
                <a:sym typeface="Arial"/>
              </a:rPr>
              <a:t> </a:t>
            </a:r>
            <a:r>
              <a:rPr lang="en-US" altLang="ja-JP" b="0" err="1">
                <a:latin typeface="Arial"/>
                <a:ea typeface="Arial"/>
                <a:cs typeface="Arial"/>
                <a:sym typeface="Arial"/>
              </a:rPr>
              <a:t>dán</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a:t>
            </a:r>
            <a:r>
              <a:rPr lang="en-US" altLang="ja-JP" b="0" err="1">
                <a:latin typeface="Arial"/>
                <a:ea typeface="Arial"/>
                <a:cs typeface="Arial"/>
                <a:sym typeface="Arial"/>
              </a:rPr>
              <a:t>phân</a:t>
            </a:r>
            <a:r>
              <a:rPr lang="en-US" altLang="ja-JP" b="0">
                <a:latin typeface="Arial"/>
                <a:ea typeface="Arial"/>
                <a:cs typeface="Arial"/>
                <a:sym typeface="Arial"/>
              </a:rPr>
              <a:t> </a:t>
            </a:r>
            <a:r>
              <a:rPr lang="en-US" altLang="ja-JP" b="0" err="1">
                <a:latin typeface="Arial"/>
                <a:ea typeface="Arial"/>
                <a:cs typeface="Arial"/>
                <a:sym typeface="Arial"/>
              </a:rPr>
              <a:t>vào</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khác</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cháy</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a:t>
            </a:r>
            <a:endParaRPr lang="ja-JP" altLang="en-US" b="0">
              <a:latin typeface="Arial"/>
              <a:ea typeface="Arial"/>
              <a:cs typeface="Arial"/>
              <a:sym typeface="Arial"/>
            </a:endParaRPr>
          </a:p>
          <a:p>
            <a:endParaRPr lang="en-US"/>
          </a:p>
        </p:txBody>
      </p:sp>
    </p:spTree>
    <p:extLst>
      <p:ext uri="{BB962C8B-B14F-4D97-AF65-F5344CB8AC3E}">
        <p14:creationId xmlns:p14="http://schemas.microsoft.com/office/powerpoint/2010/main" val="1125715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粗大ごみの捨て方は、他のごみとは異なります。</a:t>
            </a:r>
          </a:p>
          <a:p>
            <a:r>
              <a:rPr lang="ja-JP" altLang="en-US"/>
              <a:t>一般的に、</a:t>
            </a:r>
            <a:r>
              <a:rPr lang="en-US" altLang="ja-JP"/>
              <a:t>30</a:t>
            </a:r>
            <a:r>
              <a:rPr lang="ja-JP" altLang="en-US"/>
              <a:t>㎝以上のものは</a:t>
            </a:r>
            <a:r>
              <a:rPr lang="en-US" altLang="ja-JP"/>
              <a:t>『</a:t>
            </a:r>
            <a:r>
              <a:rPr lang="ja-JP" altLang="en-US"/>
              <a:t>粗大ごみ</a:t>
            </a:r>
            <a:r>
              <a:rPr lang="en-US" altLang="ja-JP"/>
              <a:t>』</a:t>
            </a:r>
            <a:r>
              <a:rPr lang="ja-JP" altLang="en-US"/>
              <a:t>として扱われます。例えば、棚や自転車などです。</a:t>
            </a:r>
          </a:p>
          <a:p>
            <a:r>
              <a:rPr lang="ja-JP" altLang="en-US"/>
              <a:t>粗大ごみを捨てる際は、事前に処理センターへ電話やインターネットで申し込みが必要です。また、回収には手数料がかかります。申し込みをして指定の手数料を支払ったら、指定された日時に、指定された場所へ出してください。当日、収集業者が回収に来てくれます。</a:t>
            </a:r>
          </a:p>
          <a:p>
            <a:r>
              <a:rPr lang="ja-JP" altLang="en-US"/>
              <a:t>ごみ集積所に出された粗大ごみを、他人が勝手に持ち帰ることは禁止されているので、ご注意ください。</a:t>
            </a:r>
          </a:p>
          <a:p>
            <a:endParaRPr lang="en-US"/>
          </a:p>
          <a:p>
            <a:r>
              <a:rPr lang="en-US" err="1"/>
              <a:t>Đối</a:t>
            </a:r>
            <a:r>
              <a:rPr lang="en-US"/>
              <a:t> </a:t>
            </a:r>
            <a:r>
              <a:rPr lang="en-US" err="1"/>
              <a:t>với</a:t>
            </a:r>
            <a:r>
              <a:rPr lang="en-US"/>
              <a:t> </a:t>
            </a:r>
            <a:r>
              <a:rPr lang="en-US" err="1"/>
              <a:t>rác</a:t>
            </a:r>
            <a:r>
              <a:rPr lang="en-US"/>
              <a:t> </a:t>
            </a:r>
            <a:r>
              <a:rPr lang="en-US" err="1"/>
              <a:t>cỡ</a:t>
            </a:r>
            <a:r>
              <a:rPr lang="en-US"/>
              <a:t> </a:t>
            </a:r>
            <a:r>
              <a:rPr lang="en-US" err="1"/>
              <a:t>lớn</a:t>
            </a:r>
            <a:r>
              <a:rPr lang="en-US"/>
              <a:t>, </a:t>
            </a:r>
            <a:r>
              <a:rPr lang="en-US" err="1"/>
              <a:t>cách</a:t>
            </a:r>
            <a:r>
              <a:rPr lang="en-US"/>
              <a:t> </a:t>
            </a:r>
            <a:r>
              <a:rPr lang="en-US" err="1"/>
              <a:t>vứt</a:t>
            </a:r>
            <a:r>
              <a:rPr lang="en-US"/>
              <a:t> </a:t>
            </a:r>
            <a:r>
              <a:rPr lang="en-US" err="1"/>
              <a:t>sẽ</a:t>
            </a:r>
            <a:r>
              <a:rPr lang="en-US"/>
              <a:t> </a:t>
            </a:r>
            <a:r>
              <a:rPr lang="en-US" err="1"/>
              <a:t>khác</a:t>
            </a:r>
            <a:r>
              <a:rPr lang="en-US"/>
              <a:t> </a:t>
            </a:r>
            <a:r>
              <a:rPr lang="en-US" err="1"/>
              <a:t>với</a:t>
            </a:r>
            <a:r>
              <a:rPr lang="en-US"/>
              <a:t> </a:t>
            </a:r>
            <a:r>
              <a:rPr lang="en-US" err="1"/>
              <a:t>các</a:t>
            </a:r>
            <a:r>
              <a:rPr lang="en-US"/>
              <a:t> </a:t>
            </a:r>
            <a:r>
              <a:rPr lang="en-US" err="1"/>
              <a:t>loại</a:t>
            </a:r>
            <a:r>
              <a:rPr lang="en-US"/>
              <a:t> </a:t>
            </a:r>
            <a:r>
              <a:rPr lang="en-US" err="1"/>
              <a:t>rác</a:t>
            </a:r>
            <a:r>
              <a:rPr lang="en-US"/>
              <a:t> </a:t>
            </a:r>
            <a:r>
              <a:rPr lang="en-US" err="1"/>
              <a:t>khác</a:t>
            </a:r>
            <a:r>
              <a:rPr lang="en-US"/>
              <a:t>. </a:t>
            </a:r>
          </a:p>
          <a:p>
            <a:r>
              <a:rPr lang="en-US" err="1"/>
              <a:t>Rác</a:t>
            </a:r>
            <a:r>
              <a:rPr lang="en-US"/>
              <a:t> </a:t>
            </a:r>
            <a:r>
              <a:rPr lang="en-US" err="1"/>
              <a:t>có</a:t>
            </a:r>
            <a:r>
              <a:rPr lang="en-US"/>
              <a:t> </a:t>
            </a:r>
            <a:r>
              <a:rPr lang="en-US" err="1"/>
              <a:t>kích</a:t>
            </a:r>
            <a:r>
              <a:rPr lang="en-US"/>
              <a:t> </a:t>
            </a:r>
            <a:r>
              <a:rPr lang="en-US" err="1"/>
              <a:t>cỡ</a:t>
            </a:r>
            <a:r>
              <a:rPr lang="en-US"/>
              <a:t> </a:t>
            </a:r>
            <a:r>
              <a:rPr lang="en-US" err="1"/>
              <a:t>trên</a:t>
            </a:r>
            <a:r>
              <a:rPr lang="en-US"/>
              <a:t> 30 cm </a:t>
            </a:r>
            <a:r>
              <a:rPr lang="en-US" err="1"/>
              <a:t>sẽ</a:t>
            </a:r>
            <a:r>
              <a:rPr lang="en-US"/>
              <a:t> </a:t>
            </a:r>
            <a:r>
              <a:rPr lang="en-US" err="1"/>
              <a:t>được</a:t>
            </a:r>
            <a:r>
              <a:rPr lang="en-US"/>
              <a:t> </a:t>
            </a:r>
            <a:r>
              <a:rPr lang="en-US" err="1"/>
              <a:t>tính</a:t>
            </a:r>
            <a:r>
              <a:rPr lang="en-US"/>
              <a:t> </a:t>
            </a:r>
            <a:r>
              <a:rPr lang="en-US" err="1"/>
              <a:t>là</a:t>
            </a:r>
            <a:r>
              <a:rPr lang="en-US"/>
              <a:t> </a:t>
            </a:r>
            <a:r>
              <a:rPr lang="en-US" err="1"/>
              <a:t>rác</a:t>
            </a:r>
            <a:r>
              <a:rPr lang="en-US"/>
              <a:t> </a:t>
            </a:r>
            <a:r>
              <a:rPr lang="en-US" err="1"/>
              <a:t>cỡ</a:t>
            </a:r>
            <a:r>
              <a:rPr lang="en-US"/>
              <a:t> </a:t>
            </a:r>
            <a:r>
              <a:rPr lang="en-US" err="1"/>
              <a:t>lớn</a:t>
            </a:r>
            <a:r>
              <a:rPr lang="en-US"/>
              <a:t>. </a:t>
            </a:r>
            <a:r>
              <a:rPr lang="en-US" err="1"/>
              <a:t>Ví</a:t>
            </a:r>
            <a:r>
              <a:rPr lang="en-US"/>
              <a:t> </a:t>
            </a:r>
            <a:r>
              <a:rPr lang="en-US" err="1"/>
              <a:t>dụ</a:t>
            </a:r>
            <a:r>
              <a:rPr lang="en-US"/>
              <a:t> </a:t>
            </a:r>
            <a:r>
              <a:rPr lang="en-US" err="1"/>
              <a:t>như</a:t>
            </a:r>
            <a:r>
              <a:rPr lang="en-US"/>
              <a:t> </a:t>
            </a:r>
            <a:r>
              <a:rPr lang="en-US" err="1"/>
              <a:t>tủ</a:t>
            </a:r>
            <a:r>
              <a:rPr lang="en-US"/>
              <a:t> </a:t>
            </a:r>
            <a:r>
              <a:rPr lang="en-US" err="1"/>
              <a:t>quần</a:t>
            </a:r>
            <a:r>
              <a:rPr lang="en-US"/>
              <a:t> </a:t>
            </a:r>
            <a:r>
              <a:rPr lang="en-US" err="1"/>
              <a:t>áo</a:t>
            </a:r>
            <a:r>
              <a:rPr lang="en-US"/>
              <a:t>, </a:t>
            </a:r>
            <a:r>
              <a:rPr lang="en-US" err="1"/>
              <a:t>xe</a:t>
            </a:r>
            <a:r>
              <a:rPr lang="en-US"/>
              <a:t> </a:t>
            </a:r>
            <a:r>
              <a:rPr lang="en-US" err="1"/>
              <a:t>đạp</a:t>
            </a:r>
            <a:r>
              <a:rPr lang="en-US"/>
              <a:t>…</a:t>
            </a:r>
          </a:p>
          <a:p>
            <a:r>
              <a:rPr lang="en-US"/>
              <a:t>Khi </a:t>
            </a:r>
            <a:r>
              <a:rPr lang="en-US" err="1"/>
              <a:t>muốn</a:t>
            </a:r>
            <a:r>
              <a:rPr lang="en-US"/>
              <a:t> </a:t>
            </a:r>
            <a:r>
              <a:rPr lang="en-US" err="1"/>
              <a:t>vứt</a:t>
            </a:r>
            <a:r>
              <a:rPr lang="en-US"/>
              <a:t> </a:t>
            </a:r>
            <a:r>
              <a:rPr lang="en-US" err="1"/>
              <a:t>loại</a:t>
            </a:r>
            <a:r>
              <a:rPr lang="en-US"/>
              <a:t> </a:t>
            </a:r>
            <a:r>
              <a:rPr lang="en-US" err="1"/>
              <a:t>rác</a:t>
            </a:r>
            <a:r>
              <a:rPr lang="en-US"/>
              <a:t> </a:t>
            </a:r>
            <a:r>
              <a:rPr lang="en-US" err="1"/>
              <a:t>này</a:t>
            </a:r>
            <a:r>
              <a:rPr lang="en-US"/>
              <a:t>, </a:t>
            </a:r>
            <a:r>
              <a:rPr lang="en-US" err="1"/>
              <a:t>các</a:t>
            </a:r>
            <a:r>
              <a:rPr lang="en-US"/>
              <a:t> </a:t>
            </a:r>
            <a:r>
              <a:rPr lang="en-US" err="1"/>
              <a:t>bạn</a:t>
            </a:r>
            <a:r>
              <a:rPr lang="en-US"/>
              <a:t> </a:t>
            </a:r>
            <a:r>
              <a:rPr lang="en-US" err="1"/>
              <a:t>cần</a:t>
            </a:r>
            <a:r>
              <a:rPr lang="en-US"/>
              <a:t> </a:t>
            </a:r>
            <a:r>
              <a:rPr lang="en-US" err="1"/>
              <a:t>gọi</a:t>
            </a:r>
            <a:r>
              <a:rPr lang="en-US"/>
              <a:t> </a:t>
            </a:r>
            <a:r>
              <a:rPr lang="en-US" err="1"/>
              <a:t>điện</a:t>
            </a:r>
            <a:r>
              <a:rPr lang="en-US"/>
              <a:t> </a:t>
            </a:r>
            <a:r>
              <a:rPr lang="en-US" err="1"/>
              <a:t>đăng</a:t>
            </a:r>
            <a:r>
              <a:rPr lang="en-US"/>
              <a:t> </a:t>
            </a:r>
            <a:r>
              <a:rPr lang="en-US" err="1"/>
              <a:t>kí</a:t>
            </a:r>
            <a:r>
              <a:rPr lang="en-US"/>
              <a:t> </a:t>
            </a:r>
            <a:r>
              <a:rPr lang="en-US" err="1"/>
              <a:t>cho</a:t>
            </a:r>
            <a:r>
              <a:rPr lang="en-US"/>
              <a:t> </a:t>
            </a:r>
            <a:r>
              <a:rPr lang="en-US" err="1"/>
              <a:t>trung</a:t>
            </a:r>
            <a:r>
              <a:rPr lang="en-US"/>
              <a:t> </a:t>
            </a:r>
            <a:r>
              <a:rPr lang="en-US" err="1"/>
              <a:t>tâm</a:t>
            </a:r>
            <a:r>
              <a:rPr lang="en-US"/>
              <a:t> </a:t>
            </a:r>
            <a:r>
              <a:rPr lang="en-US" err="1"/>
              <a:t>xử</a:t>
            </a:r>
            <a:r>
              <a:rPr lang="en-US"/>
              <a:t> </a:t>
            </a:r>
            <a:r>
              <a:rPr lang="en-US" err="1"/>
              <a:t>lí</a:t>
            </a:r>
            <a:r>
              <a:rPr lang="en-US"/>
              <a:t>, </a:t>
            </a:r>
            <a:r>
              <a:rPr lang="en-US" err="1"/>
              <a:t>và</a:t>
            </a:r>
            <a:r>
              <a:rPr lang="en-US"/>
              <a:t> </a:t>
            </a:r>
            <a:r>
              <a:rPr lang="en-US" err="1"/>
              <a:t>sẽ</a:t>
            </a:r>
            <a:r>
              <a:rPr lang="en-US"/>
              <a:t> </a:t>
            </a:r>
            <a:r>
              <a:rPr lang="en-US" err="1"/>
              <a:t>phải</a:t>
            </a:r>
            <a:r>
              <a:rPr lang="en-US"/>
              <a:t> </a:t>
            </a:r>
            <a:r>
              <a:rPr lang="en-US" err="1"/>
              <a:t>mất</a:t>
            </a:r>
            <a:r>
              <a:rPr lang="en-US"/>
              <a:t> </a:t>
            </a:r>
            <a:r>
              <a:rPr lang="en-US" err="1"/>
              <a:t>phí</a:t>
            </a:r>
            <a:r>
              <a:rPr lang="en-US"/>
              <a:t>. Sau </a:t>
            </a:r>
            <a:r>
              <a:rPr lang="en-US" err="1"/>
              <a:t>khi</a:t>
            </a:r>
            <a:r>
              <a:rPr lang="en-US"/>
              <a:t> </a:t>
            </a:r>
            <a:r>
              <a:rPr lang="en-US" err="1"/>
              <a:t>đăng</a:t>
            </a:r>
            <a:r>
              <a:rPr lang="en-US"/>
              <a:t> </a:t>
            </a:r>
            <a:r>
              <a:rPr lang="en-US" err="1"/>
              <a:t>kí</a:t>
            </a:r>
            <a:r>
              <a:rPr lang="en-US"/>
              <a:t> </a:t>
            </a:r>
            <a:r>
              <a:rPr lang="en-US" err="1"/>
              <a:t>và</a:t>
            </a:r>
            <a:r>
              <a:rPr lang="en-US"/>
              <a:t> </a:t>
            </a:r>
            <a:r>
              <a:rPr lang="en-US" err="1"/>
              <a:t>làm</a:t>
            </a:r>
            <a:r>
              <a:rPr lang="en-US"/>
              <a:t> </a:t>
            </a:r>
            <a:r>
              <a:rPr lang="en-US" err="1"/>
              <a:t>theo</a:t>
            </a:r>
            <a:r>
              <a:rPr lang="en-US"/>
              <a:t> </a:t>
            </a:r>
            <a:r>
              <a:rPr lang="en-US" err="1"/>
              <a:t>hướng</a:t>
            </a:r>
            <a:r>
              <a:rPr lang="en-US"/>
              <a:t> </a:t>
            </a:r>
            <a:r>
              <a:rPr lang="en-US" err="1"/>
              <a:t>dẫn</a:t>
            </a:r>
            <a:r>
              <a:rPr lang="en-US"/>
              <a:t>, </a:t>
            </a:r>
            <a:r>
              <a:rPr lang="en-US" err="1"/>
              <a:t>thanh</a:t>
            </a:r>
            <a:r>
              <a:rPr lang="en-US"/>
              <a:t> </a:t>
            </a:r>
            <a:r>
              <a:rPr lang="en-US" err="1"/>
              <a:t>toán</a:t>
            </a:r>
            <a:r>
              <a:rPr lang="en-US"/>
              <a:t>, </a:t>
            </a:r>
            <a:r>
              <a:rPr lang="en-US" err="1"/>
              <a:t>bạn</a:t>
            </a:r>
            <a:r>
              <a:rPr lang="en-US"/>
              <a:t> </a:t>
            </a:r>
            <a:r>
              <a:rPr lang="en-US" err="1"/>
              <a:t>chỉ</a:t>
            </a:r>
            <a:r>
              <a:rPr lang="en-US"/>
              <a:t> </a:t>
            </a:r>
            <a:r>
              <a:rPr lang="en-US" err="1"/>
              <a:t>cần</a:t>
            </a:r>
            <a:r>
              <a:rPr lang="en-US"/>
              <a:t> </a:t>
            </a:r>
            <a:r>
              <a:rPr lang="en-US" err="1"/>
              <a:t>mang</a:t>
            </a:r>
            <a:r>
              <a:rPr lang="en-US"/>
              <a:t> </a:t>
            </a:r>
            <a:r>
              <a:rPr lang="en-US" err="1"/>
              <a:t>đồ</a:t>
            </a:r>
            <a:r>
              <a:rPr lang="en-US"/>
              <a:t> </a:t>
            </a:r>
            <a:r>
              <a:rPr lang="en-US" err="1"/>
              <a:t>ra</a:t>
            </a:r>
            <a:r>
              <a:rPr lang="en-US"/>
              <a:t> </a:t>
            </a:r>
            <a:r>
              <a:rPr lang="en-US" err="1"/>
              <a:t>để</a:t>
            </a:r>
            <a:r>
              <a:rPr lang="en-US"/>
              <a:t> </a:t>
            </a:r>
            <a:r>
              <a:rPr lang="en-US" err="1"/>
              <a:t>tại</a:t>
            </a:r>
            <a:r>
              <a:rPr lang="en-US"/>
              <a:t> </a:t>
            </a:r>
            <a:r>
              <a:rPr lang="en-US" err="1"/>
              <a:t>khu</a:t>
            </a:r>
            <a:r>
              <a:rPr lang="en-US"/>
              <a:t> </a:t>
            </a:r>
            <a:r>
              <a:rPr lang="en-US" err="1"/>
              <a:t>vứt</a:t>
            </a:r>
            <a:r>
              <a:rPr lang="en-US"/>
              <a:t> </a:t>
            </a:r>
            <a:r>
              <a:rPr lang="en-US" err="1"/>
              <a:t>rác</a:t>
            </a:r>
            <a:r>
              <a:rPr lang="en-US"/>
              <a:t>, </a:t>
            </a:r>
            <a:r>
              <a:rPr lang="en-US" err="1"/>
              <a:t>sẽ</a:t>
            </a:r>
            <a:r>
              <a:rPr lang="en-US"/>
              <a:t> </a:t>
            </a:r>
            <a:r>
              <a:rPr lang="en-US" err="1"/>
              <a:t>có</a:t>
            </a:r>
            <a:r>
              <a:rPr lang="en-US"/>
              <a:t> </a:t>
            </a:r>
            <a:r>
              <a:rPr lang="en-US" err="1"/>
              <a:t>nhân</a:t>
            </a:r>
            <a:r>
              <a:rPr lang="en-US"/>
              <a:t> </a:t>
            </a:r>
            <a:r>
              <a:rPr lang="en-US" err="1"/>
              <a:t>viên</a:t>
            </a:r>
            <a:r>
              <a:rPr lang="en-US"/>
              <a:t> </a:t>
            </a:r>
            <a:r>
              <a:rPr lang="en-US" err="1"/>
              <a:t>đến</a:t>
            </a:r>
            <a:r>
              <a:rPr lang="en-US"/>
              <a:t> </a:t>
            </a:r>
            <a:r>
              <a:rPr lang="en-US" err="1"/>
              <a:t>thu</a:t>
            </a:r>
            <a:r>
              <a:rPr lang="en-US"/>
              <a:t>.</a:t>
            </a:r>
          </a:p>
          <a:p>
            <a:r>
              <a:rPr lang="en-US" err="1"/>
              <a:t>Đặc</a:t>
            </a:r>
            <a:r>
              <a:rPr lang="en-US"/>
              <a:t> </a:t>
            </a:r>
            <a:r>
              <a:rPr lang="en-US" err="1"/>
              <a:t>biệt</a:t>
            </a:r>
            <a:r>
              <a:rPr lang="en-US"/>
              <a:t> </a:t>
            </a:r>
            <a:r>
              <a:rPr lang="en-US" err="1"/>
              <a:t>lưu</a:t>
            </a:r>
            <a:r>
              <a:rPr lang="en-US"/>
              <a:t> ý, </a:t>
            </a:r>
            <a:r>
              <a:rPr lang="en-US" err="1"/>
              <a:t>các</a:t>
            </a:r>
            <a:r>
              <a:rPr lang="en-US"/>
              <a:t> </a:t>
            </a:r>
            <a:r>
              <a:rPr lang="en-US" err="1"/>
              <a:t>loại</a:t>
            </a:r>
            <a:r>
              <a:rPr lang="en-US"/>
              <a:t> </a:t>
            </a:r>
            <a:r>
              <a:rPr lang="en-US" err="1"/>
              <a:t>rác</a:t>
            </a:r>
            <a:r>
              <a:rPr lang="en-US"/>
              <a:t> </a:t>
            </a:r>
            <a:r>
              <a:rPr lang="en-US" err="1"/>
              <a:t>cỡ</a:t>
            </a:r>
            <a:r>
              <a:rPr lang="en-US"/>
              <a:t> </a:t>
            </a:r>
            <a:r>
              <a:rPr lang="en-US" err="1"/>
              <a:t>lớn</a:t>
            </a:r>
            <a:r>
              <a:rPr lang="en-US"/>
              <a:t> </a:t>
            </a:r>
            <a:r>
              <a:rPr lang="en-US" err="1"/>
              <a:t>để</a:t>
            </a:r>
            <a:r>
              <a:rPr lang="en-US"/>
              <a:t> </a:t>
            </a:r>
            <a:r>
              <a:rPr lang="en-US" err="1"/>
              <a:t>tại</a:t>
            </a:r>
            <a:r>
              <a:rPr lang="en-US"/>
              <a:t> </a:t>
            </a:r>
            <a:r>
              <a:rPr lang="en-US" err="1"/>
              <a:t>khu</a:t>
            </a:r>
            <a:r>
              <a:rPr lang="en-US"/>
              <a:t> </a:t>
            </a:r>
            <a:r>
              <a:rPr lang="en-US" err="1"/>
              <a:t>vứt</a:t>
            </a:r>
            <a:r>
              <a:rPr lang="en-US"/>
              <a:t> </a:t>
            </a:r>
            <a:r>
              <a:rPr lang="en-US" err="1"/>
              <a:t>rác</a:t>
            </a:r>
            <a:r>
              <a:rPr lang="en-US"/>
              <a:t>, </a:t>
            </a:r>
            <a:r>
              <a:rPr lang="en-US" err="1"/>
              <a:t>tuyệt</a:t>
            </a:r>
            <a:r>
              <a:rPr lang="en-US"/>
              <a:t> </a:t>
            </a:r>
            <a:r>
              <a:rPr lang="en-US" err="1"/>
              <a:t>đối</a:t>
            </a:r>
            <a:r>
              <a:rPr lang="en-US"/>
              <a:t> </a:t>
            </a:r>
            <a:r>
              <a:rPr lang="en-US" err="1"/>
              <a:t>nghiêm</a:t>
            </a:r>
            <a:r>
              <a:rPr lang="en-US"/>
              <a:t> </a:t>
            </a:r>
            <a:r>
              <a:rPr lang="en-US" err="1"/>
              <a:t>cấm</a:t>
            </a:r>
            <a:r>
              <a:rPr lang="en-US"/>
              <a:t> </a:t>
            </a:r>
            <a:r>
              <a:rPr lang="en-US" err="1"/>
              <a:t>người</a:t>
            </a:r>
            <a:r>
              <a:rPr lang="en-US"/>
              <a:t> </a:t>
            </a:r>
            <a:r>
              <a:rPr lang="en-US" err="1"/>
              <a:t>khác</a:t>
            </a:r>
            <a:r>
              <a:rPr lang="en-US"/>
              <a:t> </a:t>
            </a:r>
            <a:r>
              <a:rPr lang="en-US" err="1"/>
              <a:t>tự</a:t>
            </a:r>
            <a:r>
              <a:rPr lang="en-US"/>
              <a:t> ý </a:t>
            </a:r>
            <a:r>
              <a:rPr lang="en-US" err="1"/>
              <a:t>nhặt</a:t>
            </a:r>
            <a:r>
              <a:rPr lang="en-US"/>
              <a:t> </a:t>
            </a:r>
            <a:r>
              <a:rPr lang="en-US" err="1"/>
              <a:t>về</a:t>
            </a:r>
            <a:r>
              <a:rPr lang="en-US"/>
              <a:t> </a:t>
            </a:r>
            <a:r>
              <a:rPr lang="en-US" err="1"/>
              <a:t>để</a:t>
            </a:r>
            <a:r>
              <a:rPr lang="en-US"/>
              <a:t> </a:t>
            </a:r>
            <a:r>
              <a:rPr lang="en-US" err="1"/>
              <a:t>sử</a:t>
            </a:r>
            <a:r>
              <a:rPr lang="en-US"/>
              <a:t> </a:t>
            </a:r>
            <a:r>
              <a:rPr lang="en-US" err="1"/>
              <a:t>dụng</a:t>
            </a:r>
            <a:r>
              <a:rPr lang="en-US"/>
              <a:t>.</a:t>
            </a:r>
            <a:r>
              <a:rPr lang="ja-JP" altLang="en-US"/>
              <a:t> </a:t>
            </a:r>
            <a:r>
              <a:rPr lang="en-US" altLang="ja-JP" err="1"/>
              <a:t>Mọi</a:t>
            </a:r>
            <a:r>
              <a:rPr lang="en-US" altLang="ja-JP"/>
              <a:t> </a:t>
            </a:r>
            <a:r>
              <a:rPr lang="en-US" altLang="ja-JP" err="1"/>
              <a:t>người</a:t>
            </a:r>
            <a:r>
              <a:rPr lang="en-US" altLang="ja-JP"/>
              <a:t> </a:t>
            </a:r>
            <a:r>
              <a:rPr lang="en-US" altLang="ja-JP" err="1"/>
              <a:t>chú</a:t>
            </a:r>
            <a:r>
              <a:rPr lang="en-US" altLang="ja-JP"/>
              <a:t> ý </a:t>
            </a:r>
            <a:r>
              <a:rPr lang="en-US" altLang="ja-JP" err="1"/>
              <a:t>nhé</a:t>
            </a:r>
            <a:r>
              <a:rPr lang="en-US" altLang="ja-JP"/>
              <a:t>. </a:t>
            </a:r>
            <a:endParaRPr lang="en-US"/>
          </a:p>
        </p:txBody>
      </p:sp>
    </p:spTree>
    <p:extLst>
      <p:ext uri="{BB962C8B-B14F-4D97-AF65-F5344CB8AC3E}">
        <p14:creationId xmlns:p14="http://schemas.microsoft.com/office/powerpoint/2010/main" val="3285395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62892-CB15-9171-0753-D4C936082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51F81-5013-3869-0418-618F921C0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08EEA5-8A60-BC45-75B8-FB555882FAF2}"/>
              </a:ext>
            </a:extLst>
          </p:cNvPr>
          <p:cNvSpPr>
            <a:spLocks noGrp="1"/>
          </p:cNvSpPr>
          <p:nvPr>
            <p:ph type="body" idx="1"/>
          </p:nvPr>
        </p:nvSpPr>
        <p:spPr/>
        <p:txBody>
          <a:bodyPr/>
          <a:lstStyle/>
          <a:p>
            <a:pPr marL="0" lvl="0" indent="0" algn="l" rtl="0">
              <a:spcBef>
                <a:spcPts val="0"/>
              </a:spcBef>
              <a:spcAft>
                <a:spcPts val="0"/>
              </a:spcAft>
              <a:buNone/>
            </a:pPr>
            <a:r>
              <a:rPr lang="en-US" altLang="ja-JP" b="0">
                <a:latin typeface="Arial"/>
                <a:ea typeface="Arial"/>
                <a:cs typeface="Arial"/>
                <a:sym typeface="Arial"/>
              </a:rPr>
              <a:t>2</a:t>
            </a:r>
            <a:r>
              <a:rPr lang="ja-JP" altLang="en-US" b="0">
                <a:latin typeface="Arial"/>
                <a:ea typeface="Arial"/>
                <a:cs typeface="Arial"/>
                <a:sym typeface="Arial"/>
              </a:rPr>
              <a:t>つ目は、ゴミを出す時間です。</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ゴミは種類ごとに収集日（曜日）が決められているため、分別した後は、それぞれ決められた日（曜日）に出す必要があります。</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また、ごみを出す時間も決まっています。日本の多くの自治体では、朝（</a:t>
            </a:r>
            <a:r>
              <a:rPr lang="en-US" altLang="ja-JP" b="0">
                <a:latin typeface="Arial"/>
                <a:ea typeface="Arial"/>
                <a:cs typeface="Arial"/>
                <a:sym typeface="Arial"/>
              </a:rPr>
              <a:t>8</a:t>
            </a:r>
            <a:r>
              <a:rPr lang="ja-JP" altLang="en-US" b="0">
                <a:latin typeface="Arial"/>
                <a:ea typeface="Arial"/>
                <a:cs typeface="Arial"/>
                <a:sym typeface="Arial"/>
              </a:rPr>
              <a:t>時から</a:t>
            </a:r>
            <a:r>
              <a:rPr lang="en-US" altLang="ja-JP" b="0">
                <a:latin typeface="Arial"/>
                <a:ea typeface="Arial"/>
                <a:cs typeface="Arial"/>
                <a:sym typeface="Arial"/>
              </a:rPr>
              <a:t>8</a:t>
            </a:r>
            <a:r>
              <a:rPr lang="ja-JP" altLang="en-US" b="0">
                <a:latin typeface="Arial"/>
                <a:ea typeface="Arial"/>
                <a:cs typeface="Arial"/>
                <a:sym typeface="Arial"/>
              </a:rPr>
              <a:t>時</a:t>
            </a:r>
            <a:r>
              <a:rPr lang="en-US" altLang="ja-JP" b="0">
                <a:latin typeface="Arial"/>
                <a:ea typeface="Arial"/>
                <a:cs typeface="Arial"/>
                <a:sym typeface="Arial"/>
              </a:rPr>
              <a:t>30</a:t>
            </a:r>
            <a:r>
              <a:rPr lang="ja-JP" altLang="en-US" b="0">
                <a:latin typeface="Arial"/>
                <a:ea typeface="Arial"/>
                <a:cs typeface="Arial"/>
                <a:sym typeface="Arial"/>
              </a:rPr>
              <a:t>分頃まで）に出すのが一般的です。ごみ収集車が来る前に、決められた</a:t>
            </a:r>
            <a:r>
              <a:rPr lang="en-US" altLang="ja-JP" b="0">
                <a:latin typeface="Arial"/>
                <a:ea typeface="Arial"/>
                <a:cs typeface="Arial"/>
                <a:sym typeface="Arial"/>
              </a:rPr>
              <a:t>『</a:t>
            </a:r>
            <a:r>
              <a:rPr lang="ja-JP" altLang="en-US" b="0">
                <a:latin typeface="Arial"/>
                <a:ea typeface="Arial"/>
                <a:cs typeface="Arial"/>
                <a:sym typeface="Arial"/>
              </a:rPr>
              <a:t>ごみ集積所</a:t>
            </a:r>
            <a:r>
              <a:rPr lang="en-US" altLang="ja-JP" b="0">
                <a:latin typeface="Arial"/>
                <a:ea typeface="Arial"/>
                <a:cs typeface="Arial"/>
                <a:sym typeface="Arial"/>
              </a:rPr>
              <a:t>』</a:t>
            </a:r>
            <a:r>
              <a:rPr lang="ja-JP" altLang="en-US" b="0">
                <a:latin typeface="Arial"/>
                <a:ea typeface="Arial"/>
                <a:cs typeface="Arial"/>
                <a:sym typeface="Arial"/>
              </a:rPr>
              <a:t>に出さなければなりません。多くの人は、朝出勤するときにゴミを持って出します。夜や前日など、決められた時間以外に出すのは避けましょう。</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自分が住んでいるところのルールをしっかり確認し、正しい時間にゴミを出すようにしましょう。</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Thứ</a:t>
            </a:r>
            <a:r>
              <a:rPr lang="en-US" altLang="ja-JP" b="0">
                <a:latin typeface="Arial"/>
                <a:ea typeface="Arial"/>
                <a:cs typeface="Arial"/>
                <a:sym typeface="Arial"/>
              </a:rPr>
              <a:t> 2 </a:t>
            </a:r>
            <a:r>
              <a:rPr lang="en-US" altLang="ja-JP" b="0" err="1">
                <a:latin typeface="Arial"/>
                <a:ea typeface="Arial"/>
                <a:cs typeface="Arial"/>
                <a:sym typeface="Arial"/>
              </a:rPr>
              <a:t>là</a:t>
            </a:r>
            <a:r>
              <a:rPr lang="en-US" altLang="ja-JP" b="0">
                <a:latin typeface="Arial"/>
                <a:ea typeface="Arial"/>
                <a:cs typeface="Arial"/>
                <a:sym typeface="Arial"/>
              </a:rPr>
              <a:t> </a:t>
            </a:r>
            <a:r>
              <a:rPr lang="en-US" altLang="ja-JP" b="0" err="1">
                <a:latin typeface="Arial"/>
                <a:ea typeface="Arial"/>
                <a:cs typeface="Arial"/>
                <a:sym typeface="Arial"/>
              </a:rPr>
              <a:t>thời</a:t>
            </a:r>
            <a:r>
              <a:rPr lang="en-US" altLang="ja-JP" b="0">
                <a:latin typeface="Arial"/>
                <a:ea typeface="Arial"/>
                <a:cs typeface="Arial"/>
                <a:sym typeface="Arial"/>
              </a:rPr>
              <a:t> </a:t>
            </a:r>
            <a:r>
              <a:rPr lang="en-US" altLang="ja-JP" b="0" err="1">
                <a:latin typeface="Arial"/>
                <a:ea typeface="Arial"/>
                <a:cs typeface="Arial"/>
                <a:sym typeface="Arial"/>
              </a:rPr>
              <a:t>gian</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a:t>
            </a:r>
          </a:p>
          <a:p>
            <a:pPr marL="0" lvl="0" indent="0" algn="l" rtl="0">
              <a:spcBef>
                <a:spcPts val="0"/>
              </a:spcBef>
              <a:spcAft>
                <a:spcPts val="0"/>
              </a:spcAft>
              <a:buFontTx/>
              <a:buNone/>
            </a:pPr>
            <a:endParaRPr lang="en-US" altLang="ja-JP" b="0">
              <a:latin typeface="Arial"/>
              <a:ea typeface="Arial"/>
              <a:cs typeface="Arial"/>
              <a:sym typeface="Arial"/>
            </a:endParaRPr>
          </a:p>
          <a:p>
            <a:pPr marL="0" lvl="0" indent="0" algn="l" rtl="0">
              <a:spcBef>
                <a:spcPts val="0"/>
              </a:spcBef>
              <a:spcAft>
                <a:spcPts val="0"/>
              </a:spcAft>
              <a:buFontTx/>
              <a:buNone/>
            </a:pPr>
            <a:r>
              <a:rPr lang="en-US" altLang="ja-JP" b="0" err="1">
                <a:latin typeface="Arial"/>
                <a:ea typeface="Arial"/>
                <a:cs typeface="Arial"/>
                <a:sym typeface="Arial"/>
              </a:rPr>
              <a:t>Mỗi</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ngày</a:t>
            </a:r>
            <a:r>
              <a:rPr lang="en-US" altLang="ja-JP" b="0">
                <a:latin typeface="Arial"/>
                <a:ea typeface="Arial"/>
                <a:cs typeface="Arial"/>
                <a:sym typeface="Arial"/>
              </a:rPr>
              <a:t> (</a:t>
            </a:r>
            <a:r>
              <a:rPr lang="en-US" altLang="ja-JP" b="0" err="1">
                <a:latin typeface="Arial"/>
                <a:ea typeface="Arial"/>
                <a:cs typeface="Arial"/>
                <a:sym typeface="Arial"/>
              </a:rPr>
              <a:t>thứ</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riêng</a:t>
            </a:r>
            <a:r>
              <a:rPr lang="en-US" altLang="ja-JP" b="0">
                <a:latin typeface="Arial"/>
                <a:ea typeface="Arial"/>
                <a:cs typeface="Arial"/>
                <a:sym typeface="Arial"/>
              </a:rPr>
              <a:t>, </a:t>
            </a:r>
            <a:r>
              <a:rPr lang="en-US" altLang="ja-JP" b="0" err="1">
                <a:latin typeface="Arial"/>
                <a:ea typeface="Arial"/>
                <a:cs typeface="Arial"/>
                <a:sym typeface="Arial"/>
              </a:rPr>
              <a:t>vì</a:t>
            </a:r>
            <a:r>
              <a:rPr lang="en-US" altLang="ja-JP" b="0">
                <a:latin typeface="Arial"/>
                <a:ea typeface="Arial"/>
                <a:cs typeface="Arial"/>
                <a:sym typeface="Arial"/>
              </a:rPr>
              <a:t> </a:t>
            </a:r>
            <a:r>
              <a:rPr lang="en-US" altLang="ja-JP" b="0" err="1">
                <a:latin typeface="Arial"/>
                <a:ea typeface="Arial"/>
                <a:cs typeface="Arial"/>
                <a:sym typeface="Arial"/>
              </a:rPr>
              <a:t>thế</a:t>
            </a:r>
            <a:r>
              <a:rPr lang="en-US" altLang="ja-JP" b="0">
                <a:latin typeface="Arial"/>
                <a:ea typeface="Arial"/>
                <a:cs typeface="Arial"/>
                <a:sym typeface="Arial"/>
              </a:rPr>
              <a:t> </a:t>
            </a:r>
            <a:r>
              <a:rPr lang="en-US" altLang="ja-JP" b="0" err="1">
                <a:latin typeface="Arial"/>
                <a:ea typeface="Arial"/>
                <a:cs typeface="Arial"/>
                <a:sym typeface="Arial"/>
              </a:rPr>
              <a:t>sau</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phân</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theo</a:t>
            </a:r>
            <a:r>
              <a:rPr lang="en-US" altLang="ja-JP" b="0">
                <a:latin typeface="Arial"/>
                <a:ea typeface="Arial"/>
                <a:cs typeface="Arial"/>
                <a:sym typeface="Arial"/>
              </a:rPr>
              <a:t> </a:t>
            </a:r>
            <a:r>
              <a:rPr lang="en-US" altLang="ja-JP" b="0" err="1">
                <a:latin typeface="Arial"/>
                <a:ea typeface="Arial"/>
                <a:cs typeface="Arial"/>
                <a:sym typeface="Arial"/>
              </a:rPr>
              <a:t>đúng</a:t>
            </a:r>
            <a:r>
              <a:rPr lang="en-US" altLang="ja-JP" b="0">
                <a:latin typeface="Arial"/>
                <a:ea typeface="Arial"/>
                <a:cs typeface="Arial"/>
                <a:sym typeface="Arial"/>
              </a:rPr>
              <a:t> </a:t>
            </a:r>
            <a:r>
              <a:rPr lang="en-US" altLang="ja-JP" b="0" err="1">
                <a:latin typeface="Arial"/>
                <a:ea typeface="Arial"/>
                <a:cs typeface="Arial"/>
                <a:sym typeface="Arial"/>
              </a:rPr>
              <a:t>ngày</a:t>
            </a:r>
            <a:r>
              <a:rPr lang="en-US" altLang="ja-JP" b="0">
                <a:latin typeface="Arial"/>
                <a:ea typeface="Arial"/>
                <a:cs typeface="Arial"/>
                <a:sym typeface="Arial"/>
              </a:rPr>
              <a:t> (</a:t>
            </a:r>
            <a:r>
              <a:rPr lang="en-US" altLang="ja-JP" b="0" err="1">
                <a:latin typeface="Arial"/>
                <a:ea typeface="Arial"/>
                <a:cs typeface="Arial"/>
                <a:sym typeface="Arial"/>
              </a:rPr>
              <a:t>thứ</a:t>
            </a:r>
            <a:r>
              <a:rPr lang="en-US" altLang="ja-JP" b="0">
                <a:latin typeface="Arial"/>
                <a:ea typeface="Arial"/>
                <a:cs typeface="Arial"/>
                <a:sym typeface="Arial"/>
              </a:rPr>
              <a:t>) </a:t>
            </a:r>
            <a:r>
              <a:rPr lang="en-US" altLang="ja-JP" b="0" err="1">
                <a:latin typeface="Arial"/>
                <a:ea typeface="Arial"/>
                <a:cs typeface="Arial"/>
                <a:sym typeface="Arial"/>
              </a:rPr>
              <a:t>của</a:t>
            </a:r>
            <a:r>
              <a:rPr lang="en-US" altLang="ja-JP" b="0">
                <a:latin typeface="Arial"/>
                <a:ea typeface="Arial"/>
                <a:cs typeface="Arial"/>
                <a:sym typeface="Arial"/>
              </a:rPr>
              <a:t> </a:t>
            </a:r>
            <a:r>
              <a:rPr lang="en-US" altLang="ja-JP" b="0" err="1">
                <a:latin typeface="Arial"/>
                <a:ea typeface="Arial"/>
                <a:cs typeface="Arial"/>
                <a:sym typeface="Arial"/>
              </a:rPr>
              <a:t>từng</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a:t>
            </a:r>
          </a:p>
          <a:p>
            <a:pPr marL="0" lvl="0" indent="0" algn="l" rtl="0">
              <a:spcBef>
                <a:spcPts val="0"/>
              </a:spcBef>
              <a:spcAft>
                <a:spcPts val="0"/>
              </a:spcAft>
              <a:buFontTx/>
              <a:buNone/>
            </a:pPr>
            <a:endParaRPr lang="en-US" altLang="ja-JP" b="0">
              <a:latin typeface="Arial"/>
              <a:ea typeface="Arial"/>
              <a:cs typeface="Arial"/>
              <a:sym typeface="Arial"/>
            </a:endParaRPr>
          </a:p>
          <a:p>
            <a:pPr marL="0" lvl="0" indent="0" algn="l" rtl="0">
              <a:spcBef>
                <a:spcPts val="0"/>
              </a:spcBef>
              <a:spcAft>
                <a:spcPts val="0"/>
              </a:spcAft>
              <a:buFontTx/>
              <a:buNone/>
            </a:pPr>
            <a:r>
              <a:rPr lang="en-US" altLang="ja-JP" b="0" err="1">
                <a:latin typeface="Arial"/>
                <a:ea typeface="Arial"/>
                <a:cs typeface="Arial"/>
                <a:sym typeface="Arial"/>
              </a:rPr>
              <a:t>Thời</a:t>
            </a:r>
            <a:r>
              <a:rPr lang="en-US" altLang="ja-JP" b="0">
                <a:latin typeface="Arial"/>
                <a:ea typeface="Arial"/>
                <a:cs typeface="Arial"/>
                <a:sym typeface="Arial"/>
              </a:rPr>
              <a:t> </a:t>
            </a:r>
            <a:r>
              <a:rPr lang="en-US" altLang="ja-JP" b="0" err="1">
                <a:latin typeface="Arial"/>
                <a:ea typeface="Arial"/>
                <a:cs typeface="Arial"/>
                <a:sym typeface="Arial"/>
              </a:rPr>
              <a:t>gian</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cũng</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định</a:t>
            </a:r>
            <a:r>
              <a:rPr lang="en-US" altLang="ja-JP" b="0">
                <a:latin typeface="Arial"/>
                <a:ea typeface="Arial"/>
                <a:cs typeface="Arial"/>
                <a:sym typeface="Arial"/>
              </a:rPr>
              <a:t> </a:t>
            </a:r>
            <a:r>
              <a:rPr lang="en-US" altLang="ja-JP" b="0" err="1">
                <a:latin typeface="Arial"/>
                <a:ea typeface="Arial"/>
                <a:cs typeface="Arial"/>
                <a:sym typeface="Arial"/>
              </a:rPr>
              <a:t>sẵn</a:t>
            </a:r>
            <a:r>
              <a:rPr lang="en-US" altLang="ja-JP" b="0">
                <a:latin typeface="Arial"/>
                <a:ea typeface="Arial"/>
                <a:cs typeface="Arial"/>
                <a:sym typeface="Arial"/>
              </a:rPr>
              <a:t>. Ở </a:t>
            </a:r>
            <a:r>
              <a:rPr lang="en-US" altLang="ja-JP" b="0" err="1">
                <a:latin typeface="Arial"/>
                <a:ea typeface="Arial"/>
                <a:cs typeface="Arial"/>
                <a:sym typeface="Arial"/>
              </a:rPr>
              <a:t>hầu</a:t>
            </a:r>
            <a:r>
              <a:rPr lang="en-US" altLang="ja-JP" b="0">
                <a:latin typeface="Arial"/>
                <a:ea typeface="Arial"/>
                <a:cs typeface="Arial"/>
                <a:sym typeface="Arial"/>
              </a:rPr>
              <a:t> </a:t>
            </a:r>
            <a:r>
              <a:rPr lang="en-US" altLang="ja-JP" b="0" err="1">
                <a:latin typeface="Arial"/>
                <a:ea typeface="Arial"/>
                <a:cs typeface="Arial"/>
                <a:sym typeface="Arial"/>
              </a:rPr>
              <a:t>hết</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địa</a:t>
            </a:r>
            <a:r>
              <a:rPr lang="en-US" altLang="ja-JP" b="0">
                <a:latin typeface="Arial"/>
                <a:ea typeface="Arial"/>
                <a:cs typeface="Arial"/>
                <a:sym typeface="Arial"/>
              </a:rPr>
              <a:t> </a:t>
            </a:r>
            <a:r>
              <a:rPr lang="en-US" altLang="ja-JP" b="0" err="1">
                <a:latin typeface="Arial"/>
                <a:ea typeface="Arial"/>
                <a:cs typeface="Arial"/>
                <a:sym typeface="Arial"/>
              </a:rPr>
              <a:t>phương</a:t>
            </a:r>
            <a:r>
              <a:rPr lang="en-US" altLang="ja-JP" b="0">
                <a:latin typeface="Arial"/>
                <a:ea typeface="Arial"/>
                <a:cs typeface="Arial"/>
                <a:sym typeface="Arial"/>
              </a:rPr>
              <a:t> ở Nhật </a:t>
            </a:r>
            <a:r>
              <a:rPr lang="en-US" altLang="ja-JP" b="0" err="1">
                <a:latin typeface="Arial"/>
                <a:ea typeface="Arial"/>
                <a:cs typeface="Arial"/>
                <a:sym typeface="Arial"/>
              </a:rPr>
              <a:t>Bản</a:t>
            </a:r>
            <a:r>
              <a:rPr lang="en-US" altLang="ja-JP" b="0">
                <a:latin typeface="Arial"/>
                <a:ea typeface="Arial"/>
                <a:cs typeface="Arial"/>
                <a:sym typeface="Arial"/>
              </a:rPr>
              <a:t>, </a:t>
            </a:r>
            <a:r>
              <a:rPr lang="en-US" altLang="ja-JP" b="0" err="1">
                <a:latin typeface="Arial"/>
                <a:ea typeface="Arial"/>
                <a:cs typeface="Arial"/>
                <a:sym typeface="Arial"/>
              </a:rPr>
              <a:t>giờ</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thường</a:t>
            </a:r>
            <a:r>
              <a:rPr lang="en-US" altLang="ja-JP" b="0">
                <a:latin typeface="Arial"/>
                <a:ea typeface="Arial"/>
                <a:cs typeface="Arial"/>
                <a:sym typeface="Arial"/>
              </a:rPr>
              <a:t> </a:t>
            </a:r>
            <a:r>
              <a:rPr lang="en-US" altLang="ja-JP" b="0" err="1">
                <a:latin typeface="Arial"/>
                <a:ea typeface="Arial"/>
                <a:cs typeface="Arial"/>
                <a:sym typeface="Arial"/>
              </a:rPr>
              <a:t>là</a:t>
            </a:r>
            <a:r>
              <a:rPr lang="en-US" altLang="ja-JP" b="0">
                <a:latin typeface="Arial"/>
                <a:ea typeface="Arial"/>
                <a:cs typeface="Arial"/>
                <a:sym typeface="Arial"/>
              </a:rPr>
              <a:t> </a:t>
            </a:r>
            <a:r>
              <a:rPr lang="en-US" altLang="ja-JP" b="0" err="1">
                <a:latin typeface="Arial"/>
                <a:ea typeface="Arial"/>
                <a:cs typeface="Arial"/>
                <a:sym typeface="Arial"/>
              </a:rPr>
              <a:t>buổi</a:t>
            </a:r>
            <a:r>
              <a:rPr lang="en-US" altLang="ja-JP" b="0">
                <a:latin typeface="Arial"/>
                <a:ea typeface="Arial"/>
                <a:cs typeface="Arial"/>
                <a:sym typeface="Arial"/>
              </a:rPr>
              <a:t> </a:t>
            </a:r>
            <a:r>
              <a:rPr lang="en-US" altLang="ja-JP" b="0" err="1">
                <a:latin typeface="Arial"/>
                <a:ea typeface="Arial"/>
                <a:cs typeface="Arial"/>
                <a:sym typeface="Arial"/>
              </a:rPr>
              <a:t>sáng</a:t>
            </a:r>
            <a:r>
              <a:rPr lang="en-US" altLang="ja-JP" b="0">
                <a:latin typeface="Arial"/>
                <a:ea typeface="Arial"/>
                <a:cs typeface="Arial"/>
                <a:sym typeface="Arial"/>
              </a:rPr>
              <a:t> (</a:t>
            </a:r>
            <a:r>
              <a:rPr lang="en-US" altLang="ja-JP" b="0" err="1">
                <a:latin typeface="Arial"/>
                <a:ea typeface="Arial"/>
                <a:cs typeface="Arial"/>
                <a:sym typeface="Arial"/>
              </a:rPr>
              <a:t>khoảng</a:t>
            </a:r>
            <a:r>
              <a:rPr lang="en-US" altLang="ja-JP" b="0">
                <a:latin typeface="Arial"/>
                <a:ea typeface="Arial"/>
                <a:cs typeface="Arial"/>
                <a:sym typeface="Arial"/>
              </a:rPr>
              <a:t> </a:t>
            </a:r>
            <a:r>
              <a:rPr lang="en-US" altLang="ja-JP" b="0" err="1">
                <a:latin typeface="Arial"/>
                <a:ea typeface="Arial"/>
                <a:cs typeface="Arial"/>
                <a:sym typeface="Arial"/>
              </a:rPr>
              <a:t>từ</a:t>
            </a:r>
            <a:r>
              <a:rPr lang="en-US" altLang="ja-JP" b="0">
                <a:latin typeface="Arial"/>
                <a:ea typeface="Arial"/>
                <a:cs typeface="Arial"/>
                <a:sym typeface="Arial"/>
              </a:rPr>
              <a:t> </a:t>
            </a:r>
            <a:r>
              <a:rPr lang="en-US" altLang="ja-JP" b="0" err="1">
                <a:latin typeface="Arial"/>
                <a:ea typeface="Arial"/>
                <a:cs typeface="Arial"/>
                <a:sym typeface="Arial"/>
              </a:rPr>
              <a:t>8h</a:t>
            </a:r>
            <a:r>
              <a:rPr lang="en-US" altLang="ja-JP" b="0">
                <a:latin typeface="Arial"/>
                <a:ea typeface="Arial"/>
                <a:cs typeface="Arial"/>
                <a:sym typeface="Arial"/>
              </a:rPr>
              <a:t> </a:t>
            </a:r>
            <a:r>
              <a:rPr lang="en-US" altLang="ja-JP" b="0" err="1">
                <a:latin typeface="Arial"/>
                <a:ea typeface="Arial"/>
                <a:cs typeface="Arial"/>
                <a:sym typeface="Arial"/>
              </a:rPr>
              <a:t>đến</a:t>
            </a:r>
            <a:r>
              <a:rPr lang="en-US" altLang="ja-JP" b="0">
                <a:latin typeface="Arial"/>
                <a:ea typeface="Arial"/>
                <a:cs typeface="Arial"/>
                <a:sym typeface="Arial"/>
              </a:rPr>
              <a:t> </a:t>
            </a:r>
            <a:r>
              <a:rPr lang="en-US" altLang="ja-JP" b="0" err="1">
                <a:latin typeface="Arial"/>
                <a:ea typeface="Arial"/>
                <a:cs typeface="Arial"/>
                <a:sym typeface="Arial"/>
              </a:rPr>
              <a:t>8h30</a:t>
            </a:r>
            <a:r>
              <a:rPr lang="en-US" altLang="ja-JP" b="0">
                <a:latin typeface="Arial"/>
                <a:ea typeface="Arial"/>
                <a:cs typeface="Arial"/>
                <a:sym typeface="Arial"/>
              </a:rPr>
              <a:t>), </a:t>
            </a:r>
            <a:r>
              <a:rPr lang="en-US" altLang="ja-JP" b="0" err="1">
                <a:latin typeface="Arial"/>
                <a:ea typeface="Arial"/>
                <a:cs typeface="Arial"/>
                <a:sym typeface="Arial"/>
              </a:rPr>
              <a:t>thường</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phải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ra</a:t>
            </a:r>
            <a:r>
              <a:rPr lang="en-US" altLang="ja-JP" b="0">
                <a:latin typeface="Arial"/>
                <a:ea typeface="Arial"/>
                <a:cs typeface="Arial"/>
                <a:sym typeface="Arial"/>
              </a:rPr>
              <a:t> </a:t>
            </a:r>
            <a:r>
              <a:rPr lang="en-US" altLang="ja-JP" b="0" err="1">
                <a:latin typeface="Arial"/>
                <a:ea typeface="Arial"/>
                <a:cs typeface="Arial"/>
                <a:sym typeface="Arial"/>
              </a:rPr>
              <a:t>khu</a:t>
            </a:r>
            <a:r>
              <a:rPr lang="en-US" altLang="ja-JP" b="0">
                <a:latin typeface="Arial"/>
                <a:ea typeface="Arial"/>
                <a:cs typeface="Arial"/>
                <a:sym typeface="Arial"/>
              </a:rPr>
              <a:t> </a:t>
            </a:r>
            <a:r>
              <a:rPr lang="en-US" altLang="ja-JP" b="0" err="1">
                <a:latin typeface="Arial"/>
                <a:ea typeface="Arial"/>
                <a:cs typeface="Arial"/>
                <a:sym typeface="Arial"/>
              </a:rPr>
              <a:t>vực</a:t>
            </a:r>
            <a:r>
              <a:rPr lang="en-US" altLang="ja-JP" b="0">
                <a:latin typeface="Arial"/>
                <a:ea typeface="Arial"/>
                <a:cs typeface="Arial"/>
                <a:sym typeface="Arial"/>
              </a:rPr>
              <a:t>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định</a:t>
            </a:r>
            <a:r>
              <a:rPr lang="en-US" altLang="ja-JP" b="0">
                <a:latin typeface="Arial"/>
                <a:ea typeface="Arial"/>
                <a:cs typeface="Arial"/>
                <a:sym typeface="Arial"/>
              </a:rPr>
              <a:t> </a:t>
            </a:r>
            <a:r>
              <a:rPr lang="en-US" altLang="ja-JP" b="0" err="1">
                <a:latin typeface="Arial"/>
                <a:ea typeface="Arial"/>
                <a:cs typeface="Arial"/>
                <a:sym typeface="Arial"/>
              </a:rPr>
              <a:t>trước</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xe</a:t>
            </a:r>
            <a:r>
              <a:rPr lang="en-US" altLang="ja-JP" b="0">
                <a:latin typeface="Arial"/>
                <a:ea typeface="Arial"/>
                <a:cs typeface="Arial"/>
                <a:sym typeface="Arial"/>
              </a:rPr>
              <a:t> </a:t>
            </a:r>
            <a:r>
              <a:rPr lang="en-US" altLang="ja-JP" b="0" err="1">
                <a:latin typeface="Arial"/>
                <a:ea typeface="Arial"/>
                <a:cs typeface="Arial"/>
                <a:sym typeface="Arial"/>
              </a:rPr>
              <a:t>thu</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đến</a:t>
            </a:r>
            <a:r>
              <a:rPr lang="en-US" altLang="ja-JP" b="0">
                <a:latin typeface="Arial"/>
                <a:ea typeface="Arial"/>
                <a:cs typeface="Arial"/>
                <a:sym typeface="Arial"/>
              </a:rPr>
              <a:t>. </a:t>
            </a:r>
            <a:r>
              <a:rPr lang="en-US" altLang="ja-JP" b="0" err="1">
                <a:latin typeface="Arial"/>
                <a:ea typeface="Arial"/>
                <a:cs typeface="Arial"/>
                <a:sym typeface="Arial"/>
              </a:rPr>
              <a:t>Người</a:t>
            </a:r>
            <a:r>
              <a:rPr lang="en-US" altLang="ja-JP" b="0">
                <a:latin typeface="Arial"/>
                <a:ea typeface="Arial"/>
                <a:cs typeface="Arial"/>
                <a:sym typeface="Arial"/>
              </a:rPr>
              <a:t> Nhật </a:t>
            </a:r>
            <a:r>
              <a:rPr lang="en-US" altLang="ja-JP" b="0" err="1">
                <a:latin typeface="Arial"/>
                <a:ea typeface="Arial"/>
                <a:cs typeface="Arial"/>
                <a:sym typeface="Arial"/>
              </a:rPr>
              <a:t>thường</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mang</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đi</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khi</a:t>
            </a:r>
            <a:r>
              <a:rPr lang="en-US" altLang="ja-JP" b="0">
                <a:latin typeface="Arial"/>
                <a:ea typeface="Arial"/>
                <a:cs typeface="Arial"/>
                <a:sym typeface="Arial"/>
              </a:rPr>
              <a:t> </a:t>
            </a:r>
            <a:r>
              <a:rPr lang="en-US" altLang="ja-JP" b="0" err="1">
                <a:latin typeface="Arial"/>
                <a:ea typeface="Arial"/>
                <a:cs typeface="Arial"/>
                <a:sym typeface="Arial"/>
              </a:rPr>
              <a:t>ra</a:t>
            </a:r>
            <a:r>
              <a:rPr lang="en-US" altLang="ja-JP" b="0">
                <a:latin typeface="Arial"/>
                <a:ea typeface="Arial"/>
                <a:cs typeface="Arial"/>
                <a:sym typeface="Arial"/>
              </a:rPr>
              <a:t> </a:t>
            </a:r>
            <a:r>
              <a:rPr lang="en-US" altLang="ja-JP" b="0" err="1">
                <a:latin typeface="Arial"/>
                <a:ea typeface="Arial"/>
                <a:cs typeface="Arial"/>
                <a:sym typeface="Arial"/>
              </a:rPr>
              <a:t>khỏi</a:t>
            </a:r>
            <a:r>
              <a:rPr lang="en-US" altLang="ja-JP" b="0">
                <a:latin typeface="Arial"/>
                <a:ea typeface="Arial"/>
                <a:cs typeface="Arial"/>
                <a:sym typeface="Arial"/>
              </a:rPr>
              <a:t> </a:t>
            </a:r>
            <a:r>
              <a:rPr lang="en-US" altLang="ja-JP" b="0" err="1">
                <a:latin typeface="Arial"/>
                <a:ea typeface="Arial"/>
                <a:cs typeface="Arial"/>
                <a:sym typeface="Arial"/>
              </a:rPr>
              <a:t>nhà</a:t>
            </a:r>
            <a:r>
              <a:rPr lang="en-US" altLang="ja-JP" b="0">
                <a:latin typeface="Arial"/>
                <a:ea typeface="Arial"/>
                <a:cs typeface="Arial"/>
                <a:sym typeface="Arial"/>
              </a:rPr>
              <a:t> </a:t>
            </a:r>
            <a:r>
              <a:rPr lang="en-US" altLang="ja-JP" b="0" err="1">
                <a:latin typeface="Arial"/>
                <a:ea typeface="Arial"/>
                <a:cs typeface="Arial"/>
                <a:sym typeface="Arial"/>
              </a:rPr>
              <a:t>đi</a:t>
            </a:r>
            <a:r>
              <a:rPr lang="en-US" altLang="ja-JP" b="0">
                <a:latin typeface="Arial"/>
                <a:ea typeface="Arial"/>
                <a:cs typeface="Arial"/>
                <a:sym typeface="Arial"/>
              </a:rPr>
              <a:t> </a:t>
            </a:r>
            <a:r>
              <a:rPr lang="en-US" altLang="ja-JP" b="0" err="1">
                <a:latin typeface="Arial"/>
                <a:ea typeface="Arial"/>
                <a:cs typeface="Arial"/>
                <a:sym typeface="Arial"/>
              </a:rPr>
              <a:t>làm</a:t>
            </a:r>
            <a:r>
              <a:rPr lang="en-US" altLang="ja-JP" b="0">
                <a:latin typeface="Arial"/>
                <a:ea typeface="Arial"/>
                <a:cs typeface="Arial"/>
                <a:sym typeface="Arial"/>
              </a:rPr>
              <a:t> </a:t>
            </a:r>
            <a:r>
              <a:rPr lang="en-US" altLang="ja-JP" b="0" err="1">
                <a:latin typeface="Arial"/>
                <a:ea typeface="Arial"/>
                <a:cs typeface="Arial"/>
                <a:sym typeface="Arial"/>
              </a:rPr>
              <a:t>vào</a:t>
            </a:r>
            <a:r>
              <a:rPr lang="en-US" altLang="ja-JP" b="0">
                <a:latin typeface="Arial"/>
                <a:ea typeface="Arial"/>
                <a:cs typeface="Arial"/>
                <a:sym typeface="Arial"/>
              </a:rPr>
              <a:t> </a:t>
            </a:r>
            <a:r>
              <a:rPr lang="en-US" altLang="ja-JP" b="0" err="1">
                <a:latin typeface="Arial"/>
                <a:ea typeface="Arial"/>
                <a:cs typeface="Arial"/>
                <a:sym typeface="Arial"/>
              </a:rPr>
              <a:t>buổi</a:t>
            </a:r>
            <a:r>
              <a:rPr lang="en-US" altLang="ja-JP" b="0">
                <a:latin typeface="Arial"/>
                <a:ea typeface="Arial"/>
                <a:cs typeface="Arial"/>
                <a:sym typeface="Arial"/>
              </a:rPr>
              <a:t> </a:t>
            </a:r>
            <a:r>
              <a:rPr lang="en-US" altLang="ja-JP" b="0" err="1">
                <a:latin typeface="Arial"/>
                <a:ea typeface="Arial"/>
                <a:cs typeface="Arial"/>
                <a:sym typeface="Arial"/>
              </a:rPr>
              <a:t>sáng</a:t>
            </a:r>
            <a:r>
              <a:rPr lang="en-US" altLang="ja-JP" b="0">
                <a:latin typeface="Arial"/>
                <a:ea typeface="Arial"/>
                <a:cs typeface="Arial"/>
                <a:sym typeface="Arial"/>
              </a:rPr>
              <a:t>. </a:t>
            </a:r>
            <a:r>
              <a:rPr lang="en-US" altLang="ja-JP" b="0" err="1">
                <a:latin typeface="Arial"/>
                <a:ea typeface="Arial"/>
                <a:cs typeface="Arial"/>
                <a:sym typeface="Arial"/>
              </a:rPr>
              <a:t>Vì</a:t>
            </a:r>
            <a:r>
              <a:rPr lang="en-US" altLang="ja-JP" b="0">
                <a:latin typeface="Arial"/>
                <a:ea typeface="Arial"/>
                <a:cs typeface="Arial"/>
                <a:sym typeface="Arial"/>
              </a:rPr>
              <a:t> </a:t>
            </a:r>
            <a:r>
              <a:rPr lang="en-US" altLang="ja-JP" b="0" err="1">
                <a:latin typeface="Arial"/>
                <a:ea typeface="Arial"/>
                <a:cs typeface="Arial"/>
                <a:sym typeface="Arial"/>
              </a:rPr>
              <a:t>thế</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nên</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vào</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khung</a:t>
            </a:r>
            <a:r>
              <a:rPr lang="en-US" altLang="ja-JP" b="0">
                <a:latin typeface="Arial"/>
                <a:ea typeface="Arial"/>
                <a:cs typeface="Arial"/>
                <a:sym typeface="Arial"/>
              </a:rPr>
              <a:t> </a:t>
            </a:r>
            <a:r>
              <a:rPr lang="en-US" altLang="ja-JP" b="0" err="1">
                <a:latin typeface="Arial"/>
                <a:ea typeface="Arial"/>
                <a:cs typeface="Arial"/>
                <a:sym typeface="Arial"/>
              </a:rPr>
              <a:t>thời</a:t>
            </a:r>
            <a:r>
              <a:rPr lang="en-US" altLang="ja-JP" b="0">
                <a:latin typeface="Arial"/>
                <a:ea typeface="Arial"/>
                <a:cs typeface="Arial"/>
                <a:sym typeface="Arial"/>
              </a:rPr>
              <a:t> </a:t>
            </a:r>
            <a:r>
              <a:rPr lang="en-US" altLang="ja-JP" b="0" err="1">
                <a:latin typeface="Arial"/>
                <a:ea typeface="Arial"/>
                <a:cs typeface="Arial"/>
                <a:sym typeface="Arial"/>
              </a:rPr>
              <a:t>gian</a:t>
            </a:r>
            <a:r>
              <a:rPr lang="en-US" altLang="ja-JP" b="0">
                <a:latin typeface="Arial"/>
                <a:ea typeface="Arial"/>
                <a:cs typeface="Arial"/>
                <a:sym typeface="Arial"/>
              </a:rPr>
              <a:t> </a:t>
            </a:r>
            <a:r>
              <a:rPr lang="en-US" altLang="ja-JP" b="0" err="1">
                <a:latin typeface="Arial"/>
                <a:ea typeface="Arial"/>
                <a:cs typeface="Arial"/>
                <a:sym typeface="Arial"/>
              </a:rPr>
              <a:t>khác</a:t>
            </a:r>
            <a:r>
              <a:rPr lang="en-US" altLang="ja-JP" b="0">
                <a:latin typeface="Arial"/>
                <a:ea typeface="Arial"/>
                <a:cs typeface="Arial"/>
                <a:sym typeface="Arial"/>
              </a:rPr>
              <a:t>, </a:t>
            </a:r>
            <a:r>
              <a:rPr lang="en-US" altLang="ja-JP" b="0" err="1">
                <a:latin typeface="Arial"/>
                <a:ea typeface="Arial"/>
                <a:cs typeface="Arial"/>
                <a:sym typeface="Arial"/>
              </a:rPr>
              <a:t>ví</a:t>
            </a:r>
            <a:r>
              <a:rPr lang="en-US" altLang="ja-JP" b="0">
                <a:latin typeface="Arial"/>
                <a:ea typeface="Arial"/>
                <a:cs typeface="Arial"/>
                <a:sym typeface="Arial"/>
              </a:rPr>
              <a:t> </a:t>
            </a:r>
            <a:r>
              <a:rPr lang="en-US" altLang="ja-JP" b="0" err="1">
                <a:latin typeface="Arial"/>
                <a:ea typeface="Arial"/>
                <a:cs typeface="Arial"/>
                <a:sym typeface="Arial"/>
              </a:rPr>
              <a:t>dụ</a:t>
            </a:r>
            <a:r>
              <a:rPr lang="en-US" altLang="ja-JP" b="0">
                <a:latin typeface="Arial"/>
                <a:ea typeface="Arial"/>
                <a:cs typeface="Arial"/>
                <a:sym typeface="Arial"/>
              </a:rPr>
              <a:t> </a:t>
            </a:r>
            <a:r>
              <a:rPr lang="en-US" altLang="ja-JP" b="0" err="1">
                <a:latin typeface="Arial"/>
                <a:ea typeface="Arial"/>
                <a:cs typeface="Arial"/>
                <a:sym typeface="Arial"/>
              </a:rPr>
              <a:t>buổi</a:t>
            </a:r>
            <a:r>
              <a:rPr lang="en-US" altLang="ja-JP" b="0">
                <a:latin typeface="Arial"/>
                <a:ea typeface="Arial"/>
                <a:cs typeface="Arial"/>
                <a:sym typeface="Arial"/>
              </a:rPr>
              <a:t> </a:t>
            </a:r>
            <a:r>
              <a:rPr lang="en-US" altLang="ja-JP" b="0" err="1">
                <a:latin typeface="Arial"/>
                <a:ea typeface="Arial"/>
                <a:cs typeface="Arial"/>
                <a:sym typeface="Arial"/>
              </a:rPr>
              <a:t>đêm</a:t>
            </a:r>
            <a:r>
              <a:rPr lang="en-US" altLang="ja-JP" b="0">
                <a:latin typeface="Arial"/>
                <a:ea typeface="Arial"/>
                <a:cs typeface="Arial"/>
                <a:sym typeface="Arial"/>
              </a:rPr>
              <a: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ngày</a:t>
            </a:r>
            <a:r>
              <a:rPr lang="en-US" altLang="ja-JP" b="0">
                <a:latin typeface="Arial"/>
                <a:ea typeface="Arial"/>
                <a:cs typeface="Arial"/>
                <a:sym typeface="Arial"/>
              </a:rPr>
              <a:t> </a:t>
            </a:r>
            <a:r>
              <a:rPr lang="en-US" altLang="ja-JP" b="0" err="1">
                <a:latin typeface="Arial"/>
                <a:ea typeface="Arial"/>
                <a:cs typeface="Arial"/>
                <a:sym typeface="Arial"/>
              </a:rPr>
              <a:t>hôm</a:t>
            </a:r>
            <a:r>
              <a:rPr lang="en-US" altLang="ja-JP" b="0">
                <a:latin typeface="Arial"/>
                <a:ea typeface="Arial"/>
                <a:cs typeface="Arial"/>
                <a:sym typeface="Arial"/>
              </a:rPr>
              <a:t> </a:t>
            </a:r>
            <a:r>
              <a:rPr lang="en-US" altLang="ja-JP" b="0" err="1">
                <a:latin typeface="Arial"/>
                <a:ea typeface="Arial"/>
                <a:cs typeface="Arial"/>
                <a:sym typeface="Arial"/>
              </a:rPr>
              <a:t>trước</a:t>
            </a:r>
            <a:r>
              <a:rPr lang="en-US" altLang="ja-JP" b="0">
                <a:latin typeface="Arial"/>
                <a:ea typeface="Arial"/>
                <a:cs typeface="Arial"/>
                <a:sym typeface="Arial"/>
              </a:rPr>
              <a:t>. </a:t>
            </a: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a:latin typeface="Arial"/>
                <a:ea typeface="Arial"/>
                <a:cs typeface="Arial"/>
                <a:sym typeface="Arial"/>
              </a:rPr>
              <a:t>Tuy </a:t>
            </a:r>
            <a:r>
              <a:rPr lang="en-US" altLang="ja-JP" b="0" err="1">
                <a:latin typeface="Arial"/>
                <a:ea typeface="Arial"/>
                <a:cs typeface="Arial"/>
                <a:sym typeface="Arial"/>
              </a:rPr>
              <a:t>nhiên</a:t>
            </a:r>
            <a:r>
              <a:rPr lang="en-US" altLang="ja-JP" b="0">
                <a:latin typeface="Arial"/>
                <a:ea typeface="Arial"/>
                <a:cs typeface="Arial"/>
                <a:sym typeface="Arial"/>
              </a:rPr>
              <a:t> </a:t>
            </a:r>
            <a:r>
              <a:rPr lang="en-US" altLang="ja-JP" b="0" err="1">
                <a:latin typeface="Arial"/>
                <a:ea typeface="Arial"/>
                <a:cs typeface="Arial"/>
                <a:sym typeface="Arial"/>
              </a:rPr>
              <a:t>cũng</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những</a:t>
            </a:r>
            <a:r>
              <a:rPr lang="en-US" altLang="ja-JP" b="0">
                <a:latin typeface="Arial"/>
                <a:ea typeface="Arial"/>
                <a:cs typeface="Arial"/>
                <a:sym typeface="Arial"/>
              </a:rPr>
              <a:t> </a:t>
            </a:r>
            <a:r>
              <a:rPr lang="en-US" altLang="ja-JP" b="0" err="1">
                <a:latin typeface="Arial"/>
                <a:ea typeface="Arial"/>
                <a:cs typeface="Arial"/>
                <a:sym typeface="Arial"/>
              </a:rPr>
              <a:t>chung</a:t>
            </a:r>
            <a:r>
              <a:rPr lang="en-US" altLang="ja-JP" b="0">
                <a:latin typeface="Arial"/>
                <a:ea typeface="Arial"/>
                <a:cs typeface="Arial"/>
                <a:sym typeface="Arial"/>
              </a:rPr>
              <a:t> </a:t>
            </a:r>
            <a:r>
              <a:rPr lang="en-US" altLang="ja-JP" b="0" err="1">
                <a:latin typeface="Arial"/>
                <a:ea typeface="Arial"/>
                <a:cs typeface="Arial"/>
                <a:sym typeface="Arial"/>
              </a:rPr>
              <a:t>cư</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điểm</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chuyên</a:t>
            </a:r>
            <a:r>
              <a:rPr lang="en-US" altLang="ja-JP" b="0">
                <a:latin typeface="Arial"/>
                <a:ea typeface="Arial"/>
                <a:cs typeface="Arial"/>
                <a:sym typeface="Arial"/>
              </a:rPr>
              <a:t> </a:t>
            </a:r>
            <a:r>
              <a:rPr lang="en-US" altLang="ja-JP" b="0" err="1">
                <a:latin typeface="Arial"/>
                <a:ea typeface="Arial"/>
                <a:cs typeface="Arial"/>
                <a:sym typeface="Arial"/>
              </a:rPr>
              <a:t>dụng</a:t>
            </a:r>
            <a:r>
              <a:rPr lang="en-US" altLang="ja-JP" b="0">
                <a:latin typeface="Arial"/>
                <a:ea typeface="Arial"/>
                <a:cs typeface="Arial"/>
                <a:sym typeface="Arial"/>
              </a:rPr>
              <a:t> </a:t>
            </a:r>
            <a:r>
              <a:rPr lang="en-US" altLang="ja-JP" b="0" err="1">
                <a:latin typeface="Arial"/>
                <a:ea typeface="Arial"/>
                <a:cs typeface="Arial"/>
                <a:sym typeface="Arial"/>
              </a:rPr>
              <a:t>nên</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bất</a:t>
            </a:r>
            <a:r>
              <a:rPr lang="en-US" altLang="ja-JP" b="0">
                <a:latin typeface="Arial"/>
                <a:ea typeface="Arial"/>
                <a:cs typeface="Arial"/>
                <a:sym typeface="Arial"/>
              </a:rPr>
              <a:t> </a:t>
            </a:r>
            <a:r>
              <a:rPr lang="en-US" altLang="ja-JP" b="0" err="1">
                <a:latin typeface="Arial"/>
                <a:ea typeface="Arial"/>
                <a:cs typeface="Arial"/>
                <a:sym typeface="Arial"/>
              </a:rPr>
              <a:t>kì</a:t>
            </a:r>
            <a:r>
              <a:rPr lang="en-US" altLang="ja-JP" b="0">
                <a:latin typeface="Arial"/>
                <a:ea typeface="Arial"/>
                <a:cs typeface="Arial"/>
                <a:sym typeface="Arial"/>
              </a:rPr>
              <a:t> </a:t>
            </a:r>
            <a:r>
              <a:rPr lang="en-US" altLang="ja-JP" b="0" err="1">
                <a:latin typeface="Arial"/>
                <a:ea typeface="Arial"/>
                <a:cs typeface="Arial"/>
                <a:sym typeface="Arial"/>
              </a:rPr>
              <a:t>lúc</a:t>
            </a:r>
            <a:r>
              <a:rPr lang="en-US" altLang="ja-JP" b="0">
                <a:latin typeface="Arial"/>
                <a:ea typeface="Arial"/>
                <a:cs typeface="Arial"/>
                <a:sym typeface="Arial"/>
              </a:rPr>
              <a:t> </a:t>
            </a:r>
            <a:r>
              <a:rPr lang="en-US" altLang="ja-JP" b="0" err="1">
                <a:latin typeface="Arial"/>
                <a:ea typeface="Arial"/>
                <a:cs typeface="Arial"/>
                <a:sym typeface="Arial"/>
              </a:rPr>
              <a:t>nào</a:t>
            </a:r>
            <a:r>
              <a:rPr lang="en-US" altLang="ja-JP" b="0">
                <a:latin typeface="Arial"/>
                <a:ea typeface="Arial"/>
                <a:cs typeface="Arial"/>
                <a:sym typeface="Arial"/>
              </a:rPr>
              <a:t> </a:t>
            </a:r>
            <a:r>
              <a:rPr lang="en-US" altLang="ja-JP" b="0" err="1">
                <a:latin typeface="Arial"/>
                <a:ea typeface="Arial"/>
                <a:cs typeface="Arial"/>
                <a:sym typeface="Arial"/>
              </a:rPr>
              <a:t>trong</a:t>
            </a:r>
            <a:r>
              <a:rPr lang="en-US" altLang="ja-JP" b="0">
                <a:latin typeface="Arial"/>
                <a:ea typeface="Arial"/>
                <a:cs typeface="Arial"/>
                <a:sym typeface="Arial"/>
              </a:rPr>
              <a:t> </a:t>
            </a:r>
            <a:r>
              <a:rPr lang="en-US" altLang="ja-JP" b="0" err="1">
                <a:latin typeface="Arial"/>
                <a:ea typeface="Arial"/>
                <a:cs typeface="Arial"/>
                <a:sym typeface="Arial"/>
              </a:rPr>
              <a:t>ngày</a:t>
            </a:r>
            <a:r>
              <a:rPr lang="en-US" altLang="ja-JP" b="0">
                <a:latin typeface="Arial"/>
                <a:ea typeface="Arial"/>
                <a:cs typeface="Arial"/>
                <a:sym typeface="Arial"/>
              </a:rPr>
              <a: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cũng</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1 </a:t>
            </a:r>
            <a:r>
              <a:rPr lang="en-US" altLang="ja-JP" b="0" err="1">
                <a:latin typeface="Arial"/>
                <a:ea typeface="Arial"/>
                <a:cs typeface="Arial"/>
                <a:sym typeface="Arial"/>
              </a:rPr>
              <a:t>số</a:t>
            </a:r>
            <a:r>
              <a:rPr lang="en-US" altLang="ja-JP" b="0">
                <a:latin typeface="Arial"/>
                <a:ea typeface="Arial"/>
                <a:cs typeface="Arial"/>
                <a:sym typeface="Arial"/>
              </a:rPr>
              <a:t> </a:t>
            </a:r>
            <a:r>
              <a:rPr lang="en-US" altLang="ja-JP" b="0" err="1">
                <a:latin typeface="Arial"/>
                <a:ea typeface="Arial"/>
                <a:cs typeface="Arial"/>
                <a:sym typeface="Arial"/>
              </a:rPr>
              <a:t>nơi</a:t>
            </a:r>
            <a:r>
              <a:rPr lang="en-US" altLang="ja-JP" b="0">
                <a:latin typeface="Arial"/>
                <a:ea typeface="Arial"/>
                <a:cs typeface="Arial"/>
                <a:sym typeface="Arial"/>
              </a:rPr>
              <a:t> </a:t>
            </a:r>
            <a:r>
              <a:rPr lang="en-US" altLang="ja-JP" b="0" err="1">
                <a:latin typeface="Arial"/>
                <a:ea typeface="Arial"/>
                <a:cs typeface="Arial"/>
                <a:sym typeface="Arial"/>
              </a:rPr>
              <a:t>cho</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buổi</a:t>
            </a:r>
            <a:r>
              <a:rPr lang="en-US" altLang="ja-JP" b="0">
                <a:latin typeface="Arial"/>
                <a:ea typeface="Arial"/>
                <a:cs typeface="Arial"/>
                <a:sym typeface="Arial"/>
              </a:rPr>
              <a:t> </a:t>
            </a:r>
            <a:r>
              <a:rPr lang="en-US" altLang="ja-JP" b="0" err="1">
                <a:latin typeface="Arial"/>
                <a:ea typeface="Arial"/>
                <a:cs typeface="Arial"/>
                <a:sym typeface="Arial"/>
              </a:rPr>
              <a:t>tối</a:t>
            </a:r>
            <a:r>
              <a:rPr lang="en-US" altLang="ja-JP" b="0">
                <a:latin typeface="Arial"/>
                <a:ea typeface="Arial"/>
                <a:cs typeface="Arial"/>
                <a:sym typeface="Arial"/>
              </a:rPr>
              <a:t>, </a:t>
            </a:r>
            <a:r>
              <a:rPr lang="en-US" altLang="ja-JP" b="0" err="1">
                <a:latin typeface="Arial"/>
                <a:ea typeface="Arial"/>
                <a:cs typeface="Arial"/>
                <a:sym typeface="Arial"/>
              </a:rPr>
              <a:t>vì</a:t>
            </a:r>
            <a:r>
              <a:rPr lang="en-US" altLang="ja-JP" b="0">
                <a:latin typeface="Arial"/>
                <a:ea typeface="Arial"/>
                <a:cs typeface="Arial"/>
                <a:sym typeface="Arial"/>
              </a:rPr>
              <a:t> </a:t>
            </a:r>
            <a:r>
              <a:rPr lang="en-US" altLang="ja-JP" b="0" err="1">
                <a:latin typeface="Arial"/>
                <a:ea typeface="Arial"/>
                <a:cs typeface="Arial"/>
                <a:sym typeface="Arial"/>
              </a:rPr>
              <a:t>thế</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hãy</a:t>
            </a:r>
            <a:r>
              <a:rPr lang="en-US" altLang="ja-JP" b="0">
                <a:latin typeface="Arial"/>
                <a:ea typeface="Arial"/>
                <a:cs typeface="Arial"/>
                <a:sym typeface="Arial"/>
              </a:rPr>
              <a:t> </a:t>
            </a:r>
            <a:r>
              <a:rPr lang="en-US" altLang="ja-JP" b="0" err="1">
                <a:latin typeface="Arial"/>
                <a:ea typeface="Arial"/>
                <a:cs typeface="Arial"/>
                <a:sym typeface="Arial"/>
              </a:rPr>
              <a:t>tìm</a:t>
            </a:r>
            <a:r>
              <a:rPr lang="en-US" altLang="ja-JP" b="0">
                <a:latin typeface="Arial"/>
                <a:ea typeface="Arial"/>
                <a:cs typeface="Arial"/>
                <a:sym typeface="Arial"/>
              </a:rPr>
              <a:t> </a:t>
            </a:r>
            <a:r>
              <a:rPr lang="en-US" altLang="ja-JP" b="0" err="1">
                <a:latin typeface="Arial"/>
                <a:ea typeface="Arial"/>
                <a:cs typeface="Arial"/>
                <a:sym typeface="Arial"/>
              </a:rPr>
              <a:t>hiểu</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định</a:t>
            </a:r>
            <a:r>
              <a:rPr lang="en-US" altLang="ja-JP" b="0">
                <a:latin typeface="Arial"/>
                <a:ea typeface="Arial"/>
                <a:cs typeface="Arial"/>
                <a:sym typeface="Arial"/>
              </a:rPr>
              <a:t> </a:t>
            </a:r>
            <a:r>
              <a:rPr lang="en-US" altLang="ja-JP" b="0" err="1">
                <a:latin typeface="Arial"/>
                <a:ea typeface="Arial"/>
                <a:cs typeface="Arial"/>
                <a:sym typeface="Arial"/>
              </a:rPr>
              <a:t>tại</a:t>
            </a:r>
            <a:r>
              <a:rPr lang="en-US" altLang="ja-JP" b="0">
                <a:latin typeface="Arial"/>
                <a:ea typeface="Arial"/>
                <a:cs typeface="Arial"/>
                <a:sym typeface="Arial"/>
              </a:rPr>
              <a:t> </a:t>
            </a:r>
            <a:r>
              <a:rPr lang="en-US" altLang="ja-JP" b="0" err="1">
                <a:latin typeface="Arial"/>
                <a:ea typeface="Arial"/>
                <a:cs typeface="Arial"/>
                <a:sym typeface="Arial"/>
              </a:rPr>
              <a:t>nơi</a:t>
            </a:r>
            <a:r>
              <a:rPr lang="en-US" altLang="ja-JP" b="0">
                <a:latin typeface="Arial"/>
                <a:ea typeface="Arial"/>
                <a:cs typeface="Arial"/>
                <a:sym typeface="Arial"/>
              </a:rPr>
              <a:t> </a:t>
            </a:r>
            <a:r>
              <a:rPr lang="en-US" altLang="ja-JP" b="0" err="1">
                <a:latin typeface="Arial"/>
                <a:ea typeface="Arial"/>
                <a:cs typeface="Arial"/>
                <a:sym typeface="Arial"/>
              </a:rPr>
              <a:t>mình</a:t>
            </a:r>
            <a:r>
              <a:rPr lang="en-US" altLang="ja-JP" b="0">
                <a:latin typeface="Arial"/>
                <a:ea typeface="Arial"/>
                <a:cs typeface="Arial"/>
                <a:sym typeface="Arial"/>
              </a:rPr>
              <a:t> </a:t>
            </a:r>
            <a:r>
              <a:rPr lang="en-US" altLang="ja-JP" b="0" err="1">
                <a:latin typeface="Arial"/>
                <a:ea typeface="Arial"/>
                <a:cs typeface="Arial"/>
                <a:sym typeface="Arial"/>
              </a:rPr>
              <a:t>sinh</a:t>
            </a:r>
            <a:r>
              <a:rPr lang="en-US" altLang="ja-JP" b="0">
                <a:latin typeface="Arial"/>
                <a:ea typeface="Arial"/>
                <a:cs typeface="Arial"/>
                <a:sym typeface="Arial"/>
              </a:rPr>
              <a:t> </a:t>
            </a:r>
            <a:r>
              <a:rPr lang="en-US" altLang="ja-JP" b="0" err="1">
                <a:latin typeface="Arial"/>
                <a:ea typeface="Arial"/>
                <a:cs typeface="Arial"/>
                <a:sym typeface="Arial"/>
              </a:rPr>
              <a:t>sống</a:t>
            </a:r>
            <a:r>
              <a:rPr lang="en-US" altLang="ja-JP" b="0">
                <a:latin typeface="Arial"/>
                <a:ea typeface="Arial"/>
                <a:cs typeface="Arial"/>
                <a:sym typeface="Arial"/>
              </a:rPr>
              <a:t> </a:t>
            </a:r>
            <a:r>
              <a:rPr lang="en-US" altLang="ja-JP" b="0" err="1">
                <a:latin typeface="Arial"/>
                <a:ea typeface="Arial"/>
                <a:cs typeface="Arial"/>
                <a:sym typeface="Arial"/>
              </a:rPr>
              <a:t>để</a:t>
            </a:r>
            <a:r>
              <a:rPr lang="en-US" altLang="ja-JP" b="0">
                <a:latin typeface="Arial"/>
                <a:ea typeface="Arial"/>
                <a:cs typeface="Arial"/>
                <a:sym typeface="Arial"/>
              </a:rPr>
              <a:t> </a:t>
            </a:r>
            <a:r>
              <a:rPr lang="en-US" altLang="ja-JP" b="0" err="1">
                <a:latin typeface="Arial"/>
                <a:ea typeface="Arial"/>
                <a:cs typeface="Arial"/>
                <a:sym typeface="Arial"/>
              </a:rPr>
              <a:t>biết</a:t>
            </a:r>
            <a:r>
              <a:rPr lang="en-US" altLang="ja-JP" b="0">
                <a:latin typeface="Arial"/>
                <a:ea typeface="Arial"/>
                <a:cs typeface="Arial"/>
                <a:sym typeface="Arial"/>
              </a:rPr>
              <a:t> </a:t>
            </a:r>
            <a:r>
              <a:rPr lang="en-US" altLang="ja-JP" b="0" err="1">
                <a:latin typeface="Arial"/>
                <a:ea typeface="Arial"/>
                <a:cs typeface="Arial"/>
                <a:sym typeface="Arial"/>
              </a:rPr>
              <a:t>khung</a:t>
            </a:r>
            <a:r>
              <a:rPr lang="en-US" altLang="ja-JP" b="0">
                <a:latin typeface="Arial"/>
                <a:ea typeface="Arial"/>
                <a:cs typeface="Arial"/>
                <a:sym typeface="Arial"/>
              </a:rPr>
              <a:t> </a:t>
            </a:r>
            <a:r>
              <a:rPr lang="en-US" altLang="ja-JP" b="0" err="1">
                <a:latin typeface="Arial"/>
                <a:ea typeface="Arial"/>
                <a:cs typeface="Arial"/>
                <a:sym typeface="Arial"/>
              </a:rPr>
              <a:t>thời</a:t>
            </a:r>
            <a:r>
              <a:rPr lang="en-US" altLang="ja-JP" b="0">
                <a:latin typeface="Arial"/>
                <a:ea typeface="Arial"/>
                <a:cs typeface="Arial"/>
                <a:sym typeface="Arial"/>
              </a:rPr>
              <a:t> </a:t>
            </a:r>
            <a:r>
              <a:rPr lang="en-US" altLang="ja-JP" b="0" err="1">
                <a:latin typeface="Arial"/>
                <a:ea typeface="Arial"/>
                <a:cs typeface="Arial"/>
                <a:sym typeface="Arial"/>
              </a:rPr>
              <a:t>gian</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hợp</a:t>
            </a:r>
            <a:r>
              <a:rPr lang="en-US" altLang="ja-JP" b="0">
                <a:latin typeface="Arial"/>
                <a:ea typeface="Arial"/>
                <a:cs typeface="Arial"/>
                <a:sym typeface="Arial"/>
              </a:rPr>
              <a:t> </a:t>
            </a:r>
            <a:r>
              <a:rPr lang="en-US" altLang="ja-JP" b="0" err="1">
                <a:latin typeface="Arial"/>
                <a:ea typeface="Arial"/>
                <a:cs typeface="Arial"/>
                <a:sym typeface="Arial"/>
              </a:rPr>
              <a:t>lí</a:t>
            </a:r>
            <a:r>
              <a:rPr lang="en-US" altLang="ja-JP" b="0">
                <a:latin typeface="Arial"/>
                <a:ea typeface="Arial"/>
                <a:cs typeface="Arial"/>
                <a:sym typeface="Arial"/>
              </a:rPr>
              <a:t> </a:t>
            </a:r>
            <a:r>
              <a:rPr lang="en-US" altLang="ja-JP" b="0" err="1">
                <a:latin typeface="Arial"/>
                <a:ea typeface="Arial"/>
                <a:cs typeface="Arial"/>
                <a:sym typeface="Arial"/>
              </a:rPr>
              <a:t>nhé</a:t>
            </a:r>
            <a:r>
              <a:rPr lang="en-US" altLang="ja-JP" b="0">
                <a:latin typeface="Arial"/>
                <a:ea typeface="Arial"/>
                <a:cs typeface="Arial"/>
                <a:sym typeface="Arial"/>
              </a:rPr>
              <a:t>. </a:t>
            </a:r>
            <a:endParaRPr lang="ja-JP" altLang="en-US" b="0">
              <a:latin typeface="Arial"/>
              <a:ea typeface="Arial"/>
              <a:cs typeface="Arial"/>
              <a:sym typeface="Arial"/>
            </a:endParaRPr>
          </a:p>
          <a:p>
            <a:endParaRPr lang="en-US"/>
          </a:p>
        </p:txBody>
      </p:sp>
    </p:spTree>
    <p:extLst>
      <p:ext uri="{BB962C8B-B14F-4D97-AF65-F5344CB8AC3E}">
        <p14:creationId xmlns:p14="http://schemas.microsoft.com/office/powerpoint/2010/main" val="3150505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149600" y="781050"/>
            <a:ext cx="3746500" cy="21066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1004536" y="3004269"/>
            <a:ext cx="8036289" cy="24580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ja-JP" b="0" dirty="0"/>
              <a:t>今日、この講座で勉強する内容です。▼</a:t>
            </a:r>
            <a:endParaRPr b="0" dirty="0"/>
          </a:p>
          <a:p>
            <a:pPr marL="0" lvl="0" indent="0" algn="l" rtl="0">
              <a:spcBef>
                <a:spcPts val="0"/>
              </a:spcBef>
              <a:spcAft>
                <a:spcPts val="0"/>
              </a:spcAft>
              <a:buClr>
                <a:schemeClr val="dk1"/>
              </a:buClr>
              <a:buSzPts val="1200"/>
              <a:buFont typeface="Arial"/>
              <a:buNone/>
            </a:pPr>
            <a:r>
              <a:rPr lang="ja-JP" b="0" dirty="0"/>
              <a:t>最初に今日の目標です。▼</a:t>
            </a:r>
            <a:endParaRPr b="0" dirty="0"/>
          </a:p>
          <a:p>
            <a:pPr marL="0" lvl="0" indent="0" algn="l" rtl="0">
              <a:spcBef>
                <a:spcPts val="0"/>
              </a:spcBef>
              <a:spcAft>
                <a:spcPts val="0"/>
              </a:spcAft>
              <a:buClr>
                <a:schemeClr val="dk1"/>
              </a:buClr>
              <a:buSzPts val="1200"/>
              <a:buFont typeface="Arial"/>
              <a:buNone/>
            </a:pPr>
            <a:r>
              <a:rPr lang="ja-JP" b="0" dirty="0"/>
              <a:t>次にベトナムの</a:t>
            </a:r>
            <a:r>
              <a:rPr lang="ja-JP" altLang="en-US" b="0" dirty="0"/>
              <a:t>ゴミの捨て方</a:t>
            </a:r>
            <a:r>
              <a:rPr lang="ja-JP" b="0" dirty="0"/>
              <a:t>について確認します。▼</a:t>
            </a:r>
            <a:endParaRPr b="0" dirty="0"/>
          </a:p>
          <a:p>
            <a:pPr marL="0" lvl="0" indent="0" algn="l" rtl="0">
              <a:spcBef>
                <a:spcPts val="0"/>
              </a:spcBef>
              <a:spcAft>
                <a:spcPts val="0"/>
              </a:spcAft>
              <a:buClr>
                <a:schemeClr val="dk1"/>
              </a:buClr>
              <a:buSzPts val="1200"/>
              <a:buFont typeface="Arial"/>
              <a:buNone/>
            </a:pPr>
            <a:r>
              <a:rPr lang="ja-JP" b="0" dirty="0"/>
              <a:t>それから日本の</a:t>
            </a:r>
            <a:r>
              <a:rPr lang="ja-JP" altLang="en-US" b="0" dirty="0"/>
              <a:t>ゴミの捨て方</a:t>
            </a:r>
            <a:r>
              <a:rPr lang="ja-JP" b="0" dirty="0"/>
              <a:t>に関するクイズをしましょう。▼</a:t>
            </a:r>
            <a:endParaRPr b="0" dirty="0"/>
          </a:p>
          <a:p>
            <a:pPr marL="0" lvl="0" indent="0" algn="l" rtl="0">
              <a:spcBef>
                <a:spcPts val="0"/>
              </a:spcBef>
              <a:spcAft>
                <a:spcPts val="0"/>
              </a:spcAft>
              <a:buClr>
                <a:schemeClr val="dk1"/>
              </a:buClr>
              <a:buSzPts val="1200"/>
              <a:buFont typeface="Arial"/>
              <a:buNone/>
            </a:pPr>
            <a:r>
              <a:rPr lang="ja-JP" b="0" dirty="0"/>
              <a:t>その後</a:t>
            </a:r>
            <a:r>
              <a:rPr lang="ja-JP" altLang="en-US" b="0" dirty="0"/>
              <a:t>、</a:t>
            </a:r>
            <a:r>
              <a:rPr lang="ja-JP" b="0" dirty="0"/>
              <a:t>日本の</a:t>
            </a:r>
            <a:r>
              <a:rPr lang="ja-JP" altLang="en-US" b="0" dirty="0"/>
              <a:t>ゴミの捨て方</a:t>
            </a:r>
            <a:r>
              <a:rPr lang="ja-JP" b="0" dirty="0"/>
              <a:t>について紹介します。▼</a:t>
            </a:r>
            <a:endParaRPr b="0" dirty="0"/>
          </a:p>
          <a:p>
            <a:pPr marL="0" lvl="0" indent="0" algn="l" rtl="0">
              <a:spcBef>
                <a:spcPts val="0"/>
              </a:spcBef>
              <a:spcAft>
                <a:spcPts val="0"/>
              </a:spcAft>
              <a:buClr>
                <a:schemeClr val="dk1"/>
              </a:buClr>
              <a:buSzPts val="1200"/>
              <a:buFont typeface="Arial"/>
              <a:buNone/>
            </a:pPr>
            <a:r>
              <a:rPr lang="ja-JP" b="0" dirty="0"/>
              <a:t>そして</a:t>
            </a:r>
            <a:r>
              <a:rPr lang="ja-JP" altLang="en-US" dirty="0"/>
              <a:t>日本のゴミの捨て方に関する情報の調べ方を見てみましょう</a:t>
            </a:r>
            <a:r>
              <a:rPr lang="ja-JP" b="0" dirty="0"/>
              <a:t>▼</a:t>
            </a:r>
            <a:endParaRPr b="0" dirty="0"/>
          </a:p>
          <a:p>
            <a:pPr marL="0" lvl="0" indent="0" algn="l" rtl="0">
              <a:spcBef>
                <a:spcPts val="0"/>
              </a:spcBef>
              <a:spcAft>
                <a:spcPts val="0"/>
              </a:spcAft>
              <a:buClr>
                <a:schemeClr val="dk1"/>
              </a:buClr>
              <a:buSzPts val="1200"/>
              <a:buFont typeface="Arial"/>
              <a:buNone/>
            </a:pPr>
            <a:r>
              <a:rPr lang="ja-JP" altLang="en-US" b="0" dirty="0"/>
              <a:t>そのあと、</a:t>
            </a:r>
            <a:r>
              <a:rPr lang="ja-JP" b="0" dirty="0"/>
              <a:t>今日のまとめです。▼</a:t>
            </a:r>
            <a:endParaRPr lang="en-US" altLang="ja-JP" b="0" dirty="0"/>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ja-JP" altLang="en-US" b="0" dirty="0"/>
              <a:t>​​</a:t>
            </a:r>
            <a:endParaRPr b="0" dirty="0"/>
          </a:p>
          <a:p>
            <a:pPr marL="0" lvl="0" indent="0" algn="l" rtl="0">
              <a:spcBef>
                <a:spcPts val="0"/>
              </a:spcBef>
              <a:spcAft>
                <a:spcPts val="0"/>
              </a:spcAft>
              <a:buClr>
                <a:schemeClr val="dk1"/>
              </a:buClr>
              <a:buSzPts val="1200"/>
              <a:buFont typeface="Arial"/>
              <a:buNone/>
            </a:pPr>
            <a:endParaRPr lang="vi-VN" b="0" dirty="0"/>
          </a:p>
          <a:p>
            <a:pPr marL="0" lvl="0" indent="0" algn="l" rtl="0">
              <a:spcBef>
                <a:spcPts val="0"/>
              </a:spcBef>
              <a:spcAft>
                <a:spcPts val="0"/>
              </a:spcAft>
              <a:buClr>
                <a:schemeClr val="dk1"/>
              </a:buClr>
              <a:buSzPts val="1200"/>
              <a:buFont typeface="Arial"/>
              <a:buNone/>
            </a:pPr>
            <a:r>
              <a:rPr lang="vi-VN" b="0" dirty="0"/>
              <a:t>Sau đây là nội dung của bài hôm nay. </a:t>
            </a:r>
            <a:r>
              <a:rPr lang="ja-JP" altLang="ja-JP" b="0" dirty="0"/>
              <a:t>▼</a:t>
            </a:r>
            <a:endParaRPr lang="vi-VN" altLang="ja-JP" b="0" dirty="0"/>
          </a:p>
          <a:p>
            <a:pPr marL="0" lvl="0" indent="0" algn="l" rtl="0">
              <a:spcBef>
                <a:spcPts val="0"/>
              </a:spcBef>
              <a:spcAft>
                <a:spcPts val="0"/>
              </a:spcAft>
              <a:buClr>
                <a:schemeClr val="dk1"/>
              </a:buClr>
              <a:buSzPts val="1200"/>
              <a:buFont typeface="Arial"/>
              <a:buNone/>
            </a:pPr>
            <a:r>
              <a:rPr lang="vi-VN" b="0" dirty="0"/>
              <a:t>Đầu tiên là mục tiêu của bài. </a:t>
            </a:r>
            <a:r>
              <a:rPr lang="ja-JP" altLang="ja-JP" b="0" dirty="0"/>
              <a:t>▼</a:t>
            </a:r>
            <a:endParaRPr lang="vi-VN" altLang="ja-JP" b="0" dirty="0"/>
          </a:p>
          <a:p>
            <a:pPr marL="0" lvl="0" indent="0" algn="l" rtl="0">
              <a:spcBef>
                <a:spcPts val="0"/>
              </a:spcBef>
              <a:spcAft>
                <a:spcPts val="0"/>
              </a:spcAft>
              <a:buClr>
                <a:schemeClr val="dk1"/>
              </a:buClr>
              <a:buSzPts val="1200"/>
              <a:buFont typeface="Arial"/>
              <a:buNone/>
            </a:pPr>
            <a:r>
              <a:rPr lang="vi-VN" b="0" dirty="0"/>
              <a:t>Tiếp theo hãy cũng đề cập đến Cách vứt rác ở Việt Nam</a:t>
            </a:r>
            <a:r>
              <a:rPr lang="ja-JP" altLang="ja-JP" b="0" dirty="0"/>
              <a:t>▼</a:t>
            </a:r>
            <a:endParaRPr lang="vi-VN" b="0" dirty="0"/>
          </a:p>
          <a:p>
            <a:pPr marL="0" lvl="0" indent="0" algn="l" rtl="0">
              <a:spcBef>
                <a:spcPts val="0"/>
              </a:spcBef>
              <a:spcAft>
                <a:spcPts val="0"/>
              </a:spcAft>
              <a:buClr>
                <a:schemeClr val="dk1"/>
              </a:buClr>
              <a:buSzPts val="1200"/>
              <a:buFont typeface="Arial"/>
              <a:buNone/>
            </a:pPr>
            <a:r>
              <a:rPr lang="vi-VN" b="0" dirty="0"/>
              <a:t>Sau đó cùng trả lời câu đố về việc vứt rác</a:t>
            </a:r>
            <a:r>
              <a:rPr lang="ja-JP" altLang="ja-JP" b="0" dirty="0"/>
              <a:t>▼</a:t>
            </a:r>
            <a:endParaRPr lang="vi-VN" altLang="ja-JP" b="0" dirty="0"/>
          </a:p>
          <a:p>
            <a:pPr marL="0" lvl="0" indent="0" algn="l" rtl="0">
              <a:spcBef>
                <a:spcPts val="0"/>
              </a:spcBef>
              <a:spcAft>
                <a:spcPts val="0"/>
              </a:spcAft>
              <a:buClr>
                <a:schemeClr val="dk1"/>
              </a:buClr>
              <a:buSzPts val="1200"/>
              <a:buFont typeface="Arial"/>
              <a:buNone/>
            </a:pPr>
            <a:r>
              <a:rPr lang="vi-VN" b="0" dirty="0"/>
              <a:t>Tiếp đến là phần giới thiệu về</a:t>
            </a:r>
            <a:r>
              <a:rPr lang="en-US" b="0" dirty="0"/>
              <a:t> Lý do </a:t>
            </a:r>
            <a:r>
              <a:rPr lang="en-US" b="0" dirty="0" err="1"/>
              <a:t>người</a:t>
            </a:r>
            <a:r>
              <a:rPr lang="en-US" b="0" dirty="0"/>
              <a:t> </a:t>
            </a:r>
            <a:r>
              <a:rPr lang="en-US" b="0" dirty="0" err="1"/>
              <a:t>Nhật</a:t>
            </a:r>
            <a:r>
              <a:rPr lang="en-US" b="0" dirty="0"/>
              <a:t> </a:t>
            </a:r>
            <a:r>
              <a:rPr lang="en-US" b="0" dirty="0" err="1"/>
              <a:t>phân</a:t>
            </a:r>
            <a:r>
              <a:rPr lang="en-US" b="0" dirty="0"/>
              <a:t> </a:t>
            </a:r>
            <a:r>
              <a:rPr lang="en-US" b="0" dirty="0" err="1"/>
              <a:t>loại</a:t>
            </a:r>
            <a:r>
              <a:rPr lang="en-US" b="0" dirty="0"/>
              <a:t> </a:t>
            </a:r>
            <a:r>
              <a:rPr lang="en-US" b="0" dirty="0" err="1"/>
              <a:t>rác</a:t>
            </a:r>
            <a:r>
              <a:rPr lang="en-US" b="0" dirty="0"/>
              <a:t> </a:t>
            </a:r>
            <a:r>
              <a:rPr lang="en-US" b="0" dirty="0" err="1"/>
              <a:t>và</a:t>
            </a:r>
            <a:r>
              <a:rPr lang="vi-VN" b="0" dirty="0"/>
              <a:t> Cách vứt rác ở Nhật Bản</a:t>
            </a:r>
            <a:r>
              <a:rPr lang="ja-JP" altLang="ja-JP" b="0" dirty="0"/>
              <a:t>▼</a:t>
            </a:r>
            <a:endParaRPr lang="vi-VN" altLang="ja-JP" b="0" dirty="0"/>
          </a:p>
          <a:p>
            <a:pPr marL="0" lvl="0" indent="0" algn="l" rtl="0">
              <a:spcBef>
                <a:spcPts val="0"/>
              </a:spcBef>
              <a:spcAft>
                <a:spcPts val="0"/>
              </a:spcAft>
              <a:buClr>
                <a:schemeClr val="dk1"/>
              </a:buClr>
              <a:buSzPts val="1200"/>
              <a:buFont typeface="Arial"/>
              <a:buNone/>
            </a:pPr>
            <a:r>
              <a:rPr lang="vi-VN" b="0" dirty="0"/>
              <a:t>Sau đó cùng Tìm hiểu về cách vứt rác tại Nhật.</a:t>
            </a:r>
            <a:r>
              <a:rPr lang="vi-VN" b="0" baseline="0" dirty="0"/>
              <a:t> </a:t>
            </a:r>
            <a:r>
              <a:rPr lang="ja-JP" altLang="ja-JP" b="0" dirty="0"/>
              <a:t>▼</a:t>
            </a:r>
            <a:endParaRPr lang="vi-VN" altLang="ja-JP" b="0" dirty="0"/>
          </a:p>
          <a:p>
            <a:pPr marL="0" lvl="0" indent="0" algn="l" rtl="0">
              <a:spcBef>
                <a:spcPts val="0"/>
              </a:spcBef>
              <a:spcAft>
                <a:spcPts val="0"/>
              </a:spcAft>
              <a:buClr>
                <a:schemeClr val="dk1"/>
              </a:buClr>
              <a:buSzPts val="1200"/>
              <a:buFont typeface="Arial"/>
              <a:buNone/>
            </a:pPr>
            <a:r>
              <a:rPr lang="en-US" b="0" u="none" dirty="0" err="1">
                <a:latin typeface="Arial"/>
                <a:ea typeface="Arial"/>
                <a:cs typeface="Arial"/>
                <a:sym typeface="Arial"/>
              </a:rPr>
              <a:t>Tiếp</a:t>
            </a:r>
            <a:r>
              <a:rPr lang="en-US" b="0" u="none" dirty="0">
                <a:latin typeface="Arial"/>
                <a:ea typeface="Arial"/>
                <a:cs typeface="Arial"/>
                <a:sym typeface="Arial"/>
              </a:rPr>
              <a:t> </a:t>
            </a:r>
            <a:r>
              <a:rPr lang="en-US" b="0" u="none" dirty="0" err="1">
                <a:latin typeface="Arial"/>
                <a:ea typeface="Arial"/>
                <a:cs typeface="Arial"/>
                <a:sym typeface="Arial"/>
              </a:rPr>
              <a:t>đến</a:t>
            </a:r>
            <a:r>
              <a:rPr lang="en-US" b="0" u="none" dirty="0">
                <a:latin typeface="Arial"/>
                <a:ea typeface="Arial"/>
                <a:cs typeface="Arial"/>
                <a:sym typeface="Arial"/>
              </a:rPr>
              <a:t> </a:t>
            </a:r>
            <a:r>
              <a:rPr lang="vi-VN" b="0" u="none" dirty="0">
                <a:latin typeface="Arial"/>
                <a:ea typeface="Arial"/>
                <a:cs typeface="Arial"/>
                <a:sym typeface="Arial"/>
              </a:rPr>
              <a:t>là kết luận toàn bài ngày hôm nay. ▼​​​​​</a:t>
            </a:r>
          </a:p>
          <a:p>
            <a:pPr marL="0" lvl="0" indent="0" algn="l" rtl="0">
              <a:spcBef>
                <a:spcPts val="0"/>
              </a:spcBef>
              <a:spcAft>
                <a:spcPts val="0"/>
              </a:spcAft>
              <a:buClr>
                <a:schemeClr val="dk1"/>
              </a:buClr>
              <a:buSzPts val="1200"/>
              <a:buFont typeface="Arial"/>
              <a:buNone/>
            </a:pPr>
            <a:r>
              <a:rPr lang="en-US" b="0" u="none" dirty="0" err="1">
                <a:latin typeface="Arial"/>
                <a:ea typeface="Arial"/>
                <a:cs typeface="Arial"/>
                <a:sym typeface="Arial"/>
              </a:rPr>
              <a:t>Cuối</a:t>
            </a:r>
            <a:r>
              <a:rPr lang="en-US" b="0" u="none" dirty="0">
                <a:latin typeface="Arial"/>
                <a:ea typeface="Arial"/>
                <a:cs typeface="Arial"/>
                <a:sym typeface="Arial"/>
              </a:rPr>
              <a:t> </a:t>
            </a:r>
            <a:r>
              <a:rPr lang="en-US" b="0" u="none" dirty="0" err="1">
                <a:latin typeface="Arial"/>
                <a:ea typeface="Arial"/>
                <a:cs typeface="Arial"/>
                <a:sym typeface="Arial"/>
              </a:rPr>
              <a:t>cùng</a:t>
            </a:r>
            <a:r>
              <a:rPr lang="en-US" b="0" u="none" dirty="0">
                <a:latin typeface="Arial"/>
                <a:ea typeface="Arial"/>
                <a:cs typeface="Arial"/>
                <a:sym typeface="Arial"/>
              </a:rPr>
              <a:t> </a:t>
            </a:r>
            <a:r>
              <a:rPr lang="vi-VN" b="0" u="none" dirty="0">
                <a:latin typeface="Arial"/>
                <a:ea typeface="Arial"/>
                <a:cs typeface="Arial"/>
                <a:sym typeface="Arial"/>
              </a:rPr>
              <a:t>là câu hỏi thường gặp▼​​​</a:t>
            </a:r>
            <a:endParaRPr lang="vi-VN" b="0" dirty="0"/>
          </a:p>
        </p:txBody>
      </p:sp>
    </p:spTree>
    <p:extLst>
      <p:ext uri="{BB962C8B-B14F-4D97-AF65-F5344CB8AC3E}">
        <p14:creationId xmlns:p14="http://schemas.microsoft.com/office/powerpoint/2010/main" val="91591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7DC73-9B58-B91A-B18D-602CB08E8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C027A-F828-243F-1A2B-344C64D0F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6E649-F546-22D7-2775-875D5A14C52D}"/>
              </a:ext>
            </a:extLst>
          </p:cNvPr>
          <p:cNvSpPr>
            <a:spLocks noGrp="1"/>
          </p:cNvSpPr>
          <p:nvPr>
            <p:ph type="body" idx="1"/>
          </p:nvPr>
        </p:nvSpPr>
        <p:spPr/>
        <p:txBody>
          <a:bodyPr/>
          <a:lstStyle/>
          <a:p>
            <a:pPr marL="0" lvl="0" indent="0" algn="l" rtl="0">
              <a:spcBef>
                <a:spcPts val="0"/>
              </a:spcBef>
              <a:spcAft>
                <a:spcPts val="0"/>
              </a:spcAft>
              <a:buNone/>
            </a:pPr>
            <a:r>
              <a:rPr lang="ja-JP" altLang="en-US" b="0" dirty="0">
                <a:latin typeface="Arial"/>
                <a:ea typeface="Arial"/>
                <a:cs typeface="Arial"/>
                <a:sym typeface="Arial"/>
              </a:rPr>
              <a:t>最後は、ゴミを出す場所です。</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各地域には決められたゴミ集積所があります。そのため、ゴミは指定された場所に捨てるようにしてください。家の前や指定場所以外には捨てないでください。ゴミ集積所は、カラスがゴミを荒らさないよう、ネットや囲いで覆われています。</a:t>
            </a: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分別や捨て方を間違えると、ゴミは回収されなかったり、家の前に返されたりすることがあります。また、近隣の方から注意を受ける可能性もあるので、気をつけてください。</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外出中に出たゴミは、自宅に持ち帰って捨てるか、駅のゴミ箱を利用してください。ただし、駅のゴミ箱に捨てられるのは小さなゴミのみであることに注意してください。</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コンビニのゴミ箱は、その店で購入した商品のゴミのみを捨てる場所です。店外からのゴミを持ち込んで捨てることは厳禁ですので、必ず守ってください。</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en-US" altLang="ja-JP" b="0" dirty="0" err="1">
                <a:latin typeface="Arial"/>
                <a:ea typeface="Arial"/>
                <a:cs typeface="Arial"/>
                <a:sym typeface="Arial"/>
              </a:rPr>
              <a:t>Cuối</a:t>
            </a:r>
            <a:r>
              <a:rPr lang="en-US" altLang="ja-JP" b="0" dirty="0">
                <a:latin typeface="Arial"/>
                <a:ea typeface="Arial"/>
                <a:cs typeface="Arial"/>
                <a:sym typeface="Arial"/>
              </a:rPr>
              <a:t> </a:t>
            </a:r>
            <a:r>
              <a:rPr lang="en-US" altLang="ja-JP" b="0" dirty="0" err="1">
                <a:latin typeface="Arial"/>
                <a:ea typeface="Arial"/>
                <a:cs typeface="Arial"/>
                <a:sym typeface="Arial"/>
              </a:rPr>
              <a:t>cùng</a:t>
            </a:r>
            <a:r>
              <a:rPr lang="en-US" altLang="ja-JP" b="0" dirty="0">
                <a:latin typeface="Arial"/>
                <a:ea typeface="Arial"/>
                <a:cs typeface="Arial"/>
                <a:sym typeface="Arial"/>
              </a:rPr>
              <a:t> </a:t>
            </a:r>
            <a:r>
              <a:rPr lang="en-US" altLang="ja-JP" b="0" dirty="0" err="1">
                <a:latin typeface="Arial"/>
                <a:ea typeface="Arial"/>
                <a:cs typeface="Arial"/>
                <a:sym typeface="Arial"/>
              </a:rPr>
              <a:t>là</a:t>
            </a:r>
            <a:r>
              <a:rPr lang="en-US" altLang="ja-JP" b="0" dirty="0">
                <a:latin typeface="Arial"/>
                <a:ea typeface="Arial"/>
                <a:cs typeface="Arial"/>
                <a:sym typeface="Arial"/>
              </a:rPr>
              <a:t> </a:t>
            </a:r>
            <a:r>
              <a:rPr lang="en-US" altLang="ja-JP" b="0" dirty="0" err="1">
                <a:latin typeface="Arial"/>
                <a:ea typeface="Arial"/>
                <a:cs typeface="Arial"/>
                <a:sym typeface="Arial"/>
              </a:rPr>
              <a:t>địa</a:t>
            </a:r>
            <a:r>
              <a:rPr lang="en-US" altLang="ja-JP" b="0" dirty="0">
                <a:latin typeface="Arial"/>
                <a:ea typeface="Arial"/>
                <a:cs typeface="Arial"/>
                <a:sym typeface="Arial"/>
              </a:rPr>
              <a:t> </a:t>
            </a:r>
            <a:r>
              <a:rPr lang="en-US" altLang="ja-JP" b="0" dirty="0" err="1">
                <a:latin typeface="Arial"/>
                <a:ea typeface="Arial"/>
                <a:cs typeface="Arial"/>
                <a:sym typeface="Arial"/>
              </a:rPr>
              <a:t>điểm</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a:t>
            </a: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en-US" altLang="ja-JP" b="0" dirty="0" err="1">
                <a:latin typeface="Arial"/>
                <a:ea typeface="Arial"/>
                <a:cs typeface="Arial"/>
                <a:sym typeface="Arial"/>
              </a:rPr>
              <a:t>Mỗi</a:t>
            </a:r>
            <a:r>
              <a:rPr lang="en-US" altLang="ja-JP" b="0" dirty="0">
                <a:latin typeface="Arial"/>
                <a:ea typeface="Arial"/>
                <a:cs typeface="Arial"/>
                <a:sym typeface="Arial"/>
              </a:rPr>
              <a:t> </a:t>
            </a:r>
            <a:r>
              <a:rPr lang="en-US" altLang="ja-JP" b="0" dirty="0" err="1">
                <a:latin typeface="Arial"/>
                <a:ea typeface="Arial"/>
                <a:cs typeface="Arial"/>
                <a:sym typeface="Arial"/>
              </a:rPr>
              <a:t>khu</a:t>
            </a:r>
            <a:r>
              <a:rPr lang="en-US" altLang="ja-JP" b="0" dirty="0">
                <a:latin typeface="Arial"/>
                <a:ea typeface="Arial"/>
                <a:cs typeface="Arial"/>
                <a:sym typeface="Arial"/>
              </a:rPr>
              <a:t> </a:t>
            </a:r>
            <a:r>
              <a:rPr lang="en-US" altLang="ja-JP" b="0" dirty="0" err="1">
                <a:latin typeface="Arial"/>
                <a:ea typeface="Arial"/>
                <a:cs typeface="Arial"/>
                <a:sym typeface="Arial"/>
              </a:rPr>
              <a:t>phố</a:t>
            </a:r>
            <a:r>
              <a:rPr lang="en-US" altLang="ja-JP" b="0" dirty="0">
                <a:latin typeface="Arial"/>
                <a:ea typeface="Arial"/>
                <a:cs typeface="Arial"/>
                <a:sym typeface="Arial"/>
              </a:rPr>
              <a:t>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chỗ</a:t>
            </a:r>
            <a:r>
              <a:rPr lang="en-US" altLang="ja-JP" b="0" dirty="0">
                <a:latin typeface="Arial"/>
                <a:ea typeface="Arial"/>
                <a:cs typeface="Arial"/>
                <a:sym typeface="Arial"/>
              </a:rPr>
              <a:t>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riêng</a:t>
            </a:r>
            <a:r>
              <a:rPr lang="en-US" altLang="ja-JP" b="0" dirty="0">
                <a:latin typeface="Arial"/>
                <a:ea typeface="Arial"/>
                <a:cs typeface="Arial"/>
                <a:sym typeface="Arial"/>
              </a:rPr>
              <a:t> </a:t>
            </a:r>
            <a:r>
              <a:rPr lang="en-US" altLang="ja-JP" b="0" dirty="0" err="1">
                <a:latin typeface="Arial"/>
                <a:ea typeface="Arial"/>
                <a:cs typeface="Arial"/>
                <a:sym typeface="Arial"/>
              </a:rPr>
              <a:t>được</a:t>
            </a:r>
            <a:r>
              <a:rPr lang="en-US" altLang="ja-JP" b="0" dirty="0">
                <a:latin typeface="Arial"/>
                <a:ea typeface="Arial"/>
                <a:cs typeface="Arial"/>
                <a:sym typeface="Arial"/>
              </a:rPr>
              <a:t> </a:t>
            </a:r>
            <a:r>
              <a:rPr lang="en-US" altLang="ja-JP" b="0" dirty="0" err="1">
                <a:latin typeface="Arial"/>
                <a:ea typeface="Arial"/>
                <a:cs typeface="Arial"/>
                <a:sym typeface="Arial"/>
              </a:rPr>
              <a:t>quy</a:t>
            </a:r>
            <a:r>
              <a:rPr lang="en-US" altLang="ja-JP" b="0" dirty="0">
                <a:latin typeface="Arial"/>
                <a:ea typeface="Arial"/>
                <a:cs typeface="Arial"/>
                <a:sym typeface="Arial"/>
              </a:rPr>
              <a:t> </a:t>
            </a:r>
            <a:r>
              <a:rPr lang="en-US" altLang="ja-JP" b="0" dirty="0" err="1">
                <a:latin typeface="Arial"/>
                <a:ea typeface="Arial"/>
                <a:cs typeface="Arial"/>
                <a:sym typeface="Arial"/>
              </a:rPr>
              <a:t>định</a:t>
            </a:r>
            <a:r>
              <a:rPr lang="en-US" altLang="ja-JP" b="0" dirty="0">
                <a:latin typeface="Arial"/>
                <a:ea typeface="Arial"/>
                <a:cs typeface="Arial"/>
                <a:sym typeface="Arial"/>
              </a:rPr>
              <a:t> </a:t>
            </a:r>
            <a:r>
              <a:rPr lang="en-US" altLang="ja-JP" b="0" dirty="0" err="1">
                <a:latin typeface="Arial"/>
                <a:ea typeface="Arial"/>
                <a:cs typeface="Arial"/>
                <a:sym typeface="Arial"/>
              </a:rPr>
              <a:t>sẵn</a:t>
            </a:r>
            <a:r>
              <a:rPr lang="en-US" altLang="ja-JP" b="0" dirty="0">
                <a:latin typeface="Arial"/>
                <a:ea typeface="Arial"/>
                <a:cs typeface="Arial"/>
                <a:sym typeface="Arial"/>
              </a:rPr>
              <a:t>. </a:t>
            </a:r>
            <a:r>
              <a:rPr lang="en-US" altLang="ja-JP" b="0" dirty="0" err="1">
                <a:latin typeface="Arial"/>
                <a:ea typeface="Arial"/>
                <a:cs typeface="Arial"/>
                <a:sym typeface="Arial"/>
              </a:rPr>
              <a:t>Vì</a:t>
            </a:r>
            <a:r>
              <a:rPr lang="en-US" altLang="ja-JP" b="0" dirty="0">
                <a:latin typeface="Arial"/>
                <a:ea typeface="Arial"/>
                <a:cs typeface="Arial"/>
                <a:sym typeface="Arial"/>
              </a:rPr>
              <a:t> </a:t>
            </a:r>
            <a:r>
              <a:rPr lang="en-US" altLang="ja-JP" b="0" dirty="0" err="1">
                <a:latin typeface="Arial"/>
                <a:ea typeface="Arial"/>
                <a:cs typeface="Arial"/>
                <a:sym typeface="Arial"/>
              </a:rPr>
              <a:t>thế</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lưu</a:t>
            </a:r>
            <a:r>
              <a:rPr lang="en-US" altLang="ja-JP" b="0" dirty="0">
                <a:latin typeface="Arial"/>
                <a:ea typeface="Arial"/>
                <a:cs typeface="Arial"/>
                <a:sym typeface="Arial"/>
              </a:rPr>
              <a:t> ý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đúng</a:t>
            </a:r>
            <a:r>
              <a:rPr lang="en-US" altLang="ja-JP" b="0" dirty="0">
                <a:latin typeface="Arial"/>
                <a:ea typeface="Arial"/>
                <a:cs typeface="Arial"/>
                <a:sym typeface="Arial"/>
              </a:rPr>
              <a:t> </a:t>
            </a:r>
            <a:r>
              <a:rPr lang="en-US" altLang="ja-JP" b="0" dirty="0" err="1">
                <a:latin typeface="Arial"/>
                <a:ea typeface="Arial"/>
                <a:cs typeface="Arial"/>
                <a:sym typeface="Arial"/>
              </a:rPr>
              <a:t>chỗ</a:t>
            </a:r>
            <a:r>
              <a:rPr lang="en-US" altLang="ja-JP" b="0" dirty="0">
                <a:latin typeface="Arial"/>
                <a:ea typeface="Arial"/>
                <a:cs typeface="Arial"/>
                <a:sym typeface="Arial"/>
              </a:rPr>
              <a:t>, </a:t>
            </a:r>
            <a:r>
              <a:rPr lang="en-US" altLang="ja-JP" b="0" dirty="0" err="1">
                <a:latin typeface="Arial"/>
                <a:ea typeface="Arial"/>
                <a:cs typeface="Arial"/>
                <a:sym typeface="Arial"/>
              </a:rPr>
              <a:t>không</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trước</a:t>
            </a:r>
            <a:r>
              <a:rPr lang="en-US" altLang="ja-JP" b="0" dirty="0">
                <a:latin typeface="Arial"/>
                <a:ea typeface="Arial"/>
                <a:cs typeface="Arial"/>
                <a:sym typeface="Arial"/>
              </a:rPr>
              <a:t> </a:t>
            </a:r>
            <a:r>
              <a:rPr lang="en-US" altLang="ja-JP" b="0" dirty="0" err="1">
                <a:latin typeface="Arial"/>
                <a:ea typeface="Arial"/>
                <a:cs typeface="Arial"/>
                <a:sym typeface="Arial"/>
              </a:rPr>
              <a:t>cửa</a:t>
            </a:r>
            <a:r>
              <a:rPr lang="en-US" altLang="ja-JP" b="0" dirty="0">
                <a:latin typeface="Arial"/>
                <a:ea typeface="Arial"/>
                <a:cs typeface="Arial"/>
                <a:sym typeface="Arial"/>
              </a:rPr>
              <a:t> </a:t>
            </a:r>
            <a:r>
              <a:rPr lang="en-US" altLang="ja-JP" b="0" dirty="0" err="1">
                <a:latin typeface="Arial"/>
                <a:ea typeface="Arial"/>
                <a:cs typeface="Arial"/>
                <a:sym typeface="Arial"/>
              </a:rPr>
              <a:t>nhà</a:t>
            </a:r>
            <a:r>
              <a:rPr lang="en-US" altLang="ja-JP" b="0" dirty="0">
                <a:latin typeface="Arial"/>
                <a:ea typeface="Arial"/>
                <a:cs typeface="Arial"/>
                <a:sym typeface="Arial"/>
              </a:rPr>
              <a:t> </a:t>
            </a:r>
            <a:r>
              <a:rPr lang="en-US" altLang="ja-JP" b="0" dirty="0" err="1">
                <a:latin typeface="Arial"/>
                <a:ea typeface="Arial"/>
                <a:cs typeface="Arial"/>
                <a:sym typeface="Arial"/>
              </a:rPr>
              <a:t>hoặc</a:t>
            </a:r>
            <a:r>
              <a:rPr lang="en-US" altLang="ja-JP" b="0" dirty="0">
                <a:latin typeface="Arial"/>
                <a:ea typeface="Arial"/>
                <a:cs typeface="Arial"/>
                <a:sym typeface="Arial"/>
              </a:rPr>
              <a:t> </a:t>
            </a:r>
            <a:r>
              <a:rPr lang="en-US" altLang="ja-JP" b="0" dirty="0" err="1">
                <a:latin typeface="Arial"/>
                <a:ea typeface="Arial"/>
                <a:cs typeface="Arial"/>
                <a:sym typeface="Arial"/>
              </a:rPr>
              <a:t>sai</a:t>
            </a:r>
            <a:r>
              <a:rPr lang="en-US" altLang="ja-JP" b="0" dirty="0">
                <a:latin typeface="Arial"/>
                <a:ea typeface="Arial"/>
                <a:cs typeface="Arial"/>
                <a:sym typeface="Arial"/>
              </a:rPr>
              <a:t> </a:t>
            </a:r>
            <a:r>
              <a:rPr lang="en-US" altLang="ja-JP" b="0" dirty="0" err="1">
                <a:latin typeface="Arial"/>
                <a:ea typeface="Arial"/>
                <a:cs typeface="Arial"/>
                <a:sym typeface="Arial"/>
              </a:rPr>
              <a:t>khu</a:t>
            </a:r>
            <a:r>
              <a:rPr lang="en-US" altLang="ja-JP" b="0" dirty="0">
                <a:latin typeface="Arial"/>
                <a:ea typeface="Arial"/>
                <a:cs typeface="Arial"/>
                <a:sym typeface="Arial"/>
              </a:rPr>
              <a:t> </a:t>
            </a:r>
            <a:r>
              <a:rPr lang="en-US" altLang="ja-JP" b="0" dirty="0" err="1">
                <a:latin typeface="Arial"/>
                <a:ea typeface="Arial"/>
                <a:cs typeface="Arial"/>
                <a:sym typeface="Arial"/>
              </a:rPr>
              <a:t>vực</a:t>
            </a:r>
            <a:r>
              <a:rPr lang="en-US" altLang="ja-JP" b="0" dirty="0">
                <a:latin typeface="Arial"/>
                <a:ea typeface="Arial"/>
                <a:cs typeface="Arial"/>
                <a:sym typeface="Arial"/>
              </a:rPr>
              <a:t>. Các </a:t>
            </a:r>
            <a:r>
              <a:rPr lang="en-US" altLang="ja-JP" b="0" dirty="0" err="1">
                <a:latin typeface="Arial"/>
                <a:ea typeface="Arial"/>
                <a:cs typeface="Arial"/>
                <a:sym typeface="Arial"/>
              </a:rPr>
              <a:t>khu</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thường</a:t>
            </a:r>
            <a:r>
              <a:rPr lang="en-US" altLang="ja-JP" b="0" dirty="0">
                <a:latin typeface="Arial"/>
                <a:ea typeface="Arial"/>
                <a:cs typeface="Arial"/>
                <a:sym typeface="Arial"/>
              </a:rPr>
              <a:t>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được</a:t>
            </a:r>
            <a:r>
              <a:rPr lang="en-US" altLang="ja-JP" b="0" dirty="0">
                <a:latin typeface="Arial"/>
                <a:ea typeface="Arial"/>
                <a:cs typeface="Arial"/>
                <a:sym typeface="Arial"/>
              </a:rPr>
              <a:t> quay </a:t>
            </a:r>
            <a:r>
              <a:rPr lang="en-US" altLang="ja-JP" b="0" dirty="0" err="1">
                <a:latin typeface="Arial"/>
                <a:ea typeface="Arial"/>
                <a:cs typeface="Arial"/>
                <a:sym typeface="Arial"/>
              </a:rPr>
              <a:t>lại</a:t>
            </a:r>
            <a:r>
              <a:rPr lang="en-US" altLang="ja-JP" b="0" dirty="0">
                <a:latin typeface="Arial"/>
                <a:ea typeface="Arial"/>
                <a:cs typeface="Arial"/>
                <a:sym typeface="Arial"/>
              </a:rPr>
              <a:t>, </a:t>
            </a:r>
            <a:r>
              <a:rPr lang="en-US" altLang="ja-JP" b="0" dirty="0" err="1">
                <a:latin typeface="Arial"/>
                <a:ea typeface="Arial"/>
                <a:cs typeface="Arial"/>
                <a:sym typeface="Arial"/>
              </a:rPr>
              <a:t>và</a:t>
            </a:r>
            <a:r>
              <a:rPr lang="en-US" altLang="ja-JP" b="0" dirty="0">
                <a:latin typeface="Arial"/>
                <a:ea typeface="Arial"/>
                <a:cs typeface="Arial"/>
                <a:sym typeface="Arial"/>
              </a:rPr>
              <a:t> </a:t>
            </a:r>
            <a:r>
              <a:rPr lang="en-US" altLang="ja-JP" b="0" dirty="0" err="1">
                <a:latin typeface="Arial"/>
                <a:ea typeface="Arial"/>
                <a:cs typeface="Arial"/>
                <a:sym typeface="Arial"/>
              </a:rPr>
              <a:t>che</a:t>
            </a:r>
            <a:r>
              <a:rPr lang="en-US" altLang="ja-JP" b="0" dirty="0">
                <a:latin typeface="Arial"/>
                <a:ea typeface="Arial"/>
                <a:cs typeface="Arial"/>
                <a:sym typeface="Arial"/>
              </a:rPr>
              <a:t> </a:t>
            </a:r>
            <a:r>
              <a:rPr lang="en-US" altLang="ja-JP" b="0" dirty="0" err="1">
                <a:latin typeface="Arial"/>
                <a:ea typeface="Arial"/>
                <a:cs typeface="Arial"/>
                <a:sym typeface="Arial"/>
              </a:rPr>
              <a:t>bằng</a:t>
            </a:r>
            <a:r>
              <a:rPr lang="en-US" altLang="ja-JP" b="0" dirty="0">
                <a:latin typeface="Arial"/>
                <a:ea typeface="Arial"/>
                <a:cs typeface="Arial"/>
                <a:sym typeface="Arial"/>
              </a:rPr>
              <a:t> </a:t>
            </a:r>
            <a:r>
              <a:rPr lang="en-US" altLang="ja-JP" b="0" dirty="0" err="1">
                <a:latin typeface="Arial"/>
                <a:ea typeface="Arial"/>
                <a:cs typeface="Arial"/>
                <a:sym typeface="Arial"/>
              </a:rPr>
              <a:t>lưới</a:t>
            </a:r>
            <a:r>
              <a:rPr lang="en-US" altLang="ja-JP" b="0" dirty="0">
                <a:latin typeface="Arial"/>
                <a:ea typeface="Arial"/>
                <a:cs typeface="Arial"/>
                <a:sym typeface="Arial"/>
              </a:rPr>
              <a:t>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phòng</a:t>
            </a:r>
            <a:r>
              <a:rPr lang="en-US" altLang="ja-JP" b="0" dirty="0">
                <a:latin typeface="Arial"/>
                <a:ea typeface="Arial"/>
                <a:cs typeface="Arial"/>
                <a:sym typeface="Arial"/>
              </a:rPr>
              <a:t> </a:t>
            </a:r>
            <a:r>
              <a:rPr lang="en-US" altLang="ja-JP" b="0" dirty="0" err="1">
                <a:latin typeface="Arial"/>
                <a:ea typeface="Arial"/>
                <a:cs typeface="Arial"/>
                <a:sym typeface="Arial"/>
              </a:rPr>
              <a:t>chim</a:t>
            </a:r>
            <a:r>
              <a:rPr lang="en-US" altLang="ja-JP" b="0" dirty="0">
                <a:latin typeface="Arial"/>
                <a:ea typeface="Arial"/>
                <a:cs typeface="Arial"/>
                <a:sym typeface="Arial"/>
              </a:rPr>
              <a:t> </a:t>
            </a:r>
            <a:r>
              <a:rPr lang="en-US" altLang="ja-JP" b="0" dirty="0" err="1">
                <a:latin typeface="Arial"/>
                <a:ea typeface="Arial"/>
                <a:cs typeface="Arial"/>
                <a:sym typeface="Arial"/>
              </a:rPr>
              <a:t>quạ</a:t>
            </a:r>
            <a:r>
              <a:rPr lang="en-US" altLang="ja-JP" b="0" dirty="0">
                <a:latin typeface="Arial"/>
                <a:ea typeface="Arial"/>
                <a:cs typeface="Arial"/>
                <a:sym typeface="Arial"/>
              </a:rPr>
              <a:t> </a:t>
            </a:r>
            <a:r>
              <a:rPr lang="en-US" altLang="ja-JP" b="0" dirty="0" err="1">
                <a:latin typeface="Arial"/>
                <a:ea typeface="Arial"/>
                <a:cs typeface="Arial"/>
                <a:sym typeface="Arial"/>
              </a:rPr>
              <a:t>lục</a:t>
            </a:r>
            <a:r>
              <a:rPr lang="en-US" altLang="ja-JP" b="0" dirty="0">
                <a:latin typeface="Arial"/>
                <a:ea typeface="Arial"/>
                <a:cs typeface="Arial"/>
                <a:sym typeface="Arial"/>
              </a:rPr>
              <a:t> </a:t>
            </a:r>
            <a:r>
              <a:rPr lang="en-US" altLang="ja-JP" b="0" dirty="0" err="1">
                <a:latin typeface="Arial"/>
                <a:ea typeface="Arial"/>
                <a:cs typeface="Arial"/>
                <a:sym typeface="Arial"/>
              </a:rPr>
              <a:t>lọi</a:t>
            </a:r>
            <a:r>
              <a:rPr lang="en-US" altLang="ja-JP" b="0" dirty="0">
                <a:latin typeface="Arial"/>
                <a:ea typeface="Arial"/>
                <a:cs typeface="Arial"/>
                <a:sym typeface="Arial"/>
              </a:rPr>
              <a:t> </a:t>
            </a:r>
            <a:r>
              <a:rPr lang="en-US" altLang="ja-JP" b="0" dirty="0" err="1">
                <a:latin typeface="Arial"/>
                <a:ea typeface="Arial"/>
                <a:cs typeface="Arial"/>
                <a:sym typeface="Arial"/>
              </a:rPr>
              <a:t>túi</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a:t>
            </a:r>
          </a:p>
          <a:p>
            <a:pPr marL="0" lvl="0" indent="0" algn="l" rtl="0">
              <a:spcBef>
                <a:spcPts val="0"/>
              </a:spcBef>
              <a:spcAft>
                <a:spcPts val="0"/>
              </a:spcAft>
              <a:buFontTx/>
              <a:buNone/>
            </a:pPr>
            <a:r>
              <a:rPr lang="en-US" altLang="ja-JP" b="0" dirty="0" err="1">
                <a:latin typeface="Arial"/>
                <a:ea typeface="Arial"/>
                <a:cs typeface="Arial"/>
                <a:sym typeface="Arial"/>
              </a:rPr>
              <a:t>Nếu</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sai</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của</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không</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ai </a:t>
            </a:r>
            <a:r>
              <a:rPr lang="en-US" altLang="ja-JP" b="0" dirty="0" err="1">
                <a:latin typeface="Arial"/>
                <a:ea typeface="Arial"/>
                <a:cs typeface="Arial"/>
                <a:sym typeface="Arial"/>
              </a:rPr>
              <a:t>thu</a:t>
            </a:r>
            <a:r>
              <a:rPr lang="en-US" altLang="ja-JP" b="0" dirty="0">
                <a:latin typeface="Arial"/>
                <a:ea typeface="Arial"/>
                <a:cs typeface="Arial"/>
                <a:sym typeface="Arial"/>
              </a:rPr>
              <a:t>, </a:t>
            </a:r>
            <a:r>
              <a:rPr lang="en-US" altLang="ja-JP" b="0" dirty="0" err="1">
                <a:latin typeface="Arial"/>
                <a:ea typeface="Arial"/>
                <a:cs typeface="Arial"/>
                <a:sym typeface="Arial"/>
              </a:rPr>
              <a:t>hoặc</a:t>
            </a:r>
            <a:r>
              <a:rPr lang="en-US" altLang="ja-JP" b="0" dirty="0">
                <a:latin typeface="Arial"/>
                <a:ea typeface="Arial"/>
                <a:cs typeface="Arial"/>
                <a:sym typeface="Arial"/>
              </a:rPr>
              <a:t> </a:t>
            </a:r>
            <a:r>
              <a:rPr lang="en-US" altLang="ja-JP" b="0" dirty="0" err="1">
                <a:latin typeface="Arial"/>
                <a:ea typeface="Arial"/>
                <a:cs typeface="Arial"/>
                <a:sym typeface="Arial"/>
              </a:rPr>
              <a:t>bị</a:t>
            </a:r>
            <a:r>
              <a:rPr lang="en-US" altLang="ja-JP" b="0" dirty="0">
                <a:latin typeface="Arial"/>
                <a:ea typeface="Arial"/>
                <a:cs typeface="Arial"/>
                <a:sym typeface="Arial"/>
              </a:rPr>
              <a:t> </a:t>
            </a:r>
            <a:r>
              <a:rPr lang="en-US" altLang="ja-JP" b="0" dirty="0" err="1">
                <a:latin typeface="Arial"/>
                <a:ea typeface="Arial"/>
                <a:cs typeface="Arial"/>
                <a:sym typeface="Arial"/>
              </a:rPr>
              <a:t>trả</a:t>
            </a:r>
            <a:r>
              <a:rPr lang="en-US" altLang="ja-JP" b="0" dirty="0">
                <a:latin typeface="Arial"/>
                <a:ea typeface="Arial"/>
                <a:cs typeface="Arial"/>
                <a:sym typeface="Arial"/>
              </a:rPr>
              <a:t> </a:t>
            </a:r>
            <a:r>
              <a:rPr lang="en-US" altLang="ja-JP" b="0" dirty="0" err="1">
                <a:latin typeface="Arial"/>
                <a:ea typeface="Arial"/>
                <a:cs typeface="Arial"/>
                <a:sym typeface="Arial"/>
              </a:rPr>
              <a:t>lại</a:t>
            </a:r>
            <a:r>
              <a:rPr lang="en-US" altLang="ja-JP" b="0" dirty="0">
                <a:latin typeface="Arial"/>
                <a:ea typeface="Arial"/>
                <a:cs typeface="Arial"/>
                <a:sym typeface="Arial"/>
              </a:rPr>
              <a:t> </a:t>
            </a:r>
            <a:r>
              <a:rPr lang="en-US" altLang="ja-JP" b="0" dirty="0" err="1">
                <a:latin typeface="Arial"/>
                <a:ea typeface="Arial"/>
                <a:cs typeface="Arial"/>
                <a:sym typeface="Arial"/>
              </a:rPr>
              <a:t>cửa</a:t>
            </a:r>
            <a:r>
              <a:rPr lang="en-US" altLang="ja-JP" b="0" dirty="0">
                <a:latin typeface="Arial"/>
                <a:ea typeface="Arial"/>
                <a:cs typeface="Arial"/>
                <a:sym typeface="Arial"/>
              </a:rPr>
              <a:t> </a:t>
            </a:r>
            <a:r>
              <a:rPr lang="en-US" altLang="ja-JP" b="0" dirty="0" err="1">
                <a:latin typeface="Arial"/>
                <a:ea typeface="Arial"/>
                <a:cs typeface="Arial"/>
                <a:sym typeface="Arial"/>
              </a:rPr>
              <a:t>nhà</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cũng</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bị</a:t>
            </a:r>
            <a:r>
              <a:rPr lang="en-US" altLang="ja-JP" b="0" dirty="0">
                <a:latin typeface="Arial"/>
                <a:ea typeface="Arial"/>
                <a:cs typeface="Arial"/>
                <a:sym typeface="Arial"/>
              </a:rPr>
              <a:t> </a:t>
            </a:r>
            <a:r>
              <a:rPr lang="en-US" altLang="ja-JP" b="0" dirty="0" err="1">
                <a:latin typeface="Arial"/>
                <a:ea typeface="Arial"/>
                <a:cs typeface="Arial"/>
                <a:sym typeface="Arial"/>
              </a:rPr>
              <a:t>nhắc</a:t>
            </a:r>
            <a:r>
              <a:rPr lang="en-US" altLang="ja-JP" b="0" dirty="0">
                <a:latin typeface="Arial"/>
                <a:ea typeface="Arial"/>
                <a:cs typeface="Arial"/>
                <a:sym typeface="Arial"/>
              </a:rPr>
              <a:t> </a:t>
            </a:r>
            <a:r>
              <a:rPr lang="en-US" altLang="ja-JP" b="0" dirty="0" err="1">
                <a:latin typeface="Arial"/>
                <a:ea typeface="Arial"/>
                <a:cs typeface="Arial"/>
                <a:sym typeface="Arial"/>
              </a:rPr>
              <a:t>nhở</a:t>
            </a:r>
            <a:r>
              <a:rPr lang="en-US" altLang="ja-JP" b="0" dirty="0">
                <a:latin typeface="Arial"/>
                <a:ea typeface="Arial"/>
                <a:cs typeface="Arial"/>
                <a:sym typeface="Arial"/>
              </a:rPr>
              <a:t> </a:t>
            </a:r>
            <a:r>
              <a:rPr lang="en-US" altLang="ja-JP" b="0" dirty="0" err="1">
                <a:latin typeface="Arial"/>
                <a:ea typeface="Arial"/>
                <a:cs typeface="Arial"/>
                <a:sym typeface="Arial"/>
              </a:rPr>
              <a:t>vì</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sai</a:t>
            </a:r>
            <a:r>
              <a:rPr lang="en-US" altLang="ja-JP" b="0" dirty="0">
                <a:latin typeface="Arial"/>
                <a:ea typeface="Arial"/>
                <a:cs typeface="Arial"/>
                <a:sym typeface="Arial"/>
              </a:rPr>
              <a:t>, </a:t>
            </a:r>
            <a:r>
              <a:rPr lang="en-US" altLang="ja-JP" b="0" dirty="0" err="1">
                <a:latin typeface="Arial"/>
                <a:ea typeface="Arial"/>
                <a:cs typeface="Arial"/>
                <a:sym typeface="Arial"/>
              </a:rPr>
              <a:t>vì</a:t>
            </a:r>
            <a:r>
              <a:rPr lang="en-US" altLang="ja-JP" b="0" dirty="0">
                <a:latin typeface="Arial"/>
                <a:ea typeface="Arial"/>
                <a:cs typeface="Arial"/>
                <a:sym typeface="Arial"/>
              </a:rPr>
              <a:t> </a:t>
            </a:r>
            <a:r>
              <a:rPr lang="en-US" altLang="ja-JP" b="0" dirty="0" err="1">
                <a:latin typeface="Arial"/>
                <a:ea typeface="Arial"/>
                <a:cs typeface="Arial"/>
                <a:sym typeface="Arial"/>
              </a:rPr>
              <a:t>vậy</a:t>
            </a:r>
            <a:r>
              <a:rPr lang="en-US" altLang="ja-JP" b="0" dirty="0">
                <a:latin typeface="Arial"/>
                <a:ea typeface="Arial"/>
                <a:cs typeface="Arial"/>
                <a:sym typeface="Arial"/>
              </a:rPr>
              <a:t> </a:t>
            </a:r>
            <a:r>
              <a:rPr lang="en-US" altLang="ja-JP" b="0" dirty="0" err="1">
                <a:latin typeface="Arial"/>
                <a:ea typeface="Arial"/>
                <a:cs typeface="Arial"/>
                <a:sym typeface="Arial"/>
              </a:rPr>
              <a:t>hãy</a:t>
            </a:r>
            <a:r>
              <a:rPr lang="en-US" altLang="ja-JP" b="0" dirty="0">
                <a:latin typeface="Arial"/>
                <a:ea typeface="Arial"/>
                <a:cs typeface="Arial"/>
                <a:sym typeface="Arial"/>
              </a:rPr>
              <a:t> </a:t>
            </a:r>
            <a:r>
              <a:rPr lang="en-US" altLang="ja-JP" b="0" dirty="0" err="1">
                <a:latin typeface="Arial"/>
                <a:ea typeface="Arial"/>
                <a:cs typeface="Arial"/>
                <a:sym typeface="Arial"/>
              </a:rPr>
              <a:t>lưu</a:t>
            </a:r>
            <a:r>
              <a:rPr lang="en-US" altLang="ja-JP" b="0" dirty="0">
                <a:latin typeface="Arial"/>
                <a:ea typeface="Arial"/>
                <a:cs typeface="Arial"/>
                <a:sym typeface="Arial"/>
              </a:rPr>
              <a:t> ý </a:t>
            </a:r>
            <a:r>
              <a:rPr lang="en-US" altLang="ja-JP" b="0" dirty="0" err="1">
                <a:latin typeface="Arial"/>
                <a:ea typeface="Arial"/>
                <a:cs typeface="Arial"/>
                <a:sym typeface="Arial"/>
              </a:rPr>
              <a:t>nhé</a:t>
            </a:r>
            <a:r>
              <a:rPr lang="en-US" altLang="ja-JP" b="0" dirty="0">
                <a:latin typeface="Arial"/>
                <a:ea typeface="Arial"/>
                <a:cs typeface="Arial"/>
                <a:sym typeface="Arial"/>
              </a:rPr>
              <a:t>. </a:t>
            </a: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en-US" altLang="ja-JP" b="0" dirty="0">
                <a:latin typeface="Arial"/>
                <a:ea typeface="Arial"/>
                <a:cs typeface="Arial"/>
                <a:sym typeface="Arial"/>
              </a:rPr>
              <a:t>Trong </a:t>
            </a:r>
            <a:r>
              <a:rPr lang="en-US" altLang="ja-JP" b="0" dirty="0" err="1">
                <a:latin typeface="Arial"/>
                <a:ea typeface="Arial"/>
                <a:cs typeface="Arial"/>
                <a:sym typeface="Arial"/>
              </a:rPr>
              <a:t>trường</a:t>
            </a:r>
            <a:r>
              <a:rPr lang="en-US" altLang="ja-JP" b="0" dirty="0">
                <a:latin typeface="Arial"/>
                <a:ea typeface="Arial"/>
                <a:cs typeface="Arial"/>
                <a:sym typeface="Arial"/>
              </a:rPr>
              <a:t> </a:t>
            </a:r>
            <a:r>
              <a:rPr lang="en-US" altLang="ja-JP" b="0" dirty="0" err="1">
                <a:latin typeface="Arial"/>
                <a:ea typeface="Arial"/>
                <a:cs typeface="Arial"/>
                <a:sym typeface="Arial"/>
              </a:rPr>
              <a:t>hợp</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khi</a:t>
            </a:r>
            <a:r>
              <a:rPr lang="en-US" altLang="ja-JP" b="0" dirty="0">
                <a:latin typeface="Arial"/>
                <a:ea typeface="Arial"/>
                <a:cs typeface="Arial"/>
                <a:sym typeface="Arial"/>
              </a:rPr>
              <a:t> </a:t>
            </a:r>
            <a:r>
              <a:rPr lang="en-US" altLang="ja-JP" b="0" dirty="0" err="1">
                <a:latin typeface="Arial"/>
                <a:ea typeface="Arial"/>
                <a:cs typeface="Arial"/>
                <a:sym typeface="Arial"/>
              </a:rPr>
              <a:t>đang</a:t>
            </a:r>
            <a:r>
              <a:rPr lang="en-US" altLang="ja-JP" b="0" dirty="0">
                <a:latin typeface="Arial"/>
                <a:ea typeface="Arial"/>
                <a:cs typeface="Arial"/>
                <a:sym typeface="Arial"/>
              </a:rPr>
              <a:t> ở </a:t>
            </a:r>
            <a:r>
              <a:rPr lang="en-US" altLang="ja-JP" b="0" dirty="0" err="1">
                <a:latin typeface="Arial"/>
                <a:ea typeface="Arial"/>
                <a:cs typeface="Arial"/>
                <a:sym typeface="Arial"/>
              </a:rPr>
              <a:t>ngoài</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mang</a:t>
            </a:r>
            <a:r>
              <a:rPr lang="en-US" altLang="ja-JP" b="0" dirty="0">
                <a:latin typeface="Arial"/>
                <a:ea typeface="Arial"/>
                <a:cs typeface="Arial"/>
                <a:sym typeface="Arial"/>
              </a:rPr>
              <a:t>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nhà</a:t>
            </a:r>
            <a:r>
              <a:rPr lang="en-US" altLang="ja-JP" b="0" dirty="0">
                <a:latin typeface="Arial"/>
                <a:ea typeface="Arial"/>
                <a:cs typeface="Arial"/>
                <a:sym typeface="Arial"/>
              </a:rPr>
              <a:t>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hoặc</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ở </a:t>
            </a:r>
            <a:r>
              <a:rPr lang="en-US" altLang="ja-JP" b="0" dirty="0" err="1">
                <a:latin typeface="Arial"/>
                <a:ea typeface="Arial"/>
                <a:cs typeface="Arial"/>
                <a:sym typeface="Arial"/>
              </a:rPr>
              <a:t>thùng</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tại</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nhà</a:t>
            </a:r>
            <a:r>
              <a:rPr lang="en-US" altLang="ja-JP" b="0" dirty="0">
                <a:latin typeface="Arial"/>
                <a:ea typeface="Arial"/>
                <a:cs typeface="Arial"/>
                <a:sym typeface="Arial"/>
              </a:rPr>
              <a:t> ga. Tuy </a:t>
            </a:r>
            <a:r>
              <a:rPr lang="en-US" altLang="ja-JP" b="0" dirty="0" err="1">
                <a:latin typeface="Arial"/>
                <a:ea typeface="Arial"/>
                <a:cs typeface="Arial"/>
                <a:sym typeface="Arial"/>
              </a:rPr>
              <a:t>nhiên</a:t>
            </a:r>
            <a:r>
              <a:rPr lang="en-US" altLang="ja-JP" b="0" dirty="0">
                <a:latin typeface="Arial"/>
                <a:ea typeface="Arial"/>
                <a:cs typeface="Arial"/>
                <a:sym typeface="Arial"/>
              </a:rPr>
              <a:t>, </a:t>
            </a:r>
            <a:r>
              <a:rPr lang="en-US" altLang="ja-JP" b="0" dirty="0" err="1">
                <a:latin typeface="Arial"/>
                <a:ea typeface="Arial"/>
                <a:cs typeface="Arial"/>
                <a:sym typeface="Arial"/>
              </a:rPr>
              <a:t>xin</a:t>
            </a:r>
            <a:r>
              <a:rPr lang="en-US" altLang="ja-JP" b="0" dirty="0">
                <a:latin typeface="Arial"/>
                <a:ea typeface="Arial"/>
                <a:cs typeface="Arial"/>
                <a:sym typeface="Arial"/>
              </a:rPr>
              <a:t> </a:t>
            </a:r>
            <a:r>
              <a:rPr lang="en-US" altLang="ja-JP" b="0" dirty="0" err="1">
                <a:latin typeface="Arial"/>
                <a:ea typeface="Arial"/>
                <a:cs typeface="Arial"/>
                <a:sym typeface="Arial"/>
              </a:rPr>
              <a:t>lưu</a:t>
            </a:r>
            <a:r>
              <a:rPr lang="en-US" altLang="ja-JP" b="0" dirty="0">
                <a:latin typeface="Arial"/>
                <a:ea typeface="Arial"/>
                <a:cs typeface="Arial"/>
                <a:sym typeface="Arial"/>
              </a:rPr>
              <a:t> ý </a:t>
            </a:r>
            <a:r>
              <a:rPr lang="en-US" altLang="ja-JP" b="0" dirty="0" err="1">
                <a:latin typeface="Arial"/>
                <a:ea typeface="Arial"/>
                <a:cs typeface="Arial"/>
                <a:sym typeface="Arial"/>
              </a:rPr>
              <a:t>là</a:t>
            </a:r>
            <a:r>
              <a:rPr lang="en-US" altLang="ja-JP" b="0" dirty="0">
                <a:latin typeface="Arial"/>
                <a:ea typeface="Arial"/>
                <a:cs typeface="Arial"/>
                <a:sym typeface="Arial"/>
              </a:rPr>
              <a:t> </a:t>
            </a:r>
            <a:r>
              <a:rPr lang="en-US" altLang="ja-JP" b="0" dirty="0" err="1">
                <a:latin typeface="Arial"/>
                <a:ea typeface="Arial"/>
                <a:cs typeface="Arial"/>
                <a:sym typeface="Arial"/>
              </a:rPr>
              <a:t>chỉ</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loại</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nhỏ</a:t>
            </a:r>
            <a:r>
              <a:rPr lang="en-US" altLang="ja-JP" b="0" dirty="0">
                <a:latin typeface="Arial"/>
                <a:ea typeface="Arial"/>
                <a:cs typeface="Arial"/>
                <a:sym typeface="Arial"/>
              </a:rPr>
              <a:t> ở </a:t>
            </a:r>
            <a:r>
              <a:rPr lang="en-US" altLang="ja-JP" b="0" dirty="0" err="1">
                <a:latin typeface="Arial"/>
                <a:ea typeface="Arial"/>
                <a:cs typeface="Arial"/>
                <a:sym typeface="Arial"/>
              </a:rPr>
              <a:t>thủng</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trong</a:t>
            </a:r>
            <a:r>
              <a:rPr lang="en-US" altLang="ja-JP" b="0" dirty="0">
                <a:latin typeface="Arial"/>
                <a:ea typeface="Arial"/>
                <a:cs typeface="Arial"/>
                <a:sym typeface="Arial"/>
              </a:rPr>
              <a:t> </a:t>
            </a:r>
            <a:r>
              <a:rPr lang="en-US" altLang="ja-JP" b="0" dirty="0" err="1">
                <a:latin typeface="Arial"/>
                <a:ea typeface="Arial"/>
                <a:cs typeface="Arial"/>
                <a:sym typeface="Arial"/>
              </a:rPr>
              <a:t>nhà</a:t>
            </a:r>
            <a:r>
              <a:rPr lang="en-US" altLang="ja-JP" b="0" dirty="0">
                <a:latin typeface="Arial"/>
                <a:ea typeface="Arial"/>
                <a:cs typeface="Arial"/>
                <a:sym typeface="Arial"/>
              </a:rPr>
              <a:t> ga </a:t>
            </a:r>
            <a:r>
              <a:rPr lang="en-US" altLang="ja-JP" b="0" dirty="0" err="1">
                <a:latin typeface="Arial"/>
                <a:ea typeface="Arial"/>
                <a:cs typeface="Arial"/>
                <a:sym typeface="Arial"/>
              </a:rPr>
              <a:t>thôi</a:t>
            </a:r>
            <a:r>
              <a:rPr lang="en-US" altLang="ja-JP" b="0" dirty="0">
                <a:latin typeface="Arial"/>
                <a:ea typeface="Arial"/>
                <a:cs typeface="Arial"/>
                <a:sym typeface="Arial"/>
              </a:rPr>
              <a:t> </a:t>
            </a:r>
            <a:r>
              <a:rPr lang="en-US" altLang="ja-JP" b="0" dirty="0" err="1">
                <a:latin typeface="Arial"/>
                <a:ea typeface="Arial"/>
                <a:cs typeface="Arial"/>
                <a:sym typeface="Arial"/>
              </a:rPr>
              <a:t>nhé</a:t>
            </a:r>
            <a:r>
              <a:rPr lang="en-US" altLang="ja-JP" b="0" dirty="0">
                <a:latin typeface="Arial"/>
                <a:ea typeface="Arial"/>
                <a:cs typeface="Arial"/>
                <a:sym typeface="Arial"/>
              </a:rPr>
              <a:t>.</a:t>
            </a:r>
          </a:p>
          <a:p>
            <a:pPr marL="0" lvl="0" indent="0" algn="l" rtl="0">
              <a:spcBef>
                <a:spcPts val="0"/>
              </a:spcBef>
              <a:spcAft>
                <a:spcPts val="0"/>
              </a:spcAft>
              <a:buNone/>
            </a:pPr>
            <a:r>
              <a:rPr lang="en-US" altLang="ja-JP" b="0" dirty="0">
                <a:latin typeface="Arial"/>
                <a:ea typeface="Arial"/>
                <a:cs typeface="Arial"/>
                <a:sym typeface="Arial"/>
              </a:rPr>
              <a:t>Ở </a:t>
            </a:r>
            <a:r>
              <a:rPr lang="en-US" altLang="ja-JP" b="0" dirty="0" err="1">
                <a:latin typeface="Arial"/>
                <a:ea typeface="Arial"/>
                <a:cs typeface="Arial"/>
                <a:sym typeface="Arial"/>
              </a:rPr>
              <a:t>cửa</a:t>
            </a:r>
            <a:r>
              <a:rPr lang="en-US" altLang="ja-JP" b="0" dirty="0">
                <a:latin typeface="Arial"/>
                <a:ea typeface="Arial"/>
                <a:cs typeface="Arial"/>
                <a:sym typeface="Arial"/>
              </a:rPr>
              <a:t> hang </a:t>
            </a:r>
            <a:r>
              <a:rPr lang="en-US" altLang="ja-JP" b="0" dirty="0" err="1">
                <a:latin typeface="Arial"/>
                <a:ea typeface="Arial"/>
                <a:cs typeface="Arial"/>
                <a:sym typeface="Arial"/>
              </a:rPr>
              <a:t>tiện</a:t>
            </a:r>
            <a:r>
              <a:rPr lang="en-US" altLang="ja-JP" b="0" dirty="0">
                <a:latin typeface="Arial"/>
                <a:ea typeface="Arial"/>
                <a:cs typeface="Arial"/>
                <a:sym typeface="Arial"/>
              </a:rPr>
              <a:t> </a:t>
            </a:r>
            <a:r>
              <a:rPr lang="en-US" altLang="ja-JP" b="0" dirty="0" err="1">
                <a:latin typeface="Arial"/>
                <a:ea typeface="Arial"/>
                <a:cs typeface="Arial"/>
                <a:sym typeface="Arial"/>
              </a:rPr>
              <a:t>lợi</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chỉ</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từ</a:t>
            </a:r>
            <a:r>
              <a:rPr lang="en-US" altLang="ja-JP" b="0" dirty="0">
                <a:latin typeface="Arial"/>
                <a:ea typeface="Arial"/>
                <a:cs typeface="Arial"/>
                <a:sym typeface="Arial"/>
              </a:rPr>
              <a:t> </a:t>
            </a:r>
            <a:r>
              <a:rPr lang="en-US" altLang="ja-JP" b="0" dirty="0" err="1">
                <a:latin typeface="Arial"/>
                <a:ea typeface="Arial"/>
                <a:cs typeface="Arial"/>
                <a:sym typeface="Arial"/>
              </a:rPr>
              <a:t>việc</a:t>
            </a:r>
            <a:r>
              <a:rPr lang="en-US" altLang="ja-JP" b="0" dirty="0">
                <a:latin typeface="Arial"/>
                <a:ea typeface="Arial"/>
                <a:cs typeface="Arial"/>
                <a:sym typeface="Arial"/>
              </a:rPr>
              <a:t> </a:t>
            </a:r>
            <a:r>
              <a:rPr lang="en-US" altLang="ja-JP" b="0" dirty="0" err="1">
                <a:latin typeface="Arial"/>
                <a:ea typeface="Arial"/>
                <a:cs typeface="Arial"/>
                <a:sym typeface="Arial"/>
              </a:rPr>
              <a:t>sử</a:t>
            </a:r>
            <a:r>
              <a:rPr lang="en-US" altLang="ja-JP" b="0" dirty="0">
                <a:latin typeface="Arial"/>
                <a:ea typeface="Arial"/>
                <a:cs typeface="Arial"/>
                <a:sym typeface="Arial"/>
              </a:rPr>
              <a:t> </a:t>
            </a:r>
            <a:r>
              <a:rPr lang="en-US" altLang="ja-JP" b="0" dirty="0" err="1">
                <a:latin typeface="Arial"/>
                <a:ea typeface="Arial"/>
                <a:cs typeface="Arial"/>
                <a:sym typeface="Arial"/>
              </a:rPr>
              <a:t>dụng</a:t>
            </a:r>
            <a:r>
              <a:rPr lang="en-US" altLang="ja-JP" b="0" dirty="0">
                <a:latin typeface="Arial"/>
                <a:ea typeface="Arial"/>
                <a:cs typeface="Arial"/>
                <a:sym typeface="Arial"/>
              </a:rPr>
              <a:t> </a:t>
            </a:r>
            <a:r>
              <a:rPr lang="en-US" altLang="ja-JP" b="0" dirty="0" err="1">
                <a:latin typeface="Arial"/>
                <a:ea typeface="Arial"/>
                <a:cs typeface="Arial"/>
                <a:sym typeface="Arial"/>
              </a:rPr>
              <a:t>dịch</a:t>
            </a:r>
            <a:r>
              <a:rPr lang="en-US" altLang="ja-JP" b="0" dirty="0">
                <a:latin typeface="Arial"/>
                <a:ea typeface="Arial"/>
                <a:cs typeface="Arial"/>
                <a:sym typeface="Arial"/>
              </a:rPr>
              <a:t> </a:t>
            </a:r>
            <a:r>
              <a:rPr lang="en-US" altLang="ja-JP" b="0" dirty="0" err="1">
                <a:latin typeface="Arial"/>
                <a:ea typeface="Arial"/>
                <a:cs typeface="Arial"/>
                <a:sym typeface="Arial"/>
              </a:rPr>
              <a:t>vụ</a:t>
            </a:r>
            <a:r>
              <a:rPr lang="en-US" altLang="ja-JP" b="0" dirty="0">
                <a:latin typeface="Arial"/>
                <a:ea typeface="Arial"/>
                <a:cs typeface="Arial"/>
                <a:sym typeface="Arial"/>
              </a:rPr>
              <a:t> </a:t>
            </a:r>
            <a:r>
              <a:rPr lang="en-US" altLang="ja-JP" b="0" dirty="0" err="1">
                <a:latin typeface="Arial"/>
                <a:ea typeface="Arial"/>
                <a:cs typeface="Arial"/>
                <a:sym typeface="Arial"/>
              </a:rPr>
              <a:t>tại</a:t>
            </a:r>
            <a:r>
              <a:rPr lang="en-US" altLang="ja-JP" b="0" dirty="0">
                <a:latin typeface="Arial"/>
                <a:ea typeface="Arial"/>
                <a:cs typeface="Arial"/>
                <a:sym typeface="Arial"/>
              </a:rPr>
              <a:t> </a:t>
            </a:r>
            <a:r>
              <a:rPr lang="en-US" altLang="ja-JP" b="0" dirty="0" err="1">
                <a:latin typeface="Arial"/>
                <a:ea typeface="Arial"/>
                <a:cs typeface="Arial"/>
                <a:sym typeface="Arial"/>
              </a:rPr>
              <a:t>cửa</a:t>
            </a:r>
            <a:r>
              <a:rPr lang="en-US" altLang="ja-JP" b="0" dirty="0">
                <a:latin typeface="Arial"/>
                <a:ea typeface="Arial"/>
                <a:cs typeface="Arial"/>
                <a:sym typeface="Arial"/>
              </a:rPr>
              <a:t> hang, </a:t>
            </a:r>
            <a:r>
              <a:rPr lang="en-US" altLang="ja-JP" b="0" dirty="0" err="1">
                <a:latin typeface="Arial"/>
                <a:ea typeface="Arial"/>
                <a:cs typeface="Arial"/>
                <a:sym typeface="Arial"/>
              </a:rPr>
              <a:t>nghiêm</a:t>
            </a:r>
            <a:r>
              <a:rPr lang="en-US" altLang="ja-JP" b="0" dirty="0">
                <a:latin typeface="Arial"/>
                <a:ea typeface="Arial"/>
                <a:cs typeface="Arial"/>
                <a:sym typeface="Arial"/>
              </a:rPr>
              <a:t> </a:t>
            </a:r>
            <a:r>
              <a:rPr lang="en-US" altLang="ja-JP" b="0" dirty="0" err="1">
                <a:latin typeface="Arial"/>
                <a:ea typeface="Arial"/>
                <a:cs typeface="Arial"/>
                <a:sym typeface="Arial"/>
              </a:rPr>
              <a:t>cấm</a:t>
            </a:r>
            <a:r>
              <a:rPr lang="en-US" altLang="ja-JP" b="0" dirty="0">
                <a:latin typeface="Arial"/>
                <a:ea typeface="Arial"/>
                <a:cs typeface="Arial"/>
                <a:sym typeface="Arial"/>
              </a:rPr>
              <a:t> </a:t>
            </a:r>
            <a:r>
              <a:rPr lang="en-US" altLang="ja-JP" b="0" dirty="0" err="1">
                <a:latin typeface="Arial"/>
                <a:ea typeface="Arial"/>
                <a:cs typeface="Arial"/>
                <a:sym typeface="Arial"/>
              </a:rPr>
              <a:t>mang</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từ</a:t>
            </a:r>
            <a:r>
              <a:rPr lang="en-US" altLang="ja-JP" b="0" dirty="0">
                <a:latin typeface="Arial"/>
                <a:ea typeface="Arial"/>
                <a:cs typeface="Arial"/>
                <a:sym typeface="Arial"/>
              </a:rPr>
              <a:t> </a:t>
            </a:r>
            <a:r>
              <a:rPr lang="en-US" altLang="ja-JP" b="0" dirty="0" err="1">
                <a:latin typeface="Arial"/>
                <a:ea typeface="Arial"/>
                <a:cs typeface="Arial"/>
                <a:sym typeface="Arial"/>
              </a:rPr>
              <a:t>nơi</a:t>
            </a:r>
            <a:r>
              <a:rPr lang="en-US" altLang="ja-JP" b="0" dirty="0">
                <a:latin typeface="Arial"/>
                <a:ea typeface="Arial"/>
                <a:cs typeface="Arial"/>
                <a:sym typeface="Arial"/>
              </a:rPr>
              <a:t> </a:t>
            </a:r>
            <a:r>
              <a:rPr lang="en-US" altLang="ja-JP" b="0" dirty="0" err="1">
                <a:latin typeface="Arial"/>
                <a:ea typeface="Arial"/>
                <a:cs typeface="Arial"/>
                <a:sym typeface="Arial"/>
              </a:rPr>
              <a:t>khác</a:t>
            </a:r>
            <a:r>
              <a:rPr lang="en-US" altLang="ja-JP" b="0" dirty="0">
                <a:latin typeface="Arial"/>
                <a:ea typeface="Arial"/>
                <a:cs typeface="Arial"/>
                <a:sym typeface="Arial"/>
              </a:rPr>
              <a:t> </a:t>
            </a:r>
            <a:r>
              <a:rPr lang="en-US" altLang="ja-JP" b="0" dirty="0" err="1">
                <a:latin typeface="Arial"/>
                <a:ea typeface="Arial"/>
                <a:cs typeface="Arial"/>
                <a:sym typeface="Arial"/>
              </a:rPr>
              <a:t>đến</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tại</a:t>
            </a:r>
            <a:r>
              <a:rPr lang="en-US" altLang="ja-JP" b="0" dirty="0">
                <a:latin typeface="Arial"/>
                <a:ea typeface="Arial"/>
                <a:cs typeface="Arial"/>
                <a:sym typeface="Arial"/>
              </a:rPr>
              <a:t> </a:t>
            </a:r>
            <a:r>
              <a:rPr lang="en-US" altLang="ja-JP" b="0" dirty="0" err="1">
                <a:latin typeface="Arial"/>
                <a:ea typeface="Arial"/>
                <a:cs typeface="Arial"/>
                <a:sym typeface="Arial"/>
              </a:rPr>
              <a:t>đây</a:t>
            </a:r>
            <a:r>
              <a:rPr lang="en-US" altLang="ja-JP" b="0" dirty="0">
                <a:latin typeface="Arial"/>
                <a:ea typeface="Arial"/>
                <a:cs typeface="Arial"/>
                <a:sym typeface="Arial"/>
              </a:rPr>
              <a:t>. </a:t>
            </a:r>
            <a:r>
              <a:rPr lang="en-US" altLang="ja-JP" b="0" dirty="0" err="1">
                <a:latin typeface="Arial"/>
                <a:ea typeface="Arial"/>
                <a:cs typeface="Arial"/>
                <a:sym typeface="Arial"/>
              </a:rPr>
              <a:t>Mọi</a:t>
            </a:r>
            <a:r>
              <a:rPr lang="en-US" altLang="ja-JP" b="0" dirty="0">
                <a:latin typeface="Arial"/>
                <a:ea typeface="Arial"/>
                <a:cs typeface="Arial"/>
                <a:sym typeface="Arial"/>
              </a:rPr>
              <a:t> </a:t>
            </a:r>
            <a:r>
              <a:rPr lang="en-US" altLang="ja-JP" b="0" dirty="0" err="1">
                <a:latin typeface="Arial"/>
                <a:ea typeface="Arial"/>
                <a:cs typeface="Arial"/>
                <a:sym typeface="Arial"/>
              </a:rPr>
              <a:t>người</a:t>
            </a:r>
            <a:r>
              <a:rPr lang="en-US" altLang="ja-JP" b="0" dirty="0">
                <a:latin typeface="Arial"/>
                <a:ea typeface="Arial"/>
                <a:cs typeface="Arial"/>
                <a:sym typeface="Arial"/>
              </a:rPr>
              <a:t> </a:t>
            </a:r>
            <a:r>
              <a:rPr lang="en-US" altLang="ja-JP" b="0" dirty="0" err="1">
                <a:latin typeface="Arial"/>
                <a:ea typeface="Arial"/>
                <a:cs typeface="Arial"/>
                <a:sym typeface="Arial"/>
              </a:rPr>
              <a:t>hãy</a:t>
            </a:r>
            <a:r>
              <a:rPr lang="en-US" altLang="ja-JP" b="0" dirty="0">
                <a:latin typeface="Arial"/>
                <a:ea typeface="Arial"/>
                <a:cs typeface="Arial"/>
                <a:sym typeface="Arial"/>
              </a:rPr>
              <a:t> </a:t>
            </a:r>
            <a:r>
              <a:rPr lang="en-US" altLang="ja-JP" b="0" dirty="0" err="1">
                <a:latin typeface="Arial"/>
                <a:ea typeface="Arial"/>
                <a:cs typeface="Arial"/>
                <a:sym typeface="Arial"/>
              </a:rPr>
              <a:t>lưu</a:t>
            </a:r>
            <a:r>
              <a:rPr lang="en-US" altLang="ja-JP" b="0" dirty="0">
                <a:latin typeface="Arial"/>
                <a:ea typeface="Arial"/>
                <a:cs typeface="Arial"/>
                <a:sym typeface="Arial"/>
              </a:rPr>
              <a:t> ý </a:t>
            </a:r>
            <a:r>
              <a:rPr lang="en-US" altLang="ja-JP" b="0" dirty="0" err="1">
                <a:latin typeface="Arial"/>
                <a:ea typeface="Arial"/>
                <a:cs typeface="Arial"/>
                <a:sym typeface="Arial"/>
              </a:rPr>
              <a:t>nhé</a:t>
            </a:r>
            <a:r>
              <a:rPr lang="en-US" altLang="ja-JP" b="0" dirty="0">
                <a:latin typeface="Arial"/>
                <a:ea typeface="Arial"/>
                <a:cs typeface="Arial"/>
                <a:sym typeface="Arial"/>
              </a:rPr>
              <a:t>. </a:t>
            </a:r>
            <a:endParaRPr lang="ja-JP" altLang="en-US" b="0" dirty="0">
              <a:latin typeface="Arial"/>
              <a:ea typeface="Arial"/>
              <a:cs typeface="Arial"/>
              <a:sym typeface="Arial"/>
            </a:endParaRPr>
          </a:p>
          <a:p>
            <a:endParaRPr lang="en-US" dirty="0"/>
          </a:p>
        </p:txBody>
      </p:sp>
    </p:spTree>
    <p:extLst>
      <p:ext uri="{BB962C8B-B14F-4D97-AF65-F5344CB8AC3E}">
        <p14:creationId xmlns:p14="http://schemas.microsoft.com/office/powerpoint/2010/main" val="1865276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ja-JP" altLang="en-US" b="0">
                <a:latin typeface="Arial"/>
                <a:ea typeface="Arial"/>
                <a:cs typeface="Arial"/>
                <a:sym typeface="Arial"/>
              </a:rPr>
              <a:t>また、地域のルールに従ったゴミ袋を使用する必要があります。</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主に</a:t>
            </a:r>
            <a:r>
              <a:rPr lang="en-US" altLang="ja-JP" b="0">
                <a:latin typeface="Arial"/>
                <a:ea typeface="Arial"/>
                <a:cs typeface="Arial"/>
                <a:sym typeface="Arial"/>
              </a:rPr>
              <a:t>2</a:t>
            </a:r>
            <a:r>
              <a:rPr lang="ja-JP" altLang="en-US" b="0">
                <a:latin typeface="Arial"/>
                <a:ea typeface="Arial"/>
                <a:cs typeface="Arial"/>
                <a:sym typeface="Arial"/>
              </a:rPr>
              <a:t>つのケースがあります。</a:t>
            </a:r>
            <a:endParaRPr lang="en-US" altLang="ja-JP" b="0">
              <a:latin typeface="Arial"/>
              <a:ea typeface="Arial"/>
              <a:cs typeface="Arial"/>
              <a:sym typeface="Arial"/>
            </a:endParaRPr>
          </a:p>
          <a:p>
            <a:pPr marL="0" lvl="0" indent="0" algn="l" rtl="0">
              <a:spcBef>
                <a:spcPts val="0"/>
              </a:spcBef>
              <a:spcAft>
                <a:spcPts val="0"/>
              </a:spcAft>
              <a:buNone/>
            </a:pPr>
            <a:r>
              <a:rPr lang="en-US" altLang="ja-JP" b="0">
                <a:latin typeface="Arial"/>
                <a:ea typeface="Arial"/>
                <a:cs typeface="Arial"/>
                <a:sym typeface="Arial"/>
              </a:rPr>
              <a:t>1</a:t>
            </a:r>
            <a:r>
              <a:rPr lang="ja-JP" altLang="en-US" b="0">
                <a:latin typeface="Arial"/>
                <a:ea typeface="Arial"/>
                <a:cs typeface="Arial"/>
                <a:sym typeface="Arial"/>
              </a:rPr>
              <a:t>つは、自治体指定の専用ゴミ袋を使用する</a:t>
            </a:r>
            <a:endParaRPr lang="en-US" altLang="ja-JP" b="0">
              <a:latin typeface="Arial"/>
              <a:ea typeface="Arial"/>
              <a:cs typeface="Arial"/>
              <a:sym typeface="Arial"/>
            </a:endParaRPr>
          </a:p>
          <a:p>
            <a:pPr marL="0" lvl="0" indent="0" algn="l" rtl="0">
              <a:spcBef>
                <a:spcPts val="0"/>
              </a:spcBef>
              <a:spcAft>
                <a:spcPts val="0"/>
              </a:spcAft>
              <a:buNone/>
            </a:pPr>
            <a:r>
              <a:rPr lang="ja-JP" altLang="en-US"/>
              <a:t>2</a:t>
            </a:r>
            <a:r>
              <a:rPr lang="ja-JP" altLang="en-US" b="0">
                <a:latin typeface="Arial"/>
                <a:ea typeface="Arial"/>
                <a:cs typeface="Arial"/>
                <a:sym typeface="Arial"/>
              </a:rPr>
              <a:t>つは、一般的な透明または中身が見える袋であればよい</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場合です。袋の外側には、ゴミの種類をはっきりと表示します。</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なお、必ず中身が見える透明、または半透明の袋を使用し、黒い袋や中身が見えない袋は使用しないようにしましょう。ゴミ袋は、コンビニやスーパーで買えます。また、袋が破れたり、液体が漏れたりしないように注意してください。ゴミを地面に直接捨てないようにしましょう。</a:t>
            </a:r>
            <a:endParaRPr lang="en-US" altLang="ja-JP" b="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ltLang="ja-JP" b="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ja-JP" b="0" err="1">
                <a:latin typeface="Arial"/>
                <a:ea typeface="Arial"/>
                <a:cs typeface="Arial"/>
                <a:sym typeface="Arial"/>
              </a:rPr>
              <a:t>Ngoài</a:t>
            </a:r>
            <a:r>
              <a:rPr lang="en-US" altLang="ja-JP" b="0">
                <a:latin typeface="Arial"/>
                <a:ea typeface="Arial"/>
                <a:cs typeface="Arial"/>
                <a:sym typeface="Arial"/>
              </a:rPr>
              <a:t> </a:t>
            </a:r>
            <a:r>
              <a:rPr lang="en-US" altLang="ja-JP" b="0" err="1">
                <a:latin typeface="Arial"/>
                <a:ea typeface="Arial"/>
                <a:cs typeface="Arial"/>
                <a:sym typeface="Arial"/>
              </a:rPr>
              <a:t>ra</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cũng</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phải</a:t>
            </a:r>
            <a:r>
              <a:rPr lang="en-US" altLang="ja-JP" b="0">
                <a:latin typeface="Arial"/>
                <a:ea typeface="Arial"/>
                <a:cs typeface="Arial"/>
                <a:sym typeface="Arial"/>
              </a:rPr>
              <a:t> dung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đúng</a:t>
            </a:r>
            <a:r>
              <a:rPr lang="en-US" altLang="ja-JP" b="0">
                <a:latin typeface="Arial"/>
                <a:ea typeface="Arial"/>
                <a:cs typeface="Arial"/>
                <a:sym typeface="Arial"/>
              </a:rPr>
              <a:t> </a:t>
            </a:r>
            <a:r>
              <a:rPr lang="en-US" altLang="ja-JP" b="0" err="1">
                <a:latin typeface="Arial"/>
                <a:ea typeface="Arial"/>
                <a:cs typeface="Arial"/>
                <a:sym typeface="Arial"/>
              </a:rPr>
              <a:t>theo</a:t>
            </a:r>
            <a:r>
              <a:rPr lang="en-US" altLang="ja-JP" b="0">
                <a:latin typeface="Arial"/>
                <a:ea typeface="Arial"/>
                <a:cs typeface="Arial"/>
                <a:sym typeface="Arial"/>
              </a:rPr>
              <a:t> </a:t>
            </a:r>
            <a:r>
              <a:rPr lang="en-US" altLang="ja-JP" b="0" err="1">
                <a:latin typeface="Arial"/>
                <a:ea typeface="Arial"/>
                <a:cs typeface="Arial"/>
                <a:sym typeface="Arial"/>
              </a:rPr>
              <a:t>quy</a:t>
            </a:r>
            <a:r>
              <a:rPr lang="en-US" altLang="ja-JP" b="0">
                <a:latin typeface="Arial"/>
                <a:ea typeface="Arial"/>
                <a:cs typeface="Arial"/>
                <a:sym typeface="Arial"/>
              </a:rPr>
              <a:t> </a:t>
            </a:r>
            <a:r>
              <a:rPr lang="en-US" altLang="ja-JP" b="0" err="1">
                <a:latin typeface="Arial"/>
                <a:ea typeface="Arial"/>
                <a:cs typeface="Arial"/>
                <a:sym typeface="Arial"/>
              </a:rPr>
              <a:t>định</a:t>
            </a:r>
            <a:r>
              <a:rPr lang="en-US" altLang="ja-JP" b="0">
                <a:latin typeface="Arial"/>
                <a:ea typeface="Arial"/>
                <a:cs typeface="Arial"/>
                <a:sym typeface="Arial"/>
              </a:rPr>
              <a:t> </a:t>
            </a:r>
            <a:r>
              <a:rPr lang="en-US" altLang="ja-JP" b="0" err="1">
                <a:latin typeface="Arial"/>
                <a:ea typeface="Arial"/>
                <a:cs typeface="Arial"/>
                <a:sym typeface="Arial"/>
              </a:rPr>
              <a:t>của</a:t>
            </a:r>
            <a:r>
              <a:rPr lang="en-US" altLang="ja-JP" b="0">
                <a:latin typeface="Arial"/>
                <a:ea typeface="Arial"/>
                <a:cs typeface="Arial"/>
                <a:sym typeface="Arial"/>
              </a:rPr>
              <a:t> </a:t>
            </a:r>
            <a:r>
              <a:rPr lang="en-US" altLang="ja-JP" b="0" err="1">
                <a:latin typeface="Arial"/>
                <a:ea typeface="Arial"/>
                <a:cs typeface="Arial"/>
                <a:sym typeface="Arial"/>
              </a:rPr>
              <a:t>địa</a:t>
            </a:r>
            <a:r>
              <a:rPr lang="en-US" altLang="ja-JP" b="0">
                <a:latin typeface="Arial"/>
                <a:ea typeface="Arial"/>
                <a:cs typeface="Arial"/>
                <a:sym typeface="Arial"/>
              </a:rPr>
              <a:t> </a:t>
            </a:r>
            <a:r>
              <a:rPr lang="en-US" altLang="ja-JP" b="0" err="1">
                <a:latin typeface="Arial"/>
                <a:ea typeface="Arial"/>
                <a:cs typeface="Arial"/>
                <a:sym typeface="Arial"/>
              </a:rPr>
              <a:t>phương</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2 </a:t>
            </a:r>
            <a:r>
              <a:rPr lang="en-US" altLang="ja-JP" b="0" err="1">
                <a:latin typeface="Arial"/>
                <a:ea typeface="Arial"/>
                <a:cs typeface="Arial"/>
                <a:sym typeface="Arial"/>
              </a:rPr>
              <a:t>trường</a:t>
            </a:r>
            <a:r>
              <a:rPr lang="en-US" altLang="ja-JP" b="0">
                <a:latin typeface="Arial"/>
                <a:ea typeface="Arial"/>
                <a:cs typeface="Arial"/>
                <a:sym typeface="Arial"/>
              </a:rPr>
              <a:t> </a:t>
            </a:r>
            <a:r>
              <a:rPr lang="en-US" altLang="ja-JP" b="0" err="1">
                <a:latin typeface="Arial"/>
                <a:ea typeface="Arial"/>
                <a:cs typeface="Arial"/>
                <a:sym typeface="Arial"/>
              </a:rPr>
              <a:t>hợp</a:t>
            </a:r>
            <a:r>
              <a:rPr lang="en-US" altLang="ja-JP" b="0">
                <a:latin typeface="Arial"/>
                <a:ea typeface="Arial"/>
                <a:cs typeface="Arial"/>
                <a:sym typeface="Arial"/>
              </a:rPr>
              <a:t> </a:t>
            </a:r>
            <a:r>
              <a:rPr lang="en-US" altLang="ja-JP" b="0" err="1">
                <a:latin typeface="Arial"/>
                <a:ea typeface="Arial"/>
                <a:cs typeface="Arial"/>
                <a:sym typeface="Arial"/>
              </a:rPr>
              <a:t>chính</a:t>
            </a:r>
            <a:r>
              <a:rPr lang="en-US" altLang="ja-JP" b="0">
                <a:latin typeface="Arial"/>
                <a:ea typeface="Arial"/>
                <a:cs typeface="Arial"/>
                <a:sym typeface="Arial"/>
              </a:rPr>
              <a:t>: </a:t>
            </a:r>
            <a:r>
              <a:rPr lang="en-US" altLang="ja-JP" b="0" err="1">
                <a:latin typeface="Arial"/>
                <a:ea typeface="Arial"/>
                <a:cs typeface="Arial"/>
                <a:sym typeface="Arial"/>
              </a:rPr>
              <a:t>yêu</a:t>
            </a:r>
            <a:r>
              <a:rPr lang="en-US" altLang="ja-JP" b="0">
                <a:latin typeface="Arial"/>
                <a:ea typeface="Arial"/>
                <a:cs typeface="Arial"/>
                <a:sym typeface="Arial"/>
              </a:rPr>
              <a:t> </a:t>
            </a:r>
            <a:r>
              <a:rPr lang="en-US" altLang="ja-JP" b="0" err="1">
                <a:latin typeface="Arial"/>
                <a:ea typeface="Arial"/>
                <a:cs typeface="Arial"/>
                <a:sym typeface="Arial"/>
              </a:rPr>
              <a:t>cầu</a:t>
            </a:r>
            <a:r>
              <a:rPr lang="en-US" altLang="ja-JP" b="0">
                <a:latin typeface="Arial"/>
                <a:ea typeface="Arial"/>
                <a:cs typeface="Arial"/>
                <a:sym typeface="Arial"/>
              </a:rPr>
              <a:t> </a:t>
            </a:r>
            <a:r>
              <a:rPr lang="en-US" altLang="ja-JP" b="0" err="1">
                <a:latin typeface="Arial"/>
                <a:ea typeface="Arial"/>
                <a:cs typeface="Arial"/>
                <a:sym typeface="Arial"/>
              </a:rPr>
              <a:t>sử</a:t>
            </a:r>
            <a:r>
              <a:rPr lang="en-US" altLang="ja-JP" b="0">
                <a:latin typeface="Arial"/>
                <a:ea typeface="Arial"/>
                <a:cs typeface="Arial"/>
                <a:sym typeface="Arial"/>
              </a:rPr>
              <a:t> </a:t>
            </a:r>
            <a:r>
              <a:rPr lang="en-US" altLang="ja-JP" b="0" err="1">
                <a:latin typeface="Arial"/>
                <a:ea typeface="Arial"/>
                <a:cs typeface="Arial"/>
                <a:sym typeface="Arial"/>
              </a:rPr>
              <a:t>dụng</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riêng</a:t>
            </a:r>
            <a:r>
              <a:rPr lang="en-US" altLang="ja-JP" b="0">
                <a:latin typeface="Arial"/>
                <a:ea typeface="Arial"/>
                <a:cs typeface="Arial"/>
                <a:sym typeface="Arial"/>
              </a:rPr>
              <a:t> </a:t>
            </a:r>
            <a:r>
              <a:rPr lang="en-US" altLang="ja-JP" b="0" err="1">
                <a:latin typeface="Arial"/>
                <a:ea typeface="Arial"/>
                <a:cs typeface="Arial"/>
                <a:sym typeface="Arial"/>
              </a:rPr>
              <a:t>biệt</a:t>
            </a:r>
            <a:r>
              <a:rPr lang="en-US" altLang="ja-JP" b="0">
                <a:latin typeface="Arial"/>
                <a:ea typeface="Arial"/>
                <a:cs typeface="Arial"/>
                <a:sym typeface="Arial"/>
              </a:rPr>
              <a:t> </a:t>
            </a:r>
            <a:r>
              <a:rPr lang="en-US" altLang="ja-JP" b="0" err="1">
                <a:latin typeface="Arial"/>
                <a:ea typeface="Arial"/>
                <a:cs typeface="Arial"/>
                <a:sym typeface="Arial"/>
              </a:rPr>
              <a:t>của</a:t>
            </a:r>
            <a:r>
              <a:rPr lang="en-US" altLang="ja-JP" b="0">
                <a:latin typeface="Arial"/>
                <a:ea typeface="Arial"/>
                <a:cs typeface="Arial"/>
                <a:sym typeface="Arial"/>
              </a:rPr>
              <a:t> </a:t>
            </a:r>
            <a:r>
              <a:rPr lang="en-US" altLang="ja-JP" b="0" err="1">
                <a:latin typeface="Arial"/>
                <a:ea typeface="Arial"/>
                <a:cs typeface="Arial"/>
                <a:sym typeface="Arial"/>
              </a:rPr>
              <a:t>địa</a:t>
            </a:r>
            <a:r>
              <a:rPr lang="en-US" altLang="ja-JP" b="0">
                <a:latin typeface="Arial"/>
                <a:ea typeface="Arial"/>
                <a:cs typeface="Arial"/>
                <a:sym typeface="Arial"/>
              </a:rPr>
              <a:t> </a:t>
            </a:r>
            <a:r>
              <a:rPr lang="en-US" altLang="ja-JP" b="0" err="1">
                <a:latin typeface="Arial"/>
                <a:ea typeface="Arial"/>
                <a:cs typeface="Arial"/>
                <a:sym typeface="Arial"/>
              </a:rPr>
              <a:t>phương</a:t>
            </a:r>
            <a:r>
              <a:rPr lang="en-US" altLang="ja-JP" b="0">
                <a:latin typeface="Arial"/>
                <a:ea typeface="Arial"/>
                <a:cs typeface="Arial"/>
                <a:sym typeface="Arial"/>
              </a:rPr>
              <a: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chỉ</a:t>
            </a:r>
            <a:r>
              <a:rPr lang="en-US" altLang="ja-JP" b="0">
                <a:latin typeface="Arial"/>
                <a:ea typeface="Arial"/>
                <a:cs typeface="Arial"/>
                <a:sym typeface="Arial"/>
              </a:rPr>
              <a:t> </a:t>
            </a:r>
            <a:r>
              <a:rPr lang="en-US" altLang="ja-JP" b="0" err="1">
                <a:latin typeface="Arial"/>
                <a:ea typeface="Arial"/>
                <a:cs typeface="Arial"/>
                <a:sym typeface="Arial"/>
              </a:rPr>
              <a:t>yêu</a:t>
            </a:r>
            <a:r>
              <a:rPr lang="en-US" altLang="ja-JP" b="0">
                <a:latin typeface="Arial"/>
                <a:ea typeface="Arial"/>
                <a:cs typeface="Arial"/>
                <a:sym typeface="Arial"/>
              </a:rPr>
              <a:t> </a:t>
            </a:r>
            <a:r>
              <a:rPr lang="en-US" altLang="ja-JP" b="0" err="1">
                <a:latin typeface="Arial"/>
                <a:ea typeface="Arial"/>
                <a:cs typeface="Arial"/>
                <a:sym typeface="Arial"/>
              </a:rPr>
              <a:t>cầu</a:t>
            </a:r>
            <a:r>
              <a:rPr lang="en-US" altLang="ja-JP" b="0">
                <a:latin typeface="Arial"/>
                <a:ea typeface="Arial"/>
                <a:cs typeface="Arial"/>
                <a:sym typeface="Arial"/>
              </a:rPr>
              <a:t> </a:t>
            </a:r>
            <a:r>
              <a:rPr lang="en-US" altLang="ja-JP" b="0" err="1">
                <a:latin typeface="Arial"/>
                <a:ea typeface="Arial"/>
                <a:cs typeface="Arial"/>
                <a:sym typeface="Arial"/>
              </a:rPr>
              <a:t>sử</a:t>
            </a:r>
            <a:r>
              <a:rPr lang="en-US" altLang="ja-JP" b="0">
                <a:latin typeface="Arial"/>
                <a:ea typeface="Arial"/>
                <a:cs typeface="Arial"/>
                <a:sym typeface="Arial"/>
              </a:rPr>
              <a:t> </a:t>
            </a:r>
            <a:r>
              <a:rPr lang="en-US" altLang="ja-JP" b="0" err="1">
                <a:latin typeface="Arial"/>
                <a:ea typeface="Arial"/>
                <a:cs typeface="Arial"/>
                <a:sym typeface="Arial"/>
              </a:rPr>
              <a:t>dụng</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trong</a:t>
            </a:r>
            <a:r>
              <a:rPr lang="en-US" altLang="ja-JP" b="0">
                <a:latin typeface="Arial"/>
                <a:ea typeface="Arial"/>
                <a:cs typeface="Arial"/>
                <a:sym typeface="Arial"/>
              </a:rPr>
              <a:t> </a:t>
            </a:r>
            <a:r>
              <a:rPr lang="en-US" altLang="ja-JP" b="0" err="1">
                <a:latin typeface="Arial"/>
                <a:ea typeface="Arial"/>
                <a:cs typeface="Arial"/>
                <a:sym typeface="Arial"/>
              </a:rPr>
              <a:t>suốt</a:t>
            </a:r>
            <a:r>
              <a:rPr lang="en-US" altLang="ja-JP" b="0">
                <a:latin typeface="Arial"/>
                <a:ea typeface="Arial"/>
                <a:cs typeface="Arial"/>
                <a:sym typeface="Arial"/>
              </a:rPr>
              <a:t> </a:t>
            </a:r>
            <a:r>
              <a:rPr lang="en-US" altLang="ja-JP" b="0" err="1">
                <a:latin typeface="Arial"/>
                <a:ea typeface="Arial"/>
                <a:cs typeface="Arial"/>
                <a:sym typeface="Arial"/>
              </a:rPr>
              <a:t>thông</a:t>
            </a:r>
            <a:r>
              <a:rPr lang="en-US" altLang="ja-JP" b="0">
                <a:latin typeface="Arial"/>
                <a:ea typeface="Arial"/>
                <a:cs typeface="Arial"/>
                <a:sym typeface="Arial"/>
              </a:rPr>
              <a:t> </a:t>
            </a:r>
            <a:r>
              <a:rPr lang="en-US" altLang="ja-JP" b="0" err="1">
                <a:latin typeface="Arial"/>
                <a:ea typeface="Arial"/>
                <a:cs typeface="Arial"/>
                <a:sym typeface="Arial"/>
              </a:rPr>
              <a:t>thường</a:t>
            </a:r>
            <a:r>
              <a:rPr lang="en-US" altLang="ja-JP" b="0">
                <a:latin typeface="Arial"/>
                <a:ea typeface="Arial"/>
                <a:cs typeface="Arial"/>
                <a:sym typeface="Arial"/>
              </a:rPr>
              <a:t>. </a:t>
            </a:r>
            <a:r>
              <a:rPr lang="en-US" altLang="ja-JP" b="0" err="1">
                <a:latin typeface="Arial"/>
                <a:ea typeface="Arial"/>
                <a:cs typeface="Arial"/>
                <a:sym typeface="Arial"/>
              </a:rPr>
              <a:t>Bên</a:t>
            </a:r>
            <a:r>
              <a:rPr lang="en-US" altLang="ja-JP" b="0">
                <a:latin typeface="Arial"/>
                <a:ea typeface="Arial"/>
                <a:cs typeface="Arial"/>
                <a:sym typeface="Arial"/>
              </a:rPr>
              <a:t> </a:t>
            </a:r>
            <a:r>
              <a:rPr lang="en-US" altLang="ja-JP" b="0" err="1">
                <a:latin typeface="Arial"/>
                <a:ea typeface="Arial"/>
                <a:cs typeface="Arial"/>
                <a:sym typeface="Arial"/>
              </a:rPr>
              <a:t>ngoài</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ghi</a:t>
            </a:r>
            <a:r>
              <a:rPr lang="en-US" altLang="ja-JP" b="0">
                <a:latin typeface="Arial"/>
                <a:ea typeface="Arial"/>
                <a:cs typeface="Arial"/>
                <a:sym typeface="Arial"/>
              </a:rPr>
              <a:t> </a:t>
            </a:r>
            <a:r>
              <a:rPr lang="en-US" altLang="ja-JP" b="0" err="1">
                <a:latin typeface="Arial"/>
                <a:ea typeface="Arial"/>
                <a:cs typeface="Arial"/>
                <a:sym typeface="Arial"/>
              </a:rPr>
              <a:t>rõ</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Tuy </a:t>
            </a:r>
            <a:r>
              <a:rPr lang="en-US" altLang="ja-JP" b="0" err="1">
                <a:latin typeface="Arial"/>
                <a:ea typeface="Arial"/>
                <a:cs typeface="Arial"/>
                <a:sym typeface="Arial"/>
              </a:rPr>
              <a:t>nhiên</a:t>
            </a:r>
            <a:r>
              <a:rPr lang="en-US" altLang="ja-JP" b="0">
                <a:latin typeface="Arial"/>
                <a:ea typeface="Arial"/>
                <a:cs typeface="Arial"/>
                <a:sym typeface="Arial"/>
              </a:rPr>
              <a:t>, </a:t>
            </a:r>
            <a:r>
              <a:rPr lang="en-US" altLang="ja-JP" b="0" err="1">
                <a:latin typeface="Arial"/>
                <a:ea typeface="Arial"/>
                <a:cs typeface="Arial"/>
                <a:sym typeface="Arial"/>
              </a:rPr>
              <a:t>cần</a:t>
            </a:r>
            <a:r>
              <a:rPr lang="en-US" altLang="ja-JP" b="0">
                <a:latin typeface="Arial"/>
                <a:ea typeface="Arial"/>
                <a:cs typeface="Arial"/>
                <a:sym typeface="Arial"/>
              </a:rPr>
              <a:t> </a:t>
            </a:r>
            <a:r>
              <a:rPr lang="en-US" altLang="ja-JP" b="0" err="1">
                <a:latin typeface="Arial"/>
                <a:ea typeface="Arial"/>
                <a:cs typeface="Arial"/>
                <a:sym typeface="Arial"/>
              </a:rPr>
              <a:t>lưu</a:t>
            </a:r>
            <a:r>
              <a:rPr lang="en-US" altLang="ja-JP" b="0">
                <a:latin typeface="Arial"/>
                <a:ea typeface="Arial"/>
                <a:cs typeface="Arial"/>
                <a:sym typeface="Arial"/>
              </a:rPr>
              <a:t> ý </a:t>
            </a:r>
            <a:r>
              <a:rPr lang="en-US" altLang="ja-JP" b="0" err="1">
                <a:latin typeface="Arial"/>
                <a:ea typeface="Arial"/>
                <a:cs typeface="Arial"/>
                <a:sym typeface="Arial"/>
              </a:rPr>
              <a:t>rằng</a:t>
            </a:r>
            <a:r>
              <a:rPr lang="en-US" altLang="ja-JP" b="0">
                <a:latin typeface="Arial"/>
                <a:ea typeface="Arial"/>
                <a:cs typeface="Arial"/>
                <a:sym typeface="Arial"/>
              </a:rPr>
              <a:t> </a:t>
            </a:r>
            <a:r>
              <a:rPr lang="en-US" altLang="ja-JP" b="0" err="1">
                <a:latin typeface="Arial"/>
                <a:ea typeface="Arial"/>
                <a:cs typeface="Arial"/>
                <a:sym typeface="Arial"/>
              </a:rPr>
              <a:t>phải</a:t>
            </a:r>
            <a:r>
              <a:rPr lang="en-US" altLang="ja-JP" b="0">
                <a:latin typeface="Arial"/>
                <a:ea typeface="Arial"/>
                <a:cs typeface="Arial"/>
                <a:sym typeface="Arial"/>
              </a:rPr>
              <a:t> </a:t>
            </a:r>
            <a:r>
              <a:rPr lang="en-US" altLang="ja-JP" b="0" err="1">
                <a:latin typeface="Arial"/>
                <a:ea typeface="Arial"/>
                <a:cs typeface="Arial"/>
                <a:sym typeface="Arial"/>
              </a:rPr>
              <a:t>sử</a:t>
            </a:r>
            <a:r>
              <a:rPr lang="en-US" altLang="ja-JP" b="0">
                <a:latin typeface="Arial"/>
                <a:ea typeface="Arial"/>
                <a:cs typeface="Arial"/>
                <a:sym typeface="Arial"/>
              </a:rPr>
              <a:t> </a:t>
            </a:r>
            <a:r>
              <a:rPr lang="en-US" altLang="ja-JP" b="0" err="1">
                <a:latin typeface="Arial"/>
                <a:ea typeface="Arial"/>
                <a:cs typeface="Arial"/>
                <a:sym typeface="Arial"/>
              </a:rPr>
              <a:t>dụng</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trong</a:t>
            </a:r>
            <a:r>
              <a:rPr lang="en-US" altLang="ja-JP" b="0">
                <a:latin typeface="Arial"/>
                <a:ea typeface="Arial"/>
                <a:cs typeface="Arial"/>
                <a:sym typeface="Arial"/>
              </a:rPr>
              <a:t> </a:t>
            </a:r>
            <a:r>
              <a:rPr lang="en-US" altLang="ja-JP" b="0" err="1">
                <a:latin typeface="Arial"/>
                <a:ea typeface="Arial"/>
                <a:cs typeface="Arial"/>
                <a:sym typeface="Arial"/>
              </a:rPr>
              <a:t>suốt</a:t>
            </a:r>
            <a:r>
              <a:rPr lang="en-US" altLang="ja-JP" b="0">
                <a:latin typeface="Arial"/>
                <a:ea typeface="Arial"/>
                <a:cs typeface="Arial"/>
                <a:sym typeface="Arial"/>
              </a:rPr>
              <a: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nhìn</a:t>
            </a:r>
            <a:r>
              <a:rPr lang="en-US" altLang="ja-JP" b="0">
                <a:latin typeface="Arial"/>
                <a:ea typeface="Arial"/>
                <a:cs typeface="Arial"/>
                <a:sym typeface="Arial"/>
              </a:rPr>
              <a:t> </a:t>
            </a:r>
            <a:r>
              <a:rPr lang="en-US" altLang="ja-JP" b="0" err="1">
                <a:latin typeface="Arial"/>
                <a:ea typeface="Arial"/>
                <a:cs typeface="Arial"/>
                <a:sym typeface="Arial"/>
              </a:rPr>
              <a:t>thấy</a:t>
            </a:r>
            <a:r>
              <a:rPr lang="en-US" altLang="ja-JP" b="0">
                <a:latin typeface="Arial"/>
                <a:ea typeface="Arial"/>
                <a:cs typeface="Arial"/>
                <a:sym typeface="Arial"/>
              </a:rPr>
              <a:t> </a:t>
            </a:r>
            <a:r>
              <a:rPr lang="en-US" altLang="ja-JP" b="0" err="1">
                <a:latin typeface="Arial"/>
                <a:ea typeface="Arial"/>
                <a:cs typeface="Arial"/>
                <a:sym typeface="Arial"/>
              </a:rPr>
              <a:t>bên</a:t>
            </a:r>
            <a:r>
              <a:rPr lang="en-US" altLang="ja-JP" b="0">
                <a:latin typeface="Arial"/>
                <a:ea typeface="Arial"/>
                <a:cs typeface="Arial"/>
                <a:sym typeface="Arial"/>
              </a:rPr>
              <a:t> </a:t>
            </a:r>
            <a:r>
              <a:rPr lang="en-US" altLang="ja-JP" b="0" err="1">
                <a:latin typeface="Arial"/>
                <a:ea typeface="Arial"/>
                <a:cs typeface="Arial"/>
                <a:sym typeface="Arial"/>
              </a:rPr>
              <a:t>trong</a:t>
            </a:r>
            <a:r>
              <a:rPr lang="en-US" altLang="ja-JP" b="0">
                <a:latin typeface="Arial"/>
                <a:ea typeface="Arial"/>
                <a:cs typeface="Arial"/>
                <a:sym typeface="Arial"/>
              </a:rPr>
              <a:t>,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sử</a:t>
            </a:r>
            <a:r>
              <a:rPr lang="en-US" altLang="ja-JP" b="0">
                <a:latin typeface="Arial"/>
                <a:ea typeface="Arial"/>
                <a:cs typeface="Arial"/>
                <a:sym typeface="Arial"/>
              </a:rPr>
              <a:t> </a:t>
            </a:r>
            <a:r>
              <a:rPr lang="en-US" altLang="ja-JP" b="0" err="1">
                <a:latin typeface="Arial"/>
                <a:ea typeface="Arial"/>
                <a:cs typeface="Arial"/>
                <a:sym typeface="Arial"/>
              </a:rPr>
              <a:t>dụng</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đen</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màu</a:t>
            </a:r>
            <a:r>
              <a:rPr lang="en-US" altLang="ja-JP" b="0">
                <a:latin typeface="Arial"/>
                <a:ea typeface="Arial"/>
                <a:cs typeface="Arial"/>
                <a:sym typeface="Arial"/>
              </a:rPr>
              <a:t>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nhìn</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a:t>
            </a:r>
            <a:r>
              <a:rPr lang="en-US" altLang="ja-JP" b="0" err="1">
                <a:latin typeface="Arial"/>
                <a:ea typeface="Arial"/>
                <a:cs typeface="Arial"/>
                <a:sym typeface="Arial"/>
              </a:rPr>
              <a:t>bên</a:t>
            </a:r>
            <a:r>
              <a:rPr lang="en-US" altLang="ja-JP" b="0">
                <a:latin typeface="Arial"/>
                <a:ea typeface="Arial"/>
                <a:cs typeface="Arial"/>
                <a:sym typeface="Arial"/>
              </a:rPr>
              <a:t> </a:t>
            </a:r>
            <a:r>
              <a:rPr lang="en-US" altLang="ja-JP" b="0" err="1">
                <a:latin typeface="Arial"/>
                <a:ea typeface="Arial"/>
                <a:cs typeface="Arial"/>
                <a:sym typeface="Arial"/>
              </a:rPr>
              <a:t>trong</a:t>
            </a:r>
            <a:r>
              <a:rPr lang="en-US" altLang="ja-JP" b="0">
                <a:latin typeface="Arial"/>
                <a:ea typeface="Arial"/>
                <a:cs typeface="Arial"/>
                <a:sym typeface="Arial"/>
              </a:rPr>
              <a:t>. </a:t>
            </a:r>
            <a:endParaRPr lang="ja-JP" altLang="en-US"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Những</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túi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này</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mua</a:t>
            </a:r>
            <a:r>
              <a:rPr lang="en-US" altLang="ja-JP" b="0">
                <a:latin typeface="Arial"/>
                <a:ea typeface="Arial"/>
                <a:cs typeface="Arial"/>
                <a:sym typeface="Arial"/>
              </a:rPr>
              <a:t> </a:t>
            </a:r>
            <a:r>
              <a:rPr lang="en-US" altLang="ja-JP" b="0" err="1">
                <a:latin typeface="Arial"/>
                <a:ea typeface="Arial"/>
                <a:cs typeface="Arial"/>
                <a:sym typeface="Arial"/>
              </a:rPr>
              <a:t>tại</a:t>
            </a:r>
            <a:r>
              <a:rPr lang="en-US" altLang="ja-JP" b="0">
                <a:latin typeface="Arial"/>
                <a:ea typeface="Arial"/>
                <a:cs typeface="Arial"/>
                <a:sym typeface="Arial"/>
              </a:rPr>
              <a:t> </a:t>
            </a:r>
            <a:r>
              <a:rPr lang="en-US" altLang="ja-JP" b="0" err="1">
                <a:latin typeface="Arial"/>
                <a:ea typeface="Arial"/>
                <a:cs typeface="Arial"/>
                <a:sym typeface="Arial"/>
              </a:rPr>
              <a:t>cửa</a:t>
            </a:r>
            <a:r>
              <a:rPr lang="en-US" altLang="ja-JP" b="0">
                <a:latin typeface="Arial"/>
                <a:ea typeface="Arial"/>
                <a:cs typeface="Arial"/>
                <a:sym typeface="Arial"/>
              </a:rPr>
              <a:t> hang </a:t>
            </a:r>
            <a:r>
              <a:rPr lang="en-US" altLang="ja-JP" b="0" err="1">
                <a:latin typeface="Arial"/>
                <a:ea typeface="Arial"/>
                <a:cs typeface="Arial"/>
                <a:sym typeface="Arial"/>
              </a:rPr>
              <a:t>tiện</a:t>
            </a:r>
            <a:r>
              <a:rPr lang="en-US" altLang="ja-JP" b="0">
                <a:latin typeface="Arial"/>
                <a:ea typeface="Arial"/>
                <a:cs typeface="Arial"/>
                <a:sym typeface="Arial"/>
              </a:rPr>
              <a:t> </a:t>
            </a:r>
            <a:r>
              <a:rPr lang="en-US" altLang="ja-JP" b="0" err="1">
                <a:latin typeface="Arial"/>
                <a:ea typeface="Arial"/>
                <a:cs typeface="Arial"/>
                <a:sym typeface="Arial"/>
              </a:rPr>
              <a:t>lợi</a:t>
            </a:r>
            <a:r>
              <a:rPr lang="en-US" altLang="ja-JP" b="0">
                <a:latin typeface="Arial"/>
                <a:ea typeface="Arial"/>
                <a:cs typeface="Arial"/>
                <a:sym typeface="Arial"/>
              </a:rPr>
              <a: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siêu</a:t>
            </a:r>
            <a:r>
              <a:rPr lang="en-US" altLang="ja-JP" b="0">
                <a:latin typeface="Arial"/>
                <a:ea typeface="Arial"/>
                <a:cs typeface="Arial"/>
                <a:sym typeface="Arial"/>
              </a:rPr>
              <a:t> </a:t>
            </a:r>
            <a:r>
              <a:rPr lang="en-US" altLang="ja-JP" b="0" err="1">
                <a:latin typeface="Arial"/>
                <a:ea typeface="Arial"/>
                <a:cs typeface="Arial"/>
                <a:sym typeface="Arial"/>
              </a:rPr>
              <a:t>thị</a:t>
            </a:r>
            <a:r>
              <a:rPr lang="en-US" altLang="ja-JP" b="0">
                <a:latin typeface="Arial"/>
                <a:ea typeface="Arial"/>
                <a:cs typeface="Arial"/>
                <a:sym typeface="Arial"/>
              </a:rPr>
              <a:t>. </a:t>
            </a:r>
          </a:p>
          <a:p>
            <a:pPr marL="0" lvl="0" indent="0" algn="l" rtl="0">
              <a:spcBef>
                <a:spcPts val="0"/>
              </a:spcBef>
              <a:spcAft>
                <a:spcPts val="0"/>
              </a:spcAft>
              <a:buNone/>
            </a:pPr>
            <a:r>
              <a:rPr lang="en-US" b="0" err="1">
                <a:latin typeface="Arial"/>
                <a:cs typeface="Arial"/>
                <a:sym typeface="Arial"/>
              </a:rPr>
              <a:t>Không</a:t>
            </a:r>
            <a:r>
              <a:rPr lang="en-US" b="0">
                <a:latin typeface="Arial"/>
                <a:cs typeface="Arial"/>
                <a:sym typeface="Arial"/>
              </a:rPr>
              <a:t> </a:t>
            </a:r>
            <a:r>
              <a:rPr lang="en-US" b="0" err="1">
                <a:latin typeface="Arial"/>
                <a:cs typeface="Arial"/>
                <a:sym typeface="Arial"/>
              </a:rPr>
              <a:t>để</a:t>
            </a:r>
            <a:r>
              <a:rPr lang="en-US" b="0">
                <a:latin typeface="Arial"/>
                <a:cs typeface="Arial"/>
                <a:sym typeface="Arial"/>
              </a:rPr>
              <a:t> </a:t>
            </a:r>
            <a:r>
              <a:rPr lang="en-US" b="0" err="1">
                <a:latin typeface="Arial"/>
                <a:cs typeface="Arial"/>
                <a:sym typeface="Arial"/>
              </a:rPr>
              <a:t>túi</a:t>
            </a:r>
            <a:r>
              <a:rPr lang="en-US" b="0">
                <a:latin typeface="Arial"/>
                <a:cs typeface="Arial"/>
                <a:sym typeface="Arial"/>
              </a:rPr>
              <a:t> </a:t>
            </a:r>
            <a:r>
              <a:rPr lang="en-US" b="0" err="1">
                <a:latin typeface="Arial"/>
                <a:cs typeface="Arial"/>
                <a:sym typeface="Arial"/>
              </a:rPr>
              <a:t>rách</a:t>
            </a:r>
            <a:r>
              <a:rPr lang="en-US" b="0">
                <a:latin typeface="Arial"/>
                <a:cs typeface="Arial"/>
                <a:sym typeface="Arial"/>
              </a:rPr>
              <a:t>, </a:t>
            </a:r>
            <a:r>
              <a:rPr lang="en-US" b="0" err="1">
                <a:latin typeface="Arial"/>
                <a:cs typeface="Arial"/>
                <a:sym typeface="Arial"/>
              </a:rPr>
              <a:t>rò</a:t>
            </a:r>
            <a:r>
              <a:rPr lang="en-US" b="0">
                <a:latin typeface="Arial"/>
                <a:cs typeface="Arial"/>
                <a:sym typeface="Arial"/>
              </a:rPr>
              <a:t> </a:t>
            </a:r>
            <a:r>
              <a:rPr lang="en-US" b="0" err="1">
                <a:latin typeface="Arial"/>
                <a:cs typeface="Arial"/>
                <a:sym typeface="Arial"/>
              </a:rPr>
              <a:t>rỉ</a:t>
            </a:r>
            <a:r>
              <a:rPr lang="en-US" b="0">
                <a:latin typeface="Arial"/>
                <a:cs typeface="Arial"/>
                <a:sym typeface="Arial"/>
              </a:rPr>
              <a:t>; </a:t>
            </a:r>
            <a:r>
              <a:rPr lang="en-US" b="0" err="1">
                <a:latin typeface="Arial"/>
                <a:cs typeface="Arial"/>
                <a:sym typeface="Arial"/>
              </a:rPr>
              <a:t>không</a:t>
            </a:r>
            <a:r>
              <a:rPr lang="en-US" b="0">
                <a:latin typeface="Arial"/>
                <a:cs typeface="Arial"/>
                <a:sym typeface="Arial"/>
              </a:rPr>
              <a:t> </a:t>
            </a:r>
            <a:r>
              <a:rPr lang="en-US" b="0" err="1">
                <a:latin typeface="Arial"/>
                <a:cs typeface="Arial"/>
                <a:sym typeface="Arial"/>
              </a:rPr>
              <a:t>đổ</a:t>
            </a:r>
            <a:r>
              <a:rPr lang="en-US" b="0">
                <a:latin typeface="Arial"/>
                <a:cs typeface="Arial"/>
                <a:sym typeface="Arial"/>
              </a:rPr>
              <a:t> </a:t>
            </a:r>
            <a:r>
              <a:rPr lang="en-US" b="0" err="1">
                <a:latin typeface="Arial"/>
                <a:cs typeface="Arial"/>
                <a:sym typeface="Arial"/>
              </a:rPr>
              <a:t>rác</a:t>
            </a:r>
            <a:r>
              <a:rPr lang="en-US" b="0">
                <a:latin typeface="Arial"/>
                <a:cs typeface="Arial"/>
                <a:sym typeface="Arial"/>
              </a:rPr>
              <a:t> </a:t>
            </a:r>
            <a:r>
              <a:rPr lang="en-US" b="0" err="1">
                <a:latin typeface="Arial"/>
                <a:cs typeface="Arial"/>
                <a:sym typeface="Arial"/>
              </a:rPr>
              <a:t>ra</a:t>
            </a:r>
            <a:r>
              <a:rPr lang="en-US" b="0">
                <a:latin typeface="Arial"/>
                <a:cs typeface="Arial"/>
                <a:sym typeface="Arial"/>
              </a:rPr>
              <a:t> </a:t>
            </a:r>
            <a:r>
              <a:rPr lang="en-US" b="0" err="1">
                <a:latin typeface="Arial"/>
                <a:cs typeface="Arial"/>
                <a:sym typeface="Arial"/>
              </a:rPr>
              <a:t>đất</a:t>
            </a:r>
            <a:endParaRPr lang="en-US"/>
          </a:p>
          <a:p>
            <a:endParaRPr lang="en-US"/>
          </a:p>
        </p:txBody>
      </p:sp>
    </p:spTree>
    <p:extLst>
      <p:ext uri="{BB962C8B-B14F-4D97-AF65-F5344CB8AC3E}">
        <p14:creationId xmlns:p14="http://schemas.microsoft.com/office/powerpoint/2010/main" val="3544635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ja-JP" altLang="en-US" b="0">
                <a:latin typeface="Arial"/>
                <a:ea typeface="Arial"/>
                <a:cs typeface="Arial"/>
                <a:sym typeface="Arial"/>
              </a:rPr>
              <a:t>それでは、簡単なゲームをしてみましょう。今、皆さんは</a:t>
            </a:r>
            <a:r>
              <a:rPr lang="en-US" altLang="ja-JP" b="0">
                <a:latin typeface="Arial"/>
                <a:ea typeface="Arial"/>
                <a:cs typeface="Arial"/>
                <a:sym typeface="Arial"/>
              </a:rPr>
              <a:t>A</a:t>
            </a:r>
            <a:r>
              <a:rPr lang="ja-JP" altLang="en-US" b="0">
                <a:latin typeface="Arial"/>
                <a:ea typeface="Arial"/>
                <a:cs typeface="Arial"/>
                <a:sym typeface="Arial"/>
              </a:rPr>
              <a:t>市のゴミ出しガイドを見ています。この表を見ると、ゴミはいくつの種類に分けられていますか？（参加者に聞く）</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では、この表を見ながら、みんなで一緒に考えてみましょう。次の</a:t>
            </a:r>
            <a:r>
              <a:rPr lang="en-US" altLang="ja-JP" b="0">
                <a:latin typeface="Arial"/>
                <a:ea typeface="Arial"/>
                <a:cs typeface="Arial"/>
                <a:sym typeface="Arial"/>
              </a:rPr>
              <a:t>5</a:t>
            </a:r>
            <a:r>
              <a:rPr lang="ja-JP" altLang="en-US" b="0">
                <a:latin typeface="Arial"/>
                <a:ea typeface="Arial"/>
                <a:cs typeface="Arial"/>
                <a:sym typeface="Arial"/>
              </a:rPr>
              <a:t>種類のゴミは、それぞれ何曜日に出しますか？また、出すときに注意することは何でしょうか？（</a:t>
            </a:r>
            <a:r>
              <a:rPr lang="en-US" altLang="ja-JP" b="0">
                <a:latin typeface="Arial"/>
                <a:ea typeface="Arial"/>
                <a:cs typeface="Arial"/>
                <a:sym typeface="Arial"/>
              </a:rPr>
              <a:t>5</a:t>
            </a:r>
            <a:r>
              <a:rPr lang="ja-JP" altLang="en-US" b="0">
                <a:latin typeface="Arial"/>
                <a:ea typeface="Arial"/>
                <a:cs typeface="Arial"/>
                <a:sym typeface="Arial"/>
              </a:rPr>
              <a:t>種類のゴミを提示）</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それでは、グループに分かれて、</a:t>
            </a:r>
            <a:r>
              <a:rPr lang="en-US" altLang="ja-JP" b="0">
                <a:latin typeface="Arial"/>
                <a:ea typeface="Arial"/>
                <a:cs typeface="Arial"/>
                <a:sym typeface="Arial"/>
              </a:rPr>
              <a:t>7</a:t>
            </a:r>
            <a:r>
              <a:rPr lang="ja-JP" altLang="en-US" b="0">
                <a:latin typeface="Arial"/>
                <a:ea typeface="Arial"/>
                <a:cs typeface="Arial"/>
                <a:sym typeface="Arial"/>
              </a:rPr>
              <a:t>分間話し合ってみてください。では、一緒に確認していきましょう。</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① 金曜日、紙に包んで出す</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② 月曜日、きちんとひもで縛る</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③ 電話で事前に申し込む</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④ ボトルは月曜日、キャップとラベルは木曜日</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⑤ 木曜日▼</a:t>
            </a: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vi-VN" b="0">
                <a:latin typeface="Arial"/>
                <a:cs typeface="Arial"/>
                <a:sym typeface="Arial"/>
              </a:rPr>
              <a:t>Chúng ta sẽ cùng chơi 1 trò chơi nhỏ</a:t>
            </a:r>
          </a:p>
          <a:p>
            <a:pPr marL="0" lvl="0" indent="0" algn="l" rtl="0">
              <a:spcBef>
                <a:spcPts val="0"/>
              </a:spcBef>
              <a:spcAft>
                <a:spcPts val="0"/>
              </a:spcAft>
              <a:buNone/>
            </a:pPr>
            <a:r>
              <a:rPr lang="vi-VN" b="0">
                <a:latin typeface="Arial"/>
                <a:cs typeface="Arial"/>
                <a:sym typeface="Arial"/>
              </a:rPr>
              <a:t>Các bạn đang xem một bảng hướng dẫn vứt rác của thành phố A.  Nhìn vào bảng này, mọi người thấy rác được chia thành mấy loại ạ? (Hỏi người tham gia…) </a:t>
            </a:r>
          </a:p>
          <a:p>
            <a:pPr marL="0" lvl="0" indent="0" algn="l" rtl="0">
              <a:spcBef>
                <a:spcPts val="0"/>
              </a:spcBef>
              <a:spcAft>
                <a:spcPts val="0"/>
              </a:spcAft>
              <a:buNone/>
            </a:pPr>
            <a:r>
              <a:rPr lang="vi-VN" b="0">
                <a:latin typeface="Arial"/>
                <a:cs typeface="Arial"/>
                <a:sym typeface="Arial"/>
              </a:rPr>
              <a:t>Vậy thì bây giờ mọi người sẽ cùng vừa nhìn bảng vừa thảo luận. 5 loại rác sau đây sẽ được vứt </a:t>
            </a:r>
            <a:r>
              <a:rPr lang="en-US" b="0" err="1">
                <a:latin typeface="Arial"/>
                <a:cs typeface="Arial"/>
                <a:sym typeface="Arial"/>
              </a:rPr>
              <a:t>vào</a:t>
            </a:r>
            <a:r>
              <a:rPr lang="en-US" b="0">
                <a:latin typeface="Arial"/>
                <a:cs typeface="Arial"/>
                <a:sym typeface="Arial"/>
              </a:rPr>
              <a:t> </a:t>
            </a:r>
            <a:r>
              <a:rPr lang="en-US" b="0" err="1">
                <a:latin typeface="Arial"/>
                <a:cs typeface="Arial"/>
                <a:sym typeface="Arial"/>
              </a:rPr>
              <a:t>thứ</a:t>
            </a:r>
            <a:r>
              <a:rPr lang="en-US" b="0">
                <a:latin typeface="Arial"/>
                <a:cs typeface="Arial"/>
                <a:sym typeface="Arial"/>
              </a:rPr>
              <a:t> </a:t>
            </a:r>
            <a:r>
              <a:rPr lang="en-US" b="0" err="1">
                <a:latin typeface="Arial"/>
                <a:cs typeface="Arial"/>
                <a:sym typeface="Arial"/>
              </a:rPr>
              <a:t>mấy</a:t>
            </a:r>
            <a:r>
              <a:rPr lang="vi-VN" b="0">
                <a:latin typeface="Arial"/>
                <a:cs typeface="Arial"/>
                <a:sym typeface="Arial"/>
              </a:rPr>
              <a:t>? </a:t>
            </a:r>
            <a:r>
              <a:rPr lang="en-US" b="0" err="1">
                <a:latin typeface="Arial"/>
                <a:cs typeface="Arial"/>
                <a:sym typeface="Arial"/>
              </a:rPr>
              <a:t>Có</a:t>
            </a:r>
            <a:r>
              <a:rPr lang="en-US" b="0">
                <a:latin typeface="Arial"/>
                <a:cs typeface="Arial"/>
                <a:sym typeface="Arial"/>
              </a:rPr>
              <a:t> </a:t>
            </a:r>
            <a:r>
              <a:rPr lang="en-US" b="0" err="1">
                <a:latin typeface="Arial"/>
                <a:cs typeface="Arial"/>
                <a:sym typeface="Arial"/>
              </a:rPr>
              <a:t>điều</a:t>
            </a:r>
            <a:r>
              <a:rPr lang="en-US" b="0">
                <a:latin typeface="Arial"/>
                <a:cs typeface="Arial"/>
                <a:sym typeface="Arial"/>
              </a:rPr>
              <a:t> </a:t>
            </a:r>
            <a:r>
              <a:rPr lang="en-US" b="0" err="1">
                <a:latin typeface="Arial"/>
                <a:cs typeface="Arial"/>
                <a:sym typeface="Arial"/>
              </a:rPr>
              <a:t>gì</a:t>
            </a:r>
            <a:r>
              <a:rPr lang="en-US" b="0">
                <a:latin typeface="Arial"/>
                <a:cs typeface="Arial"/>
                <a:sym typeface="Arial"/>
              </a:rPr>
              <a:t> </a:t>
            </a:r>
            <a:r>
              <a:rPr lang="en-US" b="0" err="1">
                <a:latin typeface="Arial"/>
                <a:cs typeface="Arial"/>
                <a:sym typeface="Arial"/>
              </a:rPr>
              <a:t>cần</a:t>
            </a:r>
            <a:r>
              <a:rPr lang="en-US" b="0">
                <a:latin typeface="Arial"/>
                <a:cs typeface="Arial"/>
                <a:sym typeface="Arial"/>
              </a:rPr>
              <a:t> </a:t>
            </a:r>
            <a:r>
              <a:rPr lang="en-US" b="0" err="1">
                <a:latin typeface="Arial"/>
                <a:cs typeface="Arial"/>
                <a:sym typeface="Arial"/>
              </a:rPr>
              <a:t>chú</a:t>
            </a:r>
            <a:r>
              <a:rPr lang="en-US" b="0">
                <a:latin typeface="Arial"/>
                <a:cs typeface="Arial"/>
                <a:sym typeface="Arial"/>
              </a:rPr>
              <a:t> ý </a:t>
            </a:r>
            <a:r>
              <a:rPr lang="en-US" b="0" err="1">
                <a:latin typeface="Arial"/>
                <a:cs typeface="Arial"/>
                <a:sym typeface="Arial"/>
              </a:rPr>
              <a:t>khi</a:t>
            </a:r>
            <a:r>
              <a:rPr lang="en-US" b="0">
                <a:latin typeface="Arial"/>
                <a:cs typeface="Arial"/>
                <a:sym typeface="Arial"/>
              </a:rPr>
              <a:t> </a:t>
            </a:r>
            <a:r>
              <a:rPr lang="en-US" b="0" err="1">
                <a:latin typeface="Arial"/>
                <a:cs typeface="Arial"/>
                <a:sym typeface="Arial"/>
              </a:rPr>
              <a:t>vứt</a:t>
            </a:r>
            <a:r>
              <a:rPr lang="en-US" b="0">
                <a:latin typeface="Arial"/>
                <a:cs typeface="Arial"/>
                <a:sym typeface="Arial"/>
              </a:rPr>
              <a:t> </a:t>
            </a:r>
            <a:r>
              <a:rPr lang="en-US" b="0" err="1">
                <a:latin typeface="Arial"/>
                <a:cs typeface="Arial"/>
                <a:sym typeface="Arial"/>
              </a:rPr>
              <a:t>rác</a:t>
            </a:r>
            <a:r>
              <a:rPr lang="en-US" b="0">
                <a:latin typeface="Arial"/>
                <a:cs typeface="Arial"/>
                <a:sym typeface="Arial"/>
              </a:rPr>
              <a:t> </a:t>
            </a:r>
            <a:r>
              <a:rPr lang="en-US" b="0" err="1">
                <a:latin typeface="Arial"/>
                <a:cs typeface="Arial"/>
                <a:sym typeface="Arial"/>
              </a:rPr>
              <a:t>không</a:t>
            </a:r>
            <a:r>
              <a:rPr lang="en-US" b="0">
                <a:latin typeface="Arial"/>
                <a:cs typeface="Arial"/>
                <a:sym typeface="Arial"/>
              </a:rPr>
              <a:t>?</a:t>
            </a:r>
          </a:p>
          <a:p>
            <a:pPr marL="0" lvl="0" indent="0" algn="l" rtl="0">
              <a:spcBef>
                <a:spcPts val="0"/>
              </a:spcBef>
              <a:spcAft>
                <a:spcPts val="0"/>
              </a:spcAft>
              <a:buNone/>
            </a:pPr>
            <a:r>
              <a:rPr lang="vi-VN" b="0">
                <a:latin typeface="Arial"/>
                <a:cs typeface="Arial"/>
                <a:sym typeface="Arial"/>
              </a:rPr>
              <a:t>(Hiển thị 5 loại rác)</a:t>
            </a:r>
          </a:p>
          <a:p>
            <a:pPr marL="0" lvl="0" indent="0" algn="l" rtl="0">
              <a:spcBef>
                <a:spcPts val="0"/>
              </a:spcBef>
              <a:spcAft>
                <a:spcPts val="0"/>
              </a:spcAft>
              <a:buNone/>
            </a:pPr>
            <a:r>
              <a:rPr lang="en-US" b="0">
                <a:latin typeface="Arial"/>
                <a:cs typeface="Arial"/>
                <a:sym typeface="Arial"/>
              </a:rPr>
              <a:t>(Chia </a:t>
            </a:r>
            <a:r>
              <a:rPr lang="en-US" b="0" err="1">
                <a:latin typeface="Arial"/>
                <a:cs typeface="Arial"/>
                <a:sym typeface="Arial"/>
              </a:rPr>
              <a:t>người</a:t>
            </a:r>
            <a:r>
              <a:rPr lang="en-US" b="0">
                <a:latin typeface="Arial"/>
                <a:cs typeface="Arial"/>
                <a:sym typeface="Arial"/>
              </a:rPr>
              <a:t> </a:t>
            </a:r>
            <a:r>
              <a:rPr lang="en-US" b="0" err="1">
                <a:latin typeface="Arial"/>
                <a:cs typeface="Arial"/>
                <a:sym typeface="Arial"/>
              </a:rPr>
              <a:t>tham</a:t>
            </a:r>
            <a:r>
              <a:rPr lang="en-US" b="0">
                <a:latin typeface="Arial"/>
                <a:cs typeface="Arial"/>
                <a:sym typeface="Arial"/>
              </a:rPr>
              <a:t> </a:t>
            </a:r>
            <a:r>
              <a:rPr lang="en-US" b="0" err="1">
                <a:latin typeface="Arial"/>
                <a:cs typeface="Arial"/>
                <a:sym typeface="Arial"/>
              </a:rPr>
              <a:t>gia</a:t>
            </a:r>
            <a:r>
              <a:rPr lang="en-US" b="0">
                <a:latin typeface="Arial"/>
                <a:cs typeface="Arial"/>
                <a:sym typeface="Arial"/>
              </a:rPr>
              <a:t> </a:t>
            </a:r>
            <a:r>
              <a:rPr lang="en-US" b="0" err="1">
                <a:latin typeface="Arial"/>
                <a:cs typeface="Arial"/>
                <a:sym typeface="Arial"/>
              </a:rPr>
              <a:t>thành</a:t>
            </a:r>
            <a:r>
              <a:rPr lang="en-US" b="0">
                <a:latin typeface="Arial"/>
                <a:cs typeface="Arial"/>
                <a:sym typeface="Arial"/>
              </a:rPr>
              <a:t> </a:t>
            </a:r>
            <a:r>
              <a:rPr lang="en-US" b="0" err="1">
                <a:latin typeface="Arial"/>
                <a:cs typeface="Arial"/>
                <a:sym typeface="Arial"/>
              </a:rPr>
              <a:t>các</a:t>
            </a:r>
            <a:r>
              <a:rPr lang="en-US" b="0">
                <a:latin typeface="Arial"/>
                <a:cs typeface="Arial"/>
                <a:sym typeface="Arial"/>
              </a:rPr>
              <a:t> </a:t>
            </a:r>
            <a:r>
              <a:rPr lang="en-US" b="0" err="1">
                <a:latin typeface="Arial"/>
                <a:cs typeface="Arial"/>
                <a:sym typeface="Arial"/>
              </a:rPr>
              <a:t>nhóm</a:t>
            </a:r>
            <a:r>
              <a:rPr lang="en-US" b="0">
                <a:latin typeface="Arial"/>
                <a:cs typeface="Arial"/>
                <a:sym typeface="Arial"/>
              </a:rPr>
              <a:t>, </a:t>
            </a:r>
            <a:r>
              <a:rPr lang="en-US" b="0" err="1">
                <a:latin typeface="Arial"/>
                <a:cs typeface="Arial"/>
                <a:sym typeface="Arial"/>
              </a:rPr>
              <a:t>thảo</a:t>
            </a:r>
            <a:r>
              <a:rPr lang="en-US" b="0">
                <a:latin typeface="Arial"/>
                <a:cs typeface="Arial"/>
                <a:sym typeface="Arial"/>
              </a:rPr>
              <a:t> </a:t>
            </a:r>
            <a:r>
              <a:rPr lang="en-US" b="0" err="1">
                <a:latin typeface="Arial"/>
                <a:cs typeface="Arial"/>
                <a:sym typeface="Arial"/>
              </a:rPr>
              <a:t>luận</a:t>
            </a:r>
            <a:r>
              <a:rPr lang="en-US" b="0">
                <a:latin typeface="Arial"/>
                <a:cs typeface="Arial"/>
                <a:sym typeface="Arial"/>
              </a:rPr>
              <a:t> </a:t>
            </a:r>
            <a:r>
              <a:rPr lang="en-US" b="0" err="1">
                <a:latin typeface="Arial"/>
                <a:cs typeface="Arial"/>
                <a:sym typeface="Arial"/>
              </a:rPr>
              <a:t>trong</a:t>
            </a:r>
            <a:r>
              <a:rPr lang="en-US" b="0">
                <a:latin typeface="Arial"/>
                <a:cs typeface="Arial"/>
                <a:sym typeface="Arial"/>
              </a:rPr>
              <a:t> </a:t>
            </a:r>
            <a:r>
              <a:rPr lang="en-US" altLang="ja-JP" b="0">
                <a:latin typeface="Arial"/>
                <a:cs typeface="Arial"/>
                <a:sym typeface="Arial"/>
              </a:rPr>
              <a:t>7</a:t>
            </a:r>
            <a:r>
              <a:rPr lang="en-US" b="0">
                <a:latin typeface="Arial"/>
                <a:cs typeface="Arial"/>
                <a:sym typeface="Arial"/>
              </a:rPr>
              <a:t> </a:t>
            </a:r>
            <a:r>
              <a:rPr lang="en-US" b="0" err="1">
                <a:latin typeface="Arial"/>
                <a:cs typeface="Arial"/>
                <a:sym typeface="Arial"/>
              </a:rPr>
              <a:t>phút</a:t>
            </a:r>
            <a:r>
              <a:rPr lang="en-US" b="0">
                <a:latin typeface="Arial"/>
                <a:cs typeface="Arial"/>
                <a:sym typeface="Arial"/>
              </a:rPr>
              <a:t>)</a:t>
            </a:r>
          </a:p>
          <a:p>
            <a:pPr marL="0" lvl="0" indent="0" algn="l" rtl="0">
              <a:spcBef>
                <a:spcPts val="0"/>
              </a:spcBef>
              <a:spcAft>
                <a:spcPts val="0"/>
              </a:spcAft>
              <a:buNone/>
            </a:pPr>
            <a:r>
              <a:rPr lang="en-US" b="0" err="1">
                <a:latin typeface="Arial"/>
                <a:cs typeface="Arial"/>
                <a:sym typeface="Arial"/>
              </a:rPr>
              <a:t>Vậy</a:t>
            </a:r>
            <a:r>
              <a:rPr lang="en-US" b="0">
                <a:latin typeface="Arial"/>
                <a:cs typeface="Arial"/>
                <a:sym typeface="Arial"/>
              </a:rPr>
              <a:t> </a:t>
            </a:r>
            <a:r>
              <a:rPr lang="en-US" b="0" err="1">
                <a:latin typeface="Arial"/>
                <a:cs typeface="Arial"/>
                <a:sym typeface="Arial"/>
              </a:rPr>
              <a:t>chúng</a:t>
            </a:r>
            <a:r>
              <a:rPr lang="en-US" b="0">
                <a:latin typeface="Arial"/>
                <a:cs typeface="Arial"/>
                <a:sym typeface="Arial"/>
              </a:rPr>
              <a:t> ta </a:t>
            </a:r>
            <a:r>
              <a:rPr lang="en-US" b="0" err="1">
                <a:latin typeface="Arial"/>
                <a:cs typeface="Arial"/>
                <a:sym typeface="Arial"/>
              </a:rPr>
              <a:t>sẽ</a:t>
            </a:r>
            <a:r>
              <a:rPr lang="en-US" b="0">
                <a:latin typeface="Arial"/>
                <a:cs typeface="Arial"/>
                <a:sym typeface="Arial"/>
              </a:rPr>
              <a:t> </a:t>
            </a:r>
            <a:r>
              <a:rPr lang="en-US" b="0" err="1">
                <a:latin typeface="Arial"/>
                <a:cs typeface="Arial"/>
                <a:sym typeface="Arial"/>
              </a:rPr>
              <a:t>cùng</a:t>
            </a:r>
            <a:r>
              <a:rPr lang="en-US" b="0">
                <a:latin typeface="Arial"/>
                <a:cs typeface="Arial"/>
                <a:sym typeface="Arial"/>
              </a:rPr>
              <a:t> </a:t>
            </a:r>
            <a:r>
              <a:rPr lang="en-US" b="0" err="1">
                <a:latin typeface="Arial"/>
                <a:cs typeface="Arial"/>
                <a:sym typeface="Arial"/>
              </a:rPr>
              <a:t>xác</a:t>
            </a:r>
            <a:r>
              <a:rPr lang="en-US" b="0">
                <a:latin typeface="Arial"/>
                <a:cs typeface="Arial"/>
                <a:sym typeface="Arial"/>
              </a:rPr>
              <a:t> </a:t>
            </a:r>
            <a:r>
              <a:rPr lang="en-US" b="0" err="1">
                <a:latin typeface="Arial"/>
                <a:cs typeface="Arial"/>
                <a:sym typeface="Arial"/>
              </a:rPr>
              <a:t>nhận</a:t>
            </a:r>
            <a:r>
              <a:rPr lang="en-US" b="0">
                <a:latin typeface="Arial"/>
                <a:cs typeface="Arial"/>
                <a:sym typeface="Arial"/>
              </a:rPr>
              <a:t> </a:t>
            </a:r>
            <a:r>
              <a:rPr lang="en-US" b="0" err="1">
                <a:latin typeface="Arial"/>
                <a:cs typeface="Arial"/>
                <a:sym typeface="Arial"/>
              </a:rPr>
              <a:t>nhé</a:t>
            </a:r>
            <a:r>
              <a:rPr lang="en-US" b="0">
                <a:latin typeface="Arial"/>
                <a:cs typeface="Arial"/>
                <a:sym typeface="Arial"/>
              </a:rPr>
              <a:t>!</a:t>
            </a:r>
          </a:p>
          <a:p>
            <a:pPr marL="0" lvl="0" indent="0" algn="l" rtl="0">
              <a:spcBef>
                <a:spcPts val="0"/>
              </a:spcBef>
              <a:spcAft>
                <a:spcPts val="0"/>
              </a:spcAft>
              <a:buNone/>
            </a:pPr>
            <a:r>
              <a:rPr lang="ja-JP" altLang="en-US" b="0">
                <a:latin typeface="Arial"/>
                <a:cs typeface="Arial"/>
                <a:sym typeface="Arial"/>
              </a:rPr>
              <a:t>① </a:t>
            </a:r>
            <a:r>
              <a:rPr lang="en-US" altLang="ja-JP" b="0" err="1">
                <a:latin typeface="Arial"/>
                <a:cs typeface="Arial"/>
                <a:sym typeface="Arial"/>
              </a:rPr>
              <a:t>Thứ</a:t>
            </a:r>
            <a:r>
              <a:rPr lang="en-US" altLang="ja-JP" b="0">
                <a:latin typeface="Arial"/>
                <a:cs typeface="Arial"/>
                <a:sym typeface="Arial"/>
              </a:rPr>
              <a:t> 6, </a:t>
            </a:r>
            <a:r>
              <a:rPr lang="en-US" altLang="ja-JP" b="0" err="1">
                <a:latin typeface="Arial"/>
                <a:cs typeface="Arial"/>
                <a:sym typeface="Arial"/>
              </a:rPr>
              <a:t>cần</a:t>
            </a:r>
            <a:r>
              <a:rPr lang="en-US" altLang="ja-JP" b="0">
                <a:latin typeface="Arial"/>
                <a:cs typeface="Arial"/>
                <a:sym typeface="Arial"/>
              </a:rPr>
              <a:t> </a:t>
            </a:r>
            <a:r>
              <a:rPr lang="en-US" altLang="ja-JP" b="0" err="1">
                <a:latin typeface="Arial"/>
                <a:cs typeface="Arial"/>
                <a:sym typeface="Arial"/>
              </a:rPr>
              <a:t>gói</a:t>
            </a:r>
            <a:r>
              <a:rPr lang="en-US" altLang="ja-JP" b="0">
                <a:latin typeface="Arial"/>
                <a:cs typeface="Arial"/>
                <a:sym typeface="Arial"/>
              </a:rPr>
              <a:t> </a:t>
            </a:r>
            <a:r>
              <a:rPr lang="en-US" altLang="ja-JP" b="0" err="1">
                <a:latin typeface="Arial"/>
                <a:cs typeface="Arial"/>
                <a:sym typeface="Arial"/>
              </a:rPr>
              <a:t>vào</a:t>
            </a:r>
            <a:r>
              <a:rPr lang="en-US" altLang="ja-JP" b="0">
                <a:latin typeface="Arial"/>
                <a:cs typeface="Arial"/>
                <a:sym typeface="Arial"/>
              </a:rPr>
              <a:t> </a:t>
            </a:r>
            <a:r>
              <a:rPr lang="en-US" altLang="ja-JP" b="0" err="1">
                <a:latin typeface="Arial"/>
                <a:cs typeface="Arial"/>
                <a:sym typeface="Arial"/>
              </a:rPr>
              <a:t>giấy</a:t>
            </a:r>
            <a:endParaRPr lang="en-US" altLang="ja-JP" b="0">
              <a:latin typeface="Arial"/>
              <a:cs typeface="Arial"/>
              <a:sym typeface="Arial"/>
            </a:endParaRPr>
          </a:p>
          <a:p>
            <a:pPr marL="0" lvl="0" indent="0" algn="l" rtl="0">
              <a:spcBef>
                <a:spcPts val="0"/>
              </a:spcBef>
              <a:spcAft>
                <a:spcPts val="0"/>
              </a:spcAft>
              <a:buNone/>
            </a:pPr>
            <a:r>
              <a:rPr lang="ja-JP" altLang="en-US" b="0">
                <a:latin typeface="Arial"/>
                <a:cs typeface="Arial"/>
                <a:sym typeface="Arial"/>
              </a:rPr>
              <a:t>② </a:t>
            </a:r>
            <a:r>
              <a:rPr lang="en-US" altLang="ja-JP" b="0" err="1">
                <a:latin typeface="Arial"/>
                <a:cs typeface="Arial"/>
                <a:sym typeface="Arial"/>
              </a:rPr>
              <a:t>Thứ</a:t>
            </a:r>
            <a:r>
              <a:rPr lang="en-US" altLang="ja-JP" b="0">
                <a:latin typeface="Arial"/>
                <a:cs typeface="Arial"/>
                <a:sym typeface="Arial"/>
              </a:rPr>
              <a:t> 2, </a:t>
            </a:r>
            <a:r>
              <a:rPr lang="en-US" altLang="ja-JP" b="0" err="1">
                <a:latin typeface="Arial"/>
                <a:cs typeface="Arial"/>
                <a:sym typeface="Arial"/>
              </a:rPr>
              <a:t>cần</a:t>
            </a:r>
            <a:r>
              <a:rPr lang="en-US" altLang="ja-JP" b="0">
                <a:latin typeface="Arial"/>
                <a:cs typeface="Arial"/>
                <a:sym typeface="Arial"/>
              </a:rPr>
              <a:t> </a:t>
            </a:r>
            <a:r>
              <a:rPr lang="en-US" altLang="ja-JP" b="0" err="1">
                <a:latin typeface="Arial"/>
                <a:cs typeface="Arial"/>
                <a:sym typeface="Arial"/>
              </a:rPr>
              <a:t>buộc</a:t>
            </a:r>
            <a:r>
              <a:rPr lang="en-US" altLang="ja-JP" b="0">
                <a:latin typeface="Arial"/>
                <a:cs typeface="Arial"/>
                <a:sym typeface="Arial"/>
              </a:rPr>
              <a:t> </a:t>
            </a:r>
            <a:r>
              <a:rPr lang="en-US" altLang="ja-JP" b="0" err="1">
                <a:latin typeface="Arial"/>
                <a:cs typeface="Arial"/>
                <a:sym typeface="Arial"/>
              </a:rPr>
              <a:t>gọn</a:t>
            </a:r>
            <a:r>
              <a:rPr lang="en-US" altLang="ja-JP" b="0">
                <a:latin typeface="Arial"/>
                <a:cs typeface="Arial"/>
                <a:sym typeface="Arial"/>
              </a:rPr>
              <a:t> </a:t>
            </a:r>
            <a:r>
              <a:rPr lang="en-US" altLang="ja-JP" b="0" err="1">
                <a:latin typeface="Arial"/>
                <a:cs typeface="Arial"/>
                <a:sym typeface="Arial"/>
              </a:rPr>
              <a:t>gàng</a:t>
            </a:r>
            <a:endParaRPr lang="en-US" altLang="ja-JP" b="0">
              <a:latin typeface="Arial"/>
              <a:cs typeface="Arial"/>
              <a:sym typeface="Arial"/>
            </a:endParaRPr>
          </a:p>
          <a:p>
            <a:pPr marL="0" lvl="0" indent="0" algn="l" rtl="0">
              <a:spcBef>
                <a:spcPts val="0"/>
              </a:spcBef>
              <a:spcAft>
                <a:spcPts val="0"/>
              </a:spcAft>
              <a:buNone/>
            </a:pPr>
            <a:r>
              <a:rPr lang="ja-JP" altLang="en-US" b="0">
                <a:latin typeface="Arial"/>
                <a:cs typeface="Arial"/>
                <a:sym typeface="Arial"/>
              </a:rPr>
              <a:t>③ </a:t>
            </a:r>
            <a:r>
              <a:rPr lang="en-US" altLang="ja-JP" b="0" err="1">
                <a:latin typeface="Arial"/>
                <a:cs typeface="Arial"/>
                <a:sym typeface="Arial"/>
              </a:rPr>
              <a:t>Gọi</a:t>
            </a:r>
            <a:r>
              <a:rPr lang="en-US" altLang="ja-JP" b="0">
                <a:latin typeface="Arial"/>
                <a:cs typeface="Arial"/>
                <a:sym typeface="Arial"/>
              </a:rPr>
              <a:t> </a:t>
            </a:r>
            <a:r>
              <a:rPr lang="en-US" altLang="ja-JP" b="0" err="1">
                <a:latin typeface="Arial"/>
                <a:cs typeface="Arial"/>
                <a:sym typeface="Arial"/>
              </a:rPr>
              <a:t>điện</a:t>
            </a:r>
            <a:r>
              <a:rPr lang="en-US" altLang="ja-JP" b="0">
                <a:latin typeface="Arial"/>
                <a:cs typeface="Arial"/>
                <a:sym typeface="Arial"/>
              </a:rPr>
              <a:t> </a:t>
            </a:r>
            <a:r>
              <a:rPr lang="en-US" altLang="ja-JP" b="0" err="1">
                <a:latin typeface="Arial"/>
                <a:cs typeface="Arial"/>
                <a:sym typeface="Arial"/>
              </a:rPr>
              <a:t>thoại</a:t>
            </a:r>
            <a:r>
              <a:rPr lang="en-US" altLang="ja-JP" b="0">
                <a:latin typeface="Arial"/>
                <a:cs typeface="Arial"/>
                <a:sym typeface="Arial"/>
              </a:rPr>
              <a:t> </a:t>
            </a:r>
            <a:r>
              <a:rPr lang="en-US" altLang="ja-JP" b="0" err="1">
                <a:latin typeface="Arial"/>
                <a:cs typeface="Arial"/>
                <a:sym typeface="Arial"/>
              </a:rPr>
              <a:t>đăng</a:t>
            </a:r>
            <a:r>
              <a:rPr lang="en-US" altLang="ja-JP" b="0">
                <a:latin typeface="Arial"/>
                <a:cs typeface="Arial"/>
                <a:sym typeface="Arial"/>
              </a:rPr>
              <a:t> </a:t>
            </a:r>
            <a:r>
              <a:rPr lang="en-US" altLang="ja-JP" b="0" err="1">
                <a:latin typeface="Arial"/>
                <a:cs typeface="Arial"/>
                <a:sym typeface="Arial"/>
              </a:rPr>
              <a:t>ký</a:t>
            </a:r>
            <a:endParaRPr lang="en-US" altLang="ja-JP" b="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b="0">
                <a:latin typeface="Arial"/>
                <a:cs typeface="Arial"/>
                <a:sym typeface="Arial"/>
              </a:rPr>
              <a:t>④ </a:t>
            </a:r>
            <a:r>
              <a:rPr lang="en-US" altLang="ja-JP" b="0" err="1">
                <a:latin typeface="Arial"/>
                <a:cs typeface="Arial"/>
                <a:sym typeface="Arial"/>
              </a:rPr>
              <a:t>Thứ</a:t>
            </a:r>
            <a:r>
              <a:rPr lang="en-US" altLang="ja-JP" b="0">
                <a:latin typeface="Arial"/>
                <a:cs typeface="Arial"/>
                <a:sym typeface="Arial"/>
              </a:rPr>
              <a:t> 5</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b="0">
                <a:latin typeface="Arial"/>
                <a:cs typeface="Arial"/>
                <a:sym typeface="Arial"/>
              </a:rPr>
              <a:t> ⑤</a:t>
            </a:r>
            <a:r>
              <a:rPr lang="en-US" altLang="ja-JP" b="0" err="1">
                <a:latin typeface="Arial"/>
                <a:cs typeface="Arial"/>
                <a:sym typeface="Arial"/>
              </a:rPr>
              <a:t>Vỏ</a:t>
            </a:r>
            <a:r>
              <a:rPr lang="en-US" altLang="ja-JP" b="0">
                <a:latin typeface="Arial"/>
                <a:cs typeface="Arial"/>
                <a:sym typeface="Arial"/>
              </a:rPr>
              <a:t> chai (</a:t>
            </a:r>
            <a:r>
              <a:rPr lang="en-US" altLang="ja-JP" b="0" err="1">
                <a:latin typeface="Arial"/>
                <a:cs typeface="Arial"/>
                <a:sym typeface="Arial"/>
              </a:rPr>
              <a:t>Thứ</a:t>
            </a:r>
            <a:r>
              <a:rPr lang="en-US" altLang="ja-JP" b="0">
                <a:latin typeface="Arial"/>
                <a:cs typeface="Arial"/>
                <a:sym typeface="Arial"/>
              </a:rPr>
              <a:t> 2), </a:t>
            </a:r>
            <a:r>
              <a:rPr lang="en-US" altLang="ja-JP" b="0" err="1">
                <a:latin typeface="Arial"/>
                <a:cs typeface="Arial"/>
                <a:sym typeface="Arial"/>
              </a:rPr>
              <a:t>nắp</a:t>
            </a:r>
            <a:r>
              <a:rPr lang="en-US" altLang="ja-JP" b="0">
                <a:latin typeface="Arial"/>
                <a:cs typeface="Arial"/>
                <a:sym typeface="Arial"/>
              </a:rPr>
              <a:t> </a:t>
            </a:r>
            <a:r>
              <a:rPr lang="en-US" altLang="ja-JP" b="0" err="1">
                <a:latin typeface="Arial"/>
                <a:cs typeface="Arial"/>
                <a:sym typeface="Arial"/>
              </a:rPr>
              <a:t>và</a:t>
            </a:r>
            <a:r>
              <a:rPr lang="en-US" altLang="ja-JP" b="0">
                <a:latin typeface="Arial"/>
                <a:cs typeface="Arial"/>
                <a:sym typeface="Arial"/>
              </a:rPr>
              <a:t> </a:t>
            </a:r>
            <a:r>
              <a:rPr lang="en-US" altLang="ja-JP" b="0" err="1">
                <a:latin typeface="Arial"/>
                <a:cs typeface="Arial"/>
                <a:sym typeface="Arial"/>
              </a:rPr>
              <a:t>nhãn</a:t>
            </a:r>
            <a:r>
              <a:rPr lang="en-US" altLang="ja-JP" b="0">
                <a:latin typeface="Arial"/>
                <a:cs typeface="Arial"/>
                <a:sym typeface="Arial"/>
              </a:rPr>
              <a:t> (</a:t>
            </a:r>
            <a:r>
              <a:rPr lang="en-US" altLang="ja-JP" b="0" err="1">
                <a:latin typeface="Arial"/>
                <a:cs typeface="Arial"/>
                <a:sym typeface="Arial"/>
              </a:rPr>
              <a:t>Thứ</a:t>
            </a:r>
            <a:r>
              <a:rPr lang="en-US" altLang="ja-JP" b="0">
                <a:latin typeface="Arial"/>
                <a:cs typeface="Arial"/>
                <a:sym typeface="Arial"/>
              </a:rPr>
              <a:t> 5)</a:t>
            </a:r>
          </a:p>
          <a:p>
            <a:pPr marL="0" lvl="0" indent="0" algn="l" rtl="0">
              <a:spcBef>
                <a:spcPts val="0"/>
              </a:spcBef>
              <a:spcAft>
                <a:spcPts val="0"/>
              </a:spcAft>
              <a:buNone/>
            </a:pPr>
            <a:endParaRPr lang="en-US"/>
          </a:p>
          <a:p>
            <a:endParaRPr lang="en-US"/>
          </a:p>
        </p:txBody>
      </p:sp>
    </p:spTree>
    <p:extLst>
      <p:ext uri="{BB962C8B-B14F-4D97-AF65-F5344CB8AC3E}">
        <p14:creationId xmlns:p14="http://schemas.microsoft.com/office/powerpoint/2010/main" val="2155296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DDA-0BC6-C68B-D08C-E88731B2C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A90FB-5FCD-EDF3-067C-78C9A6C46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864E70-54A8-2849-1307-7CD5CBF1B305}"/>
              </a:ext>
            </a:extLst>
          </p:cNvPr>
          <p:cNvSpPr>
            <a:spLocks noGrp="1"/>
          </p:cNvSpPr>
          <p:nvPr>
            <p:ph type="body" idx="1"/>
          </p:nvPr>
        </p:nvSpPr>
        <p:spPr/>
        <p:txBody>
          <a:bodyPr/>
          <a:lstStyle/>
          <a:p>
            <a:r>
              <a:rPr lang="ja-JP" altLang="en-US" b="0" dirty="0"/>
              <a:t>皆さんは、なぜ日本人はゴミを分別</a:t>
            </a:r>
            <a:r>
              <a:rPr lang="ja-JP" altLang="en-US" dirty="0"/>
              <a:t>している</a:t>
            </a:r>
            <a:r>
              <a:rPr lang="ja-JP" altLang="en-US" b="0" dirty="0"/>
              <a:t>と思いますか？（グループで相談させる、</a:t>
            </a:r>
            <a:r>
              <a:rPr lang="en-US" altLang="ja-JP" b="0" dirty="0"/>
              <a:t>3</a:t>
            </a:r>
            <a:r>
              <a:rPr lang="ja-JP" altLang="en-US" b="0" dirty="0"/>
              <a:t>分間）</a:t>
            </a:r>
            <a:endParaRPr lang="en-US" altLang="ja-JP" b="0" dirty="0"/>
          </a:p>
          <a:p>
            <a:r>
              <a:rPr lang="ja-JP" altLang="en-US" b="0" dirty="0"/>
              <a:t>皆さん、たくさんのご意見をありがとうございます。それでは、主な理由を次の</a:t>
            </a:r>
            <a:r>
              <a:rPr lang="en-US" altLang="ja-JP" b="0" dirty="0"/>
              <a:t>3</a:t>
            </a:r>
            <a:r>
              <a:rPr lang="ja-JP" altLang="en-US" b="0" dirty="0"/>
              <a:t>つのポイントにまとめます。</a:t>
            </a:r>
            <a:endParaRPr lang="en-US" b="0" dirty="0"/>
          </a:p>
          <a:p>
            <a:endParaRPr lang="en-US" b="0" dirty="0"/>
          </a:p>
          <a:p>
            <a:r>
              <a:rPr lang="en-US" altLang="ja-JP" b="0" dirty="0"/>
              <a:t>1. </a:t>
            </a:r>
            <a:r>
              <a:rPr lang="ja-JP" altLang="en-US" b="0" dirty="0"/>
              <a:t>「他人に迷惑をかけない」という考え方</a:t>
            </a:r>
          </a:p>
          <a:p>
            <a:r>
              <a:rPr lang="ja-JP" altLang="en-US" b="0" dirty="0"/>
              <a:t>日本人は「他人に迷惑をかけたくない」と常に考えています。正しく分別せずにゴミを出すことは、ゴミ収集業者の方や近所の人に迷惑をかける行為だと捉えられます。また、ルールを守らないと注意されたり罰金があったりすることもあり、周囲に対して「恥ずかしい」という気持ちも働いています。 </a:t>
            </a:r>
            <a:endParaRPr lang="en-US" altLang="ja-JP" b="0" dirty="0"/>
          </a:p>
          <a:p>
            <a:r>
              <a:rPr lang="en-US" altLang="ja-JP" b="0" dirty="0"/>
              <a:t>2. </a:t>
            </a:r>
            <a:r>
              <a:rPr lang="ja-JP" altLang="en-US" b="0" dirty="0"/>
              <a:t>高い規律性とルールの遵守</a:t>
            </a:r>
          </a:p>
          <a:p>
            <a:r>
              <a:rPr lang="ja-JP" altLang="en-US" b="0" dirty="0"/>
              <a:t>日本人は非常に規律正しく、システム全体が正確に機能するように、定められた規則や手順を徹底して守る傾向があります。</a:t>
            </a:r>
          </a:p>
          <a:p>
            <a:r>
              <a:rPr lang="en-US" altLang="ja-JP" b="0" dirty="0"/>
              <a:t>3. </a:t>
            </a:r>
            <a:r>
              <a:rPr lang="ja-JP" altLang="en-US" b="0" dirty="0"/>
              <a:t>もったいない精神</a:t>
            </a:r>
          </a:p>
          <a:p>
            <a:r>
              <a:rPr lang="ja-JP" altLang="en-US" b="0" dirty="0"/>
              <a:t>「資源（しげん）には限りがある」という考えがあります。価値のある資源を最大限に再利用（リサイクル）するために、徹底した分別を行っています。</a:t>
            </a:r>
          </a:p>
          <a:p>
            <a:r>
              <a:rPr lang="ja-JP" altLang="en-US" b="0" dirty="0"/>
              <a:t>この点について、皆さんはどう思いますか？日本人とベトナム人で、考え方に何か違いはありますか？（参加者に聞く）</a:t>
            </a:r>
            <a:endParaRPr lang="en-US" b="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a:t>そこで本日は、日本でのゴミの出し方について一緒に学んでいきましょう。</a:t>
            </a:r>
            <a:endParaRPr lang="en-US" altLang="ja-JP" dirty="0"/>
          </a:p>
          <a:p>
            <a:endParaRPr lang="en-US" b="0" dirty="0"/>
          </a:p>
          <a:p>
            <a:r>
              <a:rPr lang="en-US" b="0" dirty="0"/>
              <a:t>Theo </a:t>
            </a:r>
            <a:r>
              <a:rPr lang="en-US" b="0" dirty="0" err="1"/>
              <a:t>các</a:t>
            </a:r>
            <a:r>
              <a:rPr lang="en-US" b="0" dirty="0"/>
              <a:t> </a:t>
            </a:r>
            <a:r>
              <a:rPr lang="en-US" b="0" dirty="0" err="1"/>
              <a:t>bạn</a:t>
            </a:r>
            <a:r>
              <a:rPr lang="en-US" b="0" dirty="0"/>
              <a:t>, </a:t>
            </a:r>
            <a:r>
              <a:rPr lang="en-US" b="0" dirty="0" err="1"/>
              <a:t>tại</a:t>
            </a:r>
            <a:r>
              <a:rPr lang="en-US" b="0" dirty="0"/>
              <a:t> </a:t>
            </a:r>
            <a:r>
              <a:rPr lang="en-US" b="0" dirty="0" err="1"/>
              <a:t>sao</a:t>
            </a:r>
            <a:r>
              <a:rPr lang="en-US" b="0" dirty="0"/>
              <a:t> </a:t>
            </a:r>
            <a:r>
              <a:rPr lang="en-US" b="0" dirty="0" err="1"/>
              <a:t>người</a:t>
            </a:r>
            <a:r>
              <a:rPr lang="en-US" b="0" dirty="0"/>
              <a:t> </a:t>
            </a:r>
            <a:r>
              <a:rPr lang="en-US" b="0" dirty="0" err="1"/>
              <a:t>Nhật</a:t>
            </a:r>
            <a:r>
              <a:rPr lang="en-US" b="0" dirty="0"/>
              <a:t> </a:t>
            </a:r>
            <a:r>
              <a:rPr lang="en-US" b="0" dirty="0" err="1"/>
              <a:t>phải</a:t>
            </a:r>
            <a:r>
              <a:rPr lang="en-US" b="0" dirty="0"/>
              <a:t> </a:t>
            </a:r>
            <a:r>
              <a:rPr lang="en-US" b="0" dirty="0" err="1"/>
              <a:t>phân</a:t>
            </a:r>
            <a:r>
              <a:rPr lang="en-US" b="0" dirty="0"/>
              <a:t> </a:t>
            </a:r>
            <a:r>
              <a:rPr lang="en-US" b="0" dirty="0" err="1"/>
              <a:t>loại</a:t>
            </a:r>
            <a:r>
              <a:rPr lang="en-US" b="0" dirty="0"/>
              <a:t> </a:t>
            </a:r>
            <a:r>
              <a:rPr lang="en-US" b="0" dirty="0" err="1"/>
              <a:t>rác</a:t>
            </a:r>
            <a:r>
              <a:rPr lang="en-US" b="0" dirty="0"/>
              <a:t>? (Cho </a:t>
            </a:r>
            <a:r>
              <a:rPr lang="en-US" b="0" dirty="0" err="1"/>
              <a:t>học</a:t>
            </a:r>
            <a:r>
              <a:rPr lang="en-US" b="0" dirty="0"/>
              <a:t> </a:t>
            </a:r>
            <a:r>
              <a:rPr lang="en-US" b="0" dirty="0" err="1"/>
              <a:t>viên</a:t>
            </a:r>
            <a:r>
              <a:rPr lang="en-US" b="0" dirty="0"/>
              <a:t> </a:t>
            </a:r>
            <a:r>
              <a:rPr lang="en-US" b="0" dirty="0" err="1"/>
              <a:t>thảo</a:t>
            </a:r>
            <a:r>
              <a:rPr lang="en-US" b="0" dirty="0"/>
              <a:t> </a:t>
            </a:r>
            <a:r>
              <a:rPr lang="en-US" b="0" dirty="0" err="1"/>
              <a:t>luận</a:t>
            </a:r>
            <a:r>
              <a:rPr lang="en-US" b="0" dirty="0"/>
              <a:t> </a:t>
            </a:r>
            <a:r>
              <a:rPr lang="en-US" b="0" dirty="0" err="1"/>
              <a:t>nhóm</a:t>
            </a:r>
            <a:r>
              <a:rPr lang="en-US" b="0" dirty="0"/>
              <a:t>, 3 </a:t>
            </a:r>
            <a:r>
              <a:rPr lang="en-US" b="0" dirty="0" err="1"/>
              <a:t>phút</a:t>
            </a:r>
            <a:r>
              <a:rPr lang="en-US" b="0" dirty="0"/>
              <a:t>) </a:t>
            </a:r>
          </a:p>
          <a:p>
            <a:r>
              <a:rPr lang="en-US" b="0" dirty="0"/>
              <a:t>Các </a:t>
            </a:r>
            <a:r>
              <a:rPr lang="en-US" b="0" dirty="0" err="1"/>
              <a:t>bạn</a:t>
            </a:r>
            <a:r>
              <a:rPr lang="en-US" b="0" dirty="0"/>
              <a:t> </a:t>
            </a:r>
            <a:r>
              <a:rPr lang="en-US" b="0" dirty="0" err="1"/>
              <a:t>đã</a:t>
            </a:r>
            <a:r>
              <a:rPr lang="en-US" b="0" dirty="0"/>
              <a:t> </a:t>
            </a:r>
            <a:r>
              <a:rPr lang="en-US" b="0" dirty="0" err="1"/>
              <a:t>đưa</a:t>
            </a:r>
            <a:r>
              <a:rPr lang="en-US" b="0" dirty="0"/>
              <a:t> </a:t>
            </a:r>
            <a:r>
              <a:rPr lang="en-US" b="0" dirty="0" err="1"/>
              <a:t>ra</a:t>
            </a:r>
            <a:r>
              <a:rPr lang="en-US" b="0" dirty="0"/>
              <a:t> </a:t>
            </a:r>
            <a:r>
              <a:rPr lang="en-US" b="0" dirty="0" err="1"/>
              <a:t>rất</a:t>
            </a:r>
            <a:r>
              <a:rPr lang="en-US" b="0" dirty="0"/>
              <a:t> </a:t>
            </a:r>
            <a:r>
              <a:rPr lang="en-US" b="0" dirty="0" err="1"/>
              <a:t>nhiều</a:t>
            </a:r>
            <a:r>
              <a:rPr lang="en-US" b="0" dirty="0"/>
              <a:t> ý </a:t>
            </a:r>
            <a:r>
              <a:rPr lang="en-US" b="0" dirty="0" err="1"/>
              <a:t>kiến</a:t>
            </a:r>
            <a:r>
              <a:rPr lang="en-US" b="0" dirty="0"/>
              <a:t> </a:t>
            </a:r>
            <a:r>
              <a:rPr lang="en-US" b="0" dirty="0" err="1"/>
              <a:t>nhỉ</a:t>
            </a:r>
            <a:r>
              <a:rPr lang="en-US" b="0" dirty="0"/>
              <a:t>. Sau </a:t>
            </a:r>
            <a:r>
              <a:rPr lang="en-US" b="0" dirty="0" err="1"/>
              <a:t>đây</a:t>
            </a:r>
            <a:r>
              <a:rPr lang="en-US" b="0" dirty="0"/>
              <a:t> </a:t>
            </a:r>
            <a:r>
              <a:rPr lang="en-US" b="0" dirty="0" err="1"/>
              <a:t>tôi</a:t>
            </a:r>
            <a:r>
              <a:rPr lang="en-US" b="0" dirty="0"/>
              <a:t> </a:t>
            </a:r>
            <a:r>
              <a:rPr lang="en-US" b="0" dirty="0" err="1"/>
              <a:t>xin</a:t>
            </a:r>
            <a:r>
              <a:rPr lang="en-US" b="0" dirty="0"/>
              <a:t> </a:t>
            </a:r>
            <a:r>
              <a:rPr lang="en-US" b="0" dirty="0" err="1"/>
              <a:t>phép</a:t>
            </a:r>
            <a:r>
              <a:rPr lang="en-US" b="0" dirty="0"/>
              <a:t> </a:t>
            </a:r>
            <a:r>
              <a:rPr lang="en-US" b="0" dirty="0" err="1"/>
              <a:t>tổng</a:t>
            </a:r>
            <a:r>
              <a:rPr lang="en-US" b="0" dirty="0"/>
              <a:t> </a:t>
            </a:r>
            <a:r>
              <a:rPr lang="en-US" b="0" dirty="0" err="1"/>
              <a:t>hợp</a:t>
            </a:r>
            <a:r>
              <a:rPr lang="en-US" b="0" dirty="0"/>
              <a:t> </a:t>
            </a:r>
            <a:r>
              <a:rPr lang="en-US" b="0" dirty="0" err="1"/>
              <a:t>thành</a:t>
            </a:r>
            <a:r>
              <a:rPr lang="en-US" b="0" dirty="0"/>
              <a:t> 3 </a:t>
            </a:r>
            <a:r>
              <a:rPr lang="en-US" b="0" dirty="0" err="1"/>
              <a:t>lý</a:t>
            </a:r>
            <a:r>
              <a:rPr lang="en-US" b="0" dirty="0"/>
              <a:t> do chính </a:t>
            </a:r>
            <a:r>
              <a:rPr lang="en-US" b="0" dirty="0" err="1"/>
              <a:t>như</a:t>
            </a:r>
            <a:r>
              <a:rPr lang="en-US" b="0" dirty="0"/>
              <a:t> </a:t>
            </a:r>
            <a:r>
              <a:rPr lang="en-US" b="0" dirty="0" err="1"/>
              <a:t>sau</a:t>
            </a:r>
            <a:r>
              <a:rPr lang="en-US" b="0" dirty="0"/>
              <a:t>:</a:t>
            </a:r>
          </a:p>
          <a:p>
            <a:pPr>
              <a:buAutoNum type="arabicPeriod"/>
            </a:pPr>
            <a:r>
              <a:rPr lang="en-US" b="0" dirty="0" err="1"/>
              <a:t>Người</a:t>
            </a:r>
            <a:r>
              <a:rPr lang="en-US" b="0" dirty="0"/>
              <a:t> </a:t>
            </a:r>
            <a:r>
              <a:rPr lang="en-US" b="0" dirty="0" err="1"/>
              <a:t>Nhật</a:t>
            </a:r>
            <a:r>
              <a:rPr lang="en-US" b="0" dirty="0"/>
              <a:t> </a:t>
            </a:r>
            <a:r>
              <a:rPr lang="en-US" b="0" dirty="0" err="1"/>
              <a:t>luôn</a:t>
            </a:r>
            <a:r>
              <a:rPr lang="en-US" b="0" dirty="0"/>
              <a:t> </a:t>
            </a:r>
            <a:r>
              <a:rPr lang="en-US" b="0" dirty="0" err="1"/>
              <a:t>mang</a:t>
            </a:r>
            <a:r>
              <a:rPr lang="en-US" b="0" dirty="0"/>
              <a:t> </a:t>
            </a:r>
            <a:r>
              <a:rPr lang="en-US" b="0" dirty="0" err="1"/>
              <a:t>suy</a:t>
            </a:r>
            <a:r>
              <a:rPr lang="en-US" b="0" dirty="0"/>
              <a:t> </a:t>
            </a:r>
            <a:r>
              <a:rPr lang="en-US" b="0" dirty="0" err="1"/>
              <a:t>nghĩ</a:t>
            </a:r>
            <a:r>
              <a:rPr lang="en-US" b="0" dirty="0"/>
              <a:t> “</a:t>
            </a:r>
            <a:r>
              <a:rPr lang="en-US" b="0" dirty="0" err="1"/>
              <a:t>Không</a:t>
            </a:r>
            <a:r>
              <a:rPr lang="en-US" b="0" dirty="0"/>
              <a:t> </a:t>
            </a:r>
            <a:r>
              <a:rPr lang="en-US" b="0" dirty="0" err="1"/>
              <a:t>làm</a:t>
            </a:r>
            <a:r>
              <a:rPr lang="en-US" b="0" dirty="0"/>
              <a:t> </a:t>
            </a:r>
            <a:r>
              <a:rPr lang="en-US" b="0" dirty="0" err="1"/>
              <a:t>phiền</a:t>
            </a:r>
            <a:r>
              <a:rPr lang="en-US" b="0" dirty="0"/>
              <a:t> </a:t>
            </a:r>
            <a:r>
              <a:rPr lang="en-US" b="0" dirty="0" err="1"/>
              <a:t>người</a:t>
            </a:r>
            <a:r>
              <a:rPr lang="en-US" b="0" dirty="0"/>
              <a:t> </a:t>
            </a:r>
            <a:r>
              <a:rPr lang="en-US" b="0" dirty="0" err="1"/>
              <a:t>khác</a:t>
            </a:r>
            <a:r>
              <a:rPr lang="en-US" b="0" dirty="0"/>
              <a:t>”. </a:t>
            </a:r>
            <a:r>
              <a:rPr lang="en-US" b="0" dirty="0" err="1"/>
              <a:t>Việc</a:t>
            </a:r>
            <a:r>
              <a:rPr lang="en-US" b="0" dirty="0"/>
              <a:t> </a:t>
            </a:r>
            <a:r>
              <a:rPr lang="en-US" b="0" dirty="0" err="1"/>
              <a:t>vứt</a:t>
            </a:r>
            <a:r>
              <a:rPr lang="en-US" b="0" dirty="0"/>
              <a:t> </a:t>
            </a:r>
            <a:r>
              <a:rPr lang="en-US" b="0" dirty="0" err="1"/>
              <a:t>rác</a:t>
            </a:r>
            <a:r>
              <a:rPr lang="en-US" b="0" dirty="0"/>
              <a:t> </a:t>
            </a:r>
            <a:r>
              <a:rPr lang="en-US" b="0" dirty="0" err="1"/>
              <a:t>không</a:t>
            </a:r>
            <a:r>
              <a:rPr lang="en-US" b="0" dirty="0"/>
              <a:t> </a:t>
            </a:r>
            <a:r>
              <a:rPr lang="en-US" b="0" dirty="0" err="1"/>
              <a:t>phân</a:t>
            </a:r>
            <a:r>
              <a:rPr lang="en-US" b="0" dirty="0"/>
              <a:t> </a:t>
            </a:r>
            <a:r>
              <a:rPr lang="en-US" b="0" dirty="0" err="1"/>
              <a:t>loại</a:t>
            </a:r>
            <a:r>
              <a:rPr lang="en-US" b="0" dirty="0"/>
              <a:t> </a:t>
            </a:r>
            <a:r>
              <a:rPr lang="en-US" b="0" dirty="0" err="1"/>
              <a:t>được</a:t>
            </a:r>
            <a:r>
              <a:rPr lang="en-US" b="0" dirty="0"/>
              <a:t> </a:t>
            </a:r>
            <a:r>
              <a:rPr lang="en-US" b="0" dirty="0" err="1"/>
              <a:t>cho</a:t>
            </a:r>
            <a:r>
              <a:rPr lang="en-US" b="0" dirty="0"/>
              <a:t> </a:t>
            </a:r>
            <a:r>
              <a:rPr lang="en-US" b="0" dirty="0" err="1"/>
              <a:t>là</a:t>
            </a:r>
            <a:r>
              <a:rPr lang="en-US" b="0" dirty="0"/>
              <a:t> </a:t>
            </a:r>
            <a:r>
              <a:rPr lang="en-US" b="0" dirty="0" err="1"/>
              <a:t>sẽ</a:t>
            </a:r>
            <a:r>
              <a:rPr lang="en-US" b="0" dirty="0"/>
              <a:t> </a:t>
            </a:r>
            <a:r>
              <a:rPr lang="en-US" b="0" dirty="0" err="1"/>
              <a:t>ảnh</a:t>
            </a:r>
            <a:r>
              <a:rPr lang="en-US" b="0" dirty="0"/>
              <a:t> </a:t>
            </a:r>
            <a:r>
              <a:rPr lang="en-US" b="0" dirty="0" err="1"/>
              <a:t>hưởng</a:t>
            </a:r>
            <a:r>
              <a:rPr lang="en-US" b="0" dirty="0"/>
              <a:t> </a:t>
            </a:r>
            <a:r>
              <a:rPr lang="en-US" b="0" dirty="0" err="1"/>
              <a:t>đến</a:t>
            </a:r>
            <a:r>
              <a:rPr lang="en-US" b="0" dirty="0"/>
              <a:t> </a:t>
            </a:r>
            <a:r>
              <a:rPr lang="en-US" b="0" dirty="0" err="1"/>
              <a:t>những</a:t>
            </a:r>
            <a:r>
              <a:rPr lang="en-US" b="0" dirty="0"/>
              <a:t> </a:t>
            </a:r>
            <a:r>
              <a:rPr lang="en-US" b="0" dirty="0" err="1"/>
              <a:t>người</a:t>
            </a:r>
            <a:r>
              <a:rPr lang="en-US" b="0" dirty="0"/>
              <a:t> </a:t>
            </a:r>
            <a:r>
              <a:rPr lang="en-US" b="0" dirty="0" err="1"/>
              <a:t>thu</a:t>
            </a:r>
            <a:r>
              <a:rPr lang="en-US" b="0" dirty="0"/>
              <a:t> </a:t>
            </a:r>
            <a:r>
              <a:rPr lang="en-US" b="0" dirty="0" err="1"/>
              <a:t>gom</a:t>
            </a:r>
            <a:r>
              <a:rPr lang="en-US" b="0" dirty="0"/>
              <a:t> </a:t>
            </a:r>
            <a:r>
              <a:rPr lang="en-US" b="0" dirty="0" err="1"/>
              <a:t>rác</a:t>
            </a:r>
            <a:r>
              <a:rPr lang="en-US" b="0" dirty="0"/>
              <a:t> </a:t>
            </a:r>
            <a:r>
              <a:rPr lang="en-US" b="0" dirty="0" err="1"/>
              <a:t>và</a:t>
            </a:r>
            <a:r>
              <a:rPr lang="en-US" b="0" dirty="0"/>
              <a:t> hang </a:t>
            </a:r>
            <a:r>
              <a:rPr lang="en-US" b="0" dirty="0" err="1"/>
              <a:t>xóm</a:t>
            </a:r>
            <a:r>
              <a:rPr lang="en-US" b="0" dirty="0"/>
              <a:t> </a:t>
            </a:r>
            <a:r>
              <a:rPr lang="en-US" b="0" dirty="0" err="1"/>
              <a:t>xung</a:t>
            </a:r>
            <a:r>
              <a:rPr lang="en-US" b="0" dirty="0"/>
              <a:t> </a:t>
            </a:r>
            <a:r>
              <a:rPr lang="en-US" b="0" dirty="0" err="1"/>
              <a:t>quanh</a:t>
            </a:r>
            <a:r>
              <a:rPr lang="en-US" b="0" dirty="0"/>
              <a:t>. </a:t>
            </a:r>
            <a:r>
              <a:rPr lang="en-US" b="0" dirty="0" err="1"/>
              <a:t>Đồng</a:t>
            </a:r>
            <a:r>
              <a:rPr lang="en-US" b="0" dirty="0"/>
              <a:t> </a:t>
            </a:r>
            <a:r>
              <a:rPr lang="en-US" b="0" dirty="0" err="1"/>
              <a:t>thời</a:t>
            </a:r>
            <a:r>
              <a:rPr lang="en-US" b="0" dirty="0"/>
              <a:t> </a:t>
            </a:r>
            <a:r>
              <a:rPr lang="en-US" b="0" dirty="0" err="1"/>
              <a:t>việc</a:t>
            </a:r>
            <a:r>
              <a:rPr lang="en-US" b="0" dirty="0"/>
              <a:t> </a:t>
            </a:r>
            <a:r>
              <a:rPr lang="en-US" b="0" dirty="0" err="1"/>
              <a:t>vứt</a:t>
            </a:r>
            <a:r>
              <a:rPr lang="en-US" b="0" dirty="0"/>
              <a:t> </a:t>
            </a:r>
            <a:r>
              <a:rPr lang="en-US" b="0" dirty="0" err="1"/>
              <a:t>rác</a:t>
            </a:r>
            <a:r>
              <a:rPr lang="en-US" b="0" dirty="0"/>
              <a:t> </a:t>
            </a:r>
            <a:r>
              <a:rPr lang="en-US" b="0" dirty="0" err="1"/>
              <a:t>sai</a:t>
            </a:r>
            <a:r>
              <a:rPr lang="en-US" b="0" dirty="0"/>
              <a:t> </a:t>
            </a:r>
            <a:r>
              <a:rPr lang="en-US" b="0" dirty="0" err="1"/>
              <a:t>có</a:t>
            </a:r>
            <a:r>
              <a:rPr lang="en-US" b="0" dirty="0"/>
              <a:t> </a:t>
            </a:r>
            <a:r>
              <a:rPr lang="en-US" b="0" dirty="0" err="1"/>
              <a:t>thể</a:t>
            </a:r>
            <a:r>
              <a:rPr lang="en-US" b="0" dirty="0"/>
              <a:t> </a:t>
            </a:r>
            <a:r>
              <a:rPr lang="en-US" b="0" dirty="0" err="1"/>
              <a:t>bị</a:t>
            </a:r>
            <a:r>
              <a:rPr lang="en-US" b="0" dirty="0"/>
              <a:t> </a:t>
            </a:r>
            <a:r>
              <a:rPr lang="en-US" b="0" dirty="0" err="1"/>
              <a:t>nhắc</a:t>
            </a:r>
            <a:r>
              <a:rPr lang="en-US" b="0" dirty="0"/>
              <a:t> </a:t>
            </a:r>
            <a:r>
              <a:rPr lang="en-US" b="0" dirty="0" err="1"/>
              <a:t>nhở</a:t>
            </a:r>
            <a:r>
              <a:rPr lang="en-US" b="0" dirty="0"/>
              <a:t> </a:t>
            </a:r>
            <a:r>
              <a:rPr lang="en-US" b="0" dirty="0" err="1"/>
              <a:t>hoặc</a:t>
            </a:r>
            <a:r>
              <a:rPr lang="en-US" b="0" dirty="0"/>
              <a:t> </a:t>
            </a:r>
            <a:r>
              <a:rPr lang="en-US" b="0" dirty="0" err="1"/>
              <a:t>bị</a:t>
            </a:r>
            <a:r>
              <a:rPr lang="en-US" b="0" dirty="0"/>
              <a:t> </a:t>
            </a:r>
            <a:r>
              <a:rPr lang="en-US" b="0" dirty="0" err="1"/>
              <a:t>phạt</a:t>
            </a:r>
            <a:r>
              <a:rPr lang="en-US" b="0" dirty="0"/>
              <a:t>, gay </a:t>
            </a:r>
            <a:r>
              <a:rPr lang="en-US" b="0" dirty="0" err="1"/>
              <a:t>ra</a:t>
            </a:r>
            <a:r>
              <a:rPr lang="en-US" b="0" dirty="0"/>
              <a:t> </a:t>
            </a:r>
            <a:r>
              <a:rPr lang="en-US" b="0" dirty="0" err="1"/>
              <a:t>sự</a:t>
            </a:r>
            <a:r>
              <a:rPr lang="en-US" b="0" dirty="0"/>
              <a:t> </a:t>
            </a:r>
            <a:r>
              <a:rPr lang="en-US" b="0" dirty="0" err="1"/>
              <a:t>xấu</a:t>
            </a:r>
            <a:r>
              <a:rPr lang="en-US" b="0" dirty="0"/>
              <a:t> </a:t>
            </a:r>
            <a:r>
              <a:rPr lang="en-US" b="0" dirty="0" err="1"/>
              <a:t>hổ</a:t>
            </a:r>
            <a:r>
              <a:rPr lang="en-US" b="0" dirty="0"/>
              <a:t> </a:t>
            </a:r>
            <a:r>
              <a:rPr lang="en-US" b="0" dirty="0" err="1"/>
              <a:t>với</a:t>
            </a:r>
            <a:r>
              <a:rPr lang="en-US" b="0" dirty="0"/>
              <a:t> </a:t>
            </a:r>
            <a:r>
              <a:rPr lang="en-US" b="0" dirty="0" err="1"/>
              <a:t>những</a:t>
            </a:r>
            <a:r>
              <a:rPr lang="en-US" b="0" dirty="0"/>
              <a:t> </a:t>
            </a:r>
            <a:r>
              <a:rPr lang="en-US" b="0" dirty="0" err="1"/>
              <a:t>người</a:t>
            </a:r>
            <a:r>
              <a:rPr lang="en-US" b="0" dirty="0"/>
              <a:t> </a:t>
            </a:r>
            <a:r>
              <a:rPr lang="en-US" b="0" dirty="0" err="1"/>
              <a:t>xung</a:t>
            </a:r>
            <a:r>
              <a:rPr lang="en-US" b="0" dirty="0"/>
              <a:t> </a:t>
            </a:r>
            <a:r>
              <a:rPr lang="en-US" b="0" dirty="0" err="1"/>
              <a:t>quanh</a:t>
            </a:r>
            <a:endParaRPr lang="en-US" b="0" dirty="0"/>
          </a:p>
          <a:p>
            <a:pPr>
              <a:buAutoNum type="arabicPeriod"/>
            </a:pPr>
            <a:r>
              <a:rPr lang="en-US" b="0" dirty="0" err="1"/>
              <a:t>Người</a:t>
            </a:r>
            <a:r>
              <a:rPr lang="en-US" b="0" dirty="0"/>
              <a:t> </a:t>
            </a:r>
            <a:r>
              <a:rPr lang="en-US" b="0" dirty="0" err="1"/>
              <a:t>Nhật</a:t>
            </a:r>
            <a:r>
              <a:rPr lang="en-US" b="0" dirty="0"/>
              <a:t> </a:t>
            </a:r>
            <a:r>
              <a:rPr lang="en-US" b="0" dirty="0" err="1"/>
              <a:t>có</a:t>
            </a:r>
            <a:r>
              <a:rPr lang="en-US" b="0" dirty="0"/>
              <a:t> </a:t>
            </a:r>
            <a:r>
              <a:rPr lang="en-US" b="0" dirty="0" err="1"/>
              <a:t>tính</a:t>
            </a:r>
            <a:r>
              <a:rPr lang="en-US" b="0" dirty="0"/>
              <a:t> </a:t>
            </a:r>
            <a:r>
              <a:rPr lang="en-US" b="0" dirty="0" err="1"/>
              <a:t>kỉ</a:t>
            </a:r>
            <a:r>
              <a:rPr lang="en-US" b="0" dirty="0"/>
              <a:t> </a:t>
            </a:r>
            <a:r>
              <a:rPr lang="en-US" b="0" dirty="0" err="1"/>
              <a:t>luật</a:t>
            </a:r>
            <a:r>
              <a:rPr lang="en-US" b="0" dirty="0"/>
              <a:t> </a:t>
            </a:r>
            <a:r>
              <a:rPr lang="en-US" b="0" dirty="0" err="1"/>
              <a:t>cao</a:t>
            </a:r>
            <a:r>
              <a:rPr lang="en-US" b="0" dirty="0"/>
              <a:t>. </a:t>
            </a:r>
            <a:r>
              <a:rPr lang="en-US" b="0" dirty="0" err="1"/>
              <a:t>Họ</a:t>
            </a:r>
            <a:r>
              <a:rPr lang="en-US" b="0" dirty="0"/>
              <a:t> </a:t>
            </a:r>
            <a:r>
              <a:rPr lang="en-US" b="0" dirty="0" err="1"/>
              <a:t>luôn</a:t>
            </a:r>
            <a:r>
              <a:rPr lang="en-US" b="0" dirty="0"/>
              <a:t> </a:t>
            </a:r>
            <a:r>
              <a:rPr lang="en-US" b="0" dirty="0" err="1"/>
              <a:t>tuân</a:t>
            </a:r>
            <a:r>
              <a:rPr lang="en-US" b="0" dirty="0"/>
              <a:t> </a:t>
            </a:r>
            <a:r>
              <a:rPr lang="en-US" b="0" dirty="0" err="1"/>
              <a:t>thủ</a:t>
            </a:r>
            <a:r>
              <a:rPr lang="en-US" b="0" dirty="0"/>
              <a:t> </a:t>
            </a:r>
            <a:r>
              <a:rPr lang="en-US" b="0" dirty="0" err="1"/>
              <a:t>theo</a:t>
            </a:r>
            <a:r>
              <a:rPr lang="en-US" b="0" dirty="0"/>
              <a:t> </a:t>
            </a:r>
            <a:r>
              <a:rPr lang="en-US" b="0" dirty="0" err="1"/>
              <a:t>quy</a:t>
            </a:r>
            <a:r>
              <a:rPr lang="en-US" b="0" dirty="0"/>
              <a:t> </a:t>
            </a:r>
            <a:r>
              <a:rPr lang="en-US" b="0" dirty="0" err="1"/>
              <a:t>định</a:t>
            </a:r>
            <a:r>
              <a:rPr lang="en-US" b="0" dirty="0"/>
              <a:t> </a:t>
            </a:r>
            <a:r>
              <a:rPr lang="en-US" b="0" dirty="0" err="1"/>
              <a:t>hoặc</a:t>
            </a:r>
            <a:r>
              <a:rPr lang="en-US" b="0" dirty="0"/>
              <a:t> </a:t>
            </a:r>
            <a:r>
              <a:rPr lang="en-US" b="0" dirty="0" err="1"/>
              <a:t>quy</a:t>
            </a:r>
            <a:r>
              <a:rPr lang="en-US" b="0" dirty="0"/>
              <a:t> </a:t>
            </a:r>
            <a:r>
              <a:rPr lang="en-US" b="0" dirty="0" err="1"/>
              <a:t>trình</a:t>
            </a:r>
            <a:r>
              <a:rPr lang="en-US" b="0" dirty="0"/>
              <a:t> </a:t>
            </a:r>
            <a:r>
              <a:rPr lang="en-US" b="0" dirty="0" err="1"/>
              <a:t>đã</a:t>
            </a:r>
            <a:r>
              <a:rPr lang="en-US" b="0" dirty="0"/>
              <a:t> </a:t>
            </a:r>
            <a:r>
              <a:rPr lang="en-US" b="0" dirty="0" err="1"/>
              <a:t>được</a:t>
            </a:r>
            <a:r>
              <a:rPr lang="en-US" b="0" dirty="0"/>
              <a:t> </a:t>
            </a:r>
            <a:r>
              <a:rPr lang="en-US" b="0" dirty="0" err="1"/>
              <a:t>đề</a:t>
            </a:r>
            <a:r>
              <a:rPr lang="en-US" b="0" dirty="0"/>
              <a:t> </a:t>
            </a:r>
            <a:r>
              <a:rPr lang="en-US" b="0" dirty="0" err="1"/>
              <a:t>ra</a:t>
            </a:r>
            <a:r>
              <a:rPr lang="en-US" b="0" dirty="0"/>
              <a:t> </a:t>
            </a:r>
            <a:r>
              <a:rPr lang="en-US" b="0" dirty="0" err="1"/>
              <a:t>để</a:t>
            </a:r>
            <a:r>
              <a:rPr lang="en-US" b="0" dirty="0"/>
              <a:t> </a:t>
            </a:r>
            <a:r>
              <a:rPr lang="en-US" b="0" dirty="0" err="1"/>
              <a:t>đảm</a:t>
            </a:r>
            <a:r>
              <a:rPr lang="en-US" b="0" dirty="0"/>
              <a:t> </a:t>
            </a:r>
            <a:r>
              <a:rPr lang="en-US" b="0" dirty="0" err="1"/>
              <a:t>bảo</a:t>
            </a:r>
            <a:r>
              <a:rPr lang="en-US" b="0" dirty="0"/>
              <a:t> </a:t>
            </a:r>
            <a:r>
              <a:rPr lang="en-US" b="0" dirty="0" err="1"/>
              <a:t>cả</a:t>
            </a:r>
            <a:r>
              <a:rPr lang="en-US" b="0" dirty="0"/>
              <a:t> </a:t>
            </a:r>
            <a:r>
              <a:rPr lang="en-US" b="0" dirty="0" err="1"/>
              <a:t>hệ</a:t>
            </a:r>
            <a:r>
              <a:rPr lang="en-US" b="0" dirty="0"/>
              <a:t> </a:t>
            </a:r>
            <a:r>
              <a:rPr lang="en-US" b="0" dirty="0" err="1"/>
              <a:t>thống</a:t>
            </a:r>
            <a:r>
              <a:rPr lang="en-US" b="0" dirty="0"/>
              <a:t> </a:t>
            </a:r>
            <a:r>
              <a:rPr lang="en-US" b="0" dirty="0" err="1"/>
              <a:t>được</a:t>
            </a:r>
            <a:r>
              <a:rPr lang="en-US" b="0" dirty="0"/>
              <a:t> </a:t>
            </a:r>
            <a:r>
              <a:rPr lang="en-US" b="0" dirty="0" err="1"/>
              <a:t>vận</a:t>
            </a:r>
            <a:r>
              <a:rPr lang="en-US" b="0" dirty="0"/>
              <a:t> </a:t>
            </a:r>
            <a:r>
              <a:rPr lang="en-US" b="0" dirty="0" err="1"/>
              <a:t>hành</a:t>
            </a:r>
            <a:r>
              <a:rPr lang="en-US" b="0" dirty="0"/>
              <a:t> </a:t>
            </a:r>
            <a:r>
              <a:rPr lang="en-US" b="0" dirty="0" err="1"/>
              <a:t>chuẩn</a:t>
            </a:r>
            <a:r>
              <a:rPr lang="en-US" b="0" dirty="0"/>
              <a:t> </a:t>
            </a:r>
            <a:r>
              <a:rPr lang="en-US" b="0" dirty="0" err="1"/>
              <a:t>xác</a:t>
            </a:r>
            <a:r>
              <a:rPr lang="en-US" b="0" dirty="0"/>
              <a:t>. </a:t>
            </a:r>
          </a:p>
          <a:p>
            <a:pPr>
              <a:buAutoNum type="arabicPeriod"/>
            </a:pPr>
            <a:r>
              <a:rPr lang="en-US" b="0" dirty="0" err="1"/>
              <a:t>Tránh</a:t>
            </a:r>
            <a:r>
              <a:rPr lang="en-US" b="0" dirty="0"/>
              <a:t> </a:t>
            </a:r>
            <a:r>
              <a:rPr lang="en-US" b="0" dirty="0" err="1"/>
              <a:t>lãng</a:t>
            </a:r>
            <a:r>
              <a:rPr lang="en-US" b="0" dirty="0"/>
              <a:t> </a:t>
            </a:r>
            <a:r>
              <a:rPr lang="en-US" b="0" dirty="0" err="1"/>
              <a:t>phí</a:t>
            </a:r>
            <a:r>
              <a:rPr lang="en-US" b="0" dirty="0"/>
              <a:t> </a:t>
            </a:r>
            <a:r>
              <a:rPr lang="en-US" b="0" dirty="0" err="1"/>
              <a:t>nguồn</a:t>
            </a:r>
            <a:r>
              <a:rPr lang="en-US" b="0" dirty="0"/>
              <a:t> </a:t>
            </a:r>
            <a:r>
              <a:rPr lang="en-US" b="0" dirty="0" err="1"/>
              <a:t>tài</a:t>
            </a:r>
            <a:r>
              <a:rPr lang="en-US" b="0" dirty="0"/>
              <a:t> </a:t>
            </a:r>
            <a:r>
              <a:rPr lang="en-US" b="0" dirty="0" err="1"/>
              <a:t>nguyên</a:t>
            </a:r>
            <a:r>
              <a:rPr lang="en-US" b="0" dirty="0"/>
              <a:t>. </a:t>
            </a:r>
            <a:r>
              <a:rPr lang="en-US" b="0" dirty="0" err="1"/>
              <a:t>Người</a:t>
            </a:r>
            <a:r>
              <a:rPr lang="en-US" b="0" dirty="0"/>
              <a:t> </a:t>
            </a:r>
            <a:r>
              <a:rPr lang="en-US" b="0" dirty="0" err="1"/>
              <a:t>Nhật</a:t>
            </a:r>
            <a:r>
              <a:rPr lang="en-US" b="0" dirty="0"/>
              <a:t> </a:t>
            </a:r>
            <a:r>
              <a:rPr lang="en-US" b="0" dirty="0" err="1"/>
              <a:t>luôn</a:t>
            </a:r>
            <a:r>
              <a:rPr lang="en-US" b="0" dirty="0"/>
              <a:t> </a:t>
            </a:r>
            <a:r>
              <a:rPr lang="en-US" b="0" dirty="0" err="1"/>
              <a:t>có</a:t>
            </a:r>
            <a:r>
              <a:rPr lang="en-US" b="0" dirty="0"/>
              <a:t> </a:t>
            </a:r>
            <a:r>
              <a:rPr lang="en-US" b="0" dirty="0" err="1"/>
              <a:t>suy</a:t>
            </a:r>
            <a:r>
              <a:rPr lang="en-US" b="0" dirty="0"/>
              <a:t> </a:t>
            </a:r>
            <a:r>
              <a:rPr lang="en-US" b="0" dirty="0" err="1"/>
              <a:t>nghĩ</a:t>
            </a:r>
            <a:r>
              <a:rPr lang="en-US" b="0" dirty="0"/>
              <a:t> </a:t>
            </a:r>
            <a:r>
              <a:rPr lang="en-US" b="0" dirty="0" err="1"/>
              <a:t>Nguồn</a:t>
            </a:r>
            <a:r>
              <a:rPr lang="en-US" b="0" dirty="0"/>
              <a:t> </a:t>
            </a:r>
            <a:r>
              <a:rPr lang="en-US" b="0" dirty="0" err="1"/>
              <a:t>tài</a:t>
            </a:r>
            <a:r>
              <a:rPr lang="en-US" b="0" dirty="0"/>
              <a:t> </a:t>
            </a:r>
            <a:r>
              <a:rPr lang="en-US" b="0" dirty="0" err="1"/>
              <a:t>nguyên</a:t>
            </a:r>
            <a:r>
              <a:rPr lang="en-US" b="0" dirty="0"/>
              <a:t> </a:t>
            </a:r>
            <a:r>
              <a:rPr lang="en-US" b="0" dirty="0" err="1"/>
              <a:t>là</a:t>
            </a:r>
            <a:r>
              <a:rPr lang="en-US" b="0" dirty="0"/>
              <a:t> </a:t>
            </a:r>
            <a:r>
              <a:rPr lang="en-US" b="0" dirty="0" err="1"/>
              <a:t>có</a:t>
            </a:r>
            <a:r>
              <a:rPr lang="en-US" b="0" dirty="0"/>
              <a:t> </a:t>
            </a:r>
            <a:r>
              <a:rPr lang="en-US" b="0" dirty="0" err="1"/>
              <a:t>hạn</a:t>
            </a:r>
            <a:r>
              <a:rPr lang="en-US" b="0" dirty="0"/>
              <a:t>. </a:t>
            </a:r>
            <a:r>
              <a:rPr lang="en-US" b="0" dirty="0" err="1"/>
              <a:t>Vì</a:t>
            </a:r>
            <a:r>
              <a:rPr lang="en-US" b="0" dirty="0"/>
              <a:t> </a:t>
            </a:r>
            <a:r>
              <a:rPr lang="en-US" b="0" dirty="0" err="1"/>
              <a:t>thế</a:t>
            </a:r>
            <a:r>
              <a:rPr lang="en-US" b="0" dirty="0"/>
              <a:t>, </a:t>
            </a:r>
            <a:r>
              <a:rPr lang="en-US" b="0" dirty="0" err="1"/>
              <a:t>họ</a:t>
            </a:r>
            <a:r>
              <a:rPr lang="en-US" b="0" dirty="0"/>
              <a:t> </a:t>
            </a:r>
            <a:r>
              <a:rPr lang="en-US" b="0" dirty="0" err="1"/>
              <a:t>phân</a:t>
            </a:r>
            <a:r>
              <a:rPr lang="en-US" b="0" dirty="0"/>
              <a:t> </a:t>
            </a:r>
            <a:r>
              <a:rPr lang="en-US" b="0" dirty="0" err="1"/>
              <a:t>loại</a:t>
            </a:r>
            <a:r>
              <a:rPr lang="en-US" b="0" dirty="0"/>
              <a:t> </a:t>
            </a:r>
            <a:r>
              <a:rPr lang="en-US" b="0" dirty="0" err="1"/>
              <a:t>rác</a:t>
            </a:r>
            <a:r>
              <a:rPr lang="en-US" b="0" dirty="0"/>
              <a:t> </a:t>
            </a:r>
            <a:r>
              <a:rPr lang="en-US" b="0" dirty="0" err="1"/>
              <a:t>để</a:t>
            </a:r>
            <a:r>
              <a:rPr lang="en-US" b="0" dirty="0"/>
              <a:t> </a:t>
            </a:r>
            <a:r>
              <a:rPr lang="en-US" b="0" dirty="0" err="1"/>
              <a:t>có</a:t>
            </a:r>
            <a:r>
              <a:rPr lang="en-US" b="0" dirty="0"/>
              <a:t> </a:t>
            </a:r>
            <a:r>
              <a:rPr lang="en-US" b="0" dirty="0" err="1"/>
              <a:t>thể</a:t>
            </a:r>
            <a:r>
              <a:rPr lang="en-US" b="0" dirty="0"/>
              <a:t> </a:t>
            </a:r>
            <a:r>
              <a:rPr lang="en-US" b="0" dirty="0" err="1"/>
              <a:t>tái</a:t>
            </a:r>
            <a:r>
              <a:rPr lang="en-US" b="0" dirty="0"/>
              <a:t> </a:t>
            </a:r>
            <a:r>
              <a:rPr lang="en-US" b="0" dirty="0" err="1"/>
              <a:t>sử</a:t>
            </a:r>
            <a:r>
              <a:rPr lang="en-US" b="0" dirty="0"/>
              <a:t> </a:t>
            </a:r>
            <a:r>
              <a:rPr lang="en-US" b="0" dirty="0" err="1"/>
              <a:t>dụng</a:t>
            </a:r>
            <a:r>
              <a:rPr lang="en-US" b="0" dirty="0"/>
              <a:t> </a:t>
            </a:r>
            <a:r>
              <a:rPr lang="en-US" b="0" dirty="0" err="1"/>
              <a:t>triệt</a:t>
            </a:r>
            <a:r>
              <a:rPr lang="en-US" b="0" dirty="0"/>
              <a:t> </a:t>
            </a:r>
            <a:r>
              <a:rPr lang="en-US" b="0" dirty="0" err="1"/>
              <a:t>để</a:t>
            </a:r>
            <a:r>
              <a:rPr lang="en-US" b="0" dirty="0"/>
              <a:t> </a:t>
            </a:r>
            <a:r>
              <a:rPr lang="en-US" b="0" dirty="0" err="1"/>
              <a:t>nhất</a:t>
            </a:r>
            <a:r>
              <a:rPr lang="en-US" b="0" dirty="0"/>
              <a:t> </a:t>
            </a:r>
            <a:r>
              <a:rPr lang="en-US" b="0" dirty="0" err="1"/>
              <a:t>có</a:t>
            </a:r>
            <a:r>
              <a:rPr lang="en-US" b="0" dirty="0"/>
              <a:t> </a:t>
            </a:r>
            <a:r>
              <a:rPr lang="en-US" b="0" dirty="0" err="1"/>
              <a:t>thể</a:t>
            </a:r>
            <a:r>
              <a:rPr lang="en-US" b="0" dirty="0"/>
              <a:t> </a:t>
            </a:r>
            <a:r>
              <a:rPr lang="en-US" b="0" dirty="0" err="1"/>
              <a:t>các</a:t>
            </a:r>
            <a:r>
              <a:rPr lang="en-US" b="0" dirty="0"/>
              <a:t> </a:t>
            </a:r>
            <a:r>
              <a:rPr lang="en-US" b="0" dirty="0" err="1"/>
              <a:t>tài</a:t>
            </a:r>
            <a:r>
              <a:rPr lang="en-US" b="0" dirty="0"/>
              <a:t> </a:t>
            </a:r>
            <a:r>
              <a:rPr lang="en-US" b="0" dirty="0" err="1"/>
              <a:t>nguyên</a:t>
            </a:r>
            <a:r>
              <a:rPr lang="en-US" b="0" dirty="0"/>
              <a:t> </a:t>
            </a:r>
            <a:r>
              <a:rPr lang="en-US" b="0" dirty="0" err="1"/>
              <a:t>vẫn</a:t>
            </a:r>
            <a:r>
              <a:rPr lang="en-US" b="0" dirty="0"/>
              <a:t> </a:t>
            </a:r>
            <a:r>
              <a:rPr lang="en-US" b="0" dirty="0" err="1"/>
              <a:t>còn</a:t>
            </a:r>
            <a:r>
              <a:rPr lang="en-US" b="0" dirty="0"/>
              <a:t> </a:t>
            </a:r>
            <a:r>
              <a:rPr lang="en-US" b="0" dirty="0" err="1"/>
              <a:t>giá</a:t>
            </a:r>
            <a:r>
              <a:rPr lang="en-US" b="0" dirty="0"/>
              <a:t> </a:t>
            </a:r>
            <a:r>
              <a:rPr lang="en-US" b="0" dirty="0" err="1"/>
              <a:t>trị</a:t>
            </a:r>
            <a:r>
              <a:rPr lang="en-US" b="0" dirty="0"/>
              <a:t>. </a:t>
            </a:r>
          </a:p>
          <a:p>
            <a:pPr marL="228600" indent="0">
              <a:buNone/>
            </a:pPr>
            <a:r>
              <a:rPr lang="en-US" b="0" dirty="0" err="1"/>
              <a:t>Mọi</a:t>
            </a:r>
            <a:r>
              <a:rPr lang="en-US" b="0" dirty="0"/>
              <a:t> </a:t>
            </a:r>
            <a:r>
              <a:rPr lang="en-US" b="0" dirty="0" err="1"/>
              <a:t>người</a:t>
            </a:r>
            <a:r>
              <a:rPr lang="en-US" b="0" dirty="0"/>
              <a:t> </a:t>
            </a:r>
            <a:r>
              <a:rPr lang="en-US" b="0" dirty="0" err="1"/>
              <a:t>nghĩ</a:t>
            </a:r>
            <a:r>
              <a:rPr lang="en-US" b="0" dirty="0"/>
              <a:t> </a:t>
            </a:r>
            <a:r>
              <a:rPr lang="en-US" b="0" dirty="0" err="1"/>
              <a:t>sao</a:t>
            </a:r>
            <a:r>
              <a:rPr lang="en-US" b="0" dirty="0"/>
              <a:t> </a:t>
            </a:r>
            <a:r>
              <a:rPr lang="en-US" b="0" dirty="0" err="1"/>
              <a:t>về</a:t>
            </a:r>
            <a:r>
              <a:rPr lang="en-US" b="0" dirty="0"/>
              <a:t> </a:t>
            </a:r>
            <a:r>
              <a:rPr lang="en-US" b="0" dirty="0" err="1"/>
              <a:t>vấn</a:t>
            </a:r>
            <a:r>
              <a:rPr lang="en-US" b="0" dirty="0"/>
              <a:t> </a:t>
            </a:r>
            <a:r>
              <a:rPr lang="en-US" b="0" dirty="0" err="1"/>
              <a:t>đề</a:t>
            </a:r>
            <a:r>
              <a:rPr lang="en-US" b="0" dirty="0"/>
              <a:t> </a:t>
            </a:r>
            <a:r>
              <a:rPr lang="en-US" b="0" dirty="0" err="1"/>
              <a:t>này</a:t>
            </a:r>
            <a:r>
              <a:rPr lang="en-US" b="0" dirty="0"/>
              <a:t>? Suy </a:t>
            </a:r>
            <a:r>
              <a:rPr lang="en-US" b="0" dirty="0" err="1"/>
              <a:t>nghĩ</a:t>
            </a:r>
            <a:r>
              <a:rPr lang="en-US" b="0" dirty="0"/>
              <a:t> </a:t>
            </a:r>
            <a:r>
              <a:rPr lang="en-US" b="0" dirty="0" err="1"/>
              <a:t>của</a:t>
            </a:r>
            <a:r>
              <a:rPr lang="en-US" b="0" dirty="0"/>
              <a:t> </a:t>
            </a:r>
            <a:r>
              <a:rPr lang="en-US" b="0" dirty="0" err="1"/>
              <a:t>người</a:t>
            </a:r>
            <a:r>
              <a:rPr lang="en-US" b="0" dirty="0"/>
              <a:t> </a:t>
            </a:r>
            <a:r>
              <a:rPr lang="en-US" b="0" dirty="0" err="1"/>
              <a:t>Nhật</a:t>
            </a:r>
            <a:r>
              <a:rPr lang="en-US" b="0" dirty="0"/>
              <a:t> </a:t>
            </a:r>
            <a:r>
              <a:rPr lang="en-US" b="0" dirty="0" err="1"/>
              <a:t>có</a:t>
            </a:r>
            <a:r>
              <a:rPr lang="en-US" b="0" dirty="0"/>
              <a:t> </a:t>
            </a:r>
            <a:r>
              <a:rPr lang="en-US" b="0" dirty="0" err="1"/>
              <a:t>điểm</a:t>
            </a:r>
            <a:r>
              <a:rPr lang="en-US" b="0" dirty="0"/>
              <a:t> </a:t>
            </a:r>
            <a:r>
              <a:rPr lang="en-US" b="0" dirty="0" err="1"/>
              <a:t>nào</a:t>
            </a:r>
            <a:r>
              <a:rPr lang="en-US" b="0" dirty="0"/>
              <a:t> </a:t>
            </a:r>
            <a:r>
              <a:rPr lang="en-US" b="0" dirty="0" err="1"/>
              <a:t>khác</a:t>
            </a:r>
            <a:r>
              <a:rPr lang="en-US" b="0" dirty="0"/>
              <a:t> </a:t>
            </a:r>
            <a:r>
              <a:rPr lang="en-US" b="0" dirty="0" err="1"/>
              <a:t>với</a:t>
            </a:r>
            <a:r>
              <a:rPr lang="en-US" b="0" dirty="0"/>
              <a:t> </a:t>
            </a:r>
            <a:r>
              <a:rPr lang="en-US" b="0" dirty="0" err="1"/>
              <a:t>suy</a:t>
            </a:r>
            <a:r>
              <a:rPr lang="en-US" b="0" dirty="0"/>
              <a:t> </a:t>
            </a:r>
            <a:r>
              <a:rPr lang="en-US" b="0" dirty="0" err="1"/>
              <a:t>nghĩ</a:t>
            </a:r>
            <a:r>
              <a:rPr lang="en-US" b="0" dirty="0"/>
              <a:t> </a:t>
            </a:r>
            <a:r>
              <a:rPr lang="en-US" b="0" dirty="0" err="1"/>
              <a:t>của</a:t>
            </a:r>
            <a:r>
              <a:rPr lang="en-US" b="0" dirty="0"/>
              <a:t> </a:t>
            </a:r>
            <a:r>
              <a:rPr lang="en-US" b="0" dirty="0" err="1"/>
              <a:t>người</a:t>
            </a:r>
            <a:r>
              <a:rPr lang="en-US" b="0" dirty="0"/>
              <a:t> Việt </a:t>
            </a:r>
            <a:r>
              <a:rPr lang="en-US" b="0" dirty="0" err="1"/>
              <a:t>không</a:t>
            </a:r>
            <a:r>
              <a:rPr lang="en-US" b="0" dirty="0"/>
              <a:t>? (</a:t>
            </a:r>
            <a:r>
              <a:rPr lang="en-US" b="0" dirty="0" err="1"/>
              <a:t>Hỏi</a:t>
            </a:r>
            <a:r>
              <a:rPr lang="en-US" b="0" dirty="0"/>
              <a:t> </a:t>
            </a:r>
            <a:r>
              <a:rPr lang="en-US" b="0" dirty="0" err="1"/>
              <a:t>người</a:t>
            </a:r>
            <a:r>
              <a:rPr lang="en-US" b="0" dirty="0"/>
              <a:t> </a:t>
            </a:r>
            <a:r>
              <a:rPr lang="en-US" b="0" dirty="0" err="1"/>
              <a:t>tham</a:t>
            </a:r>
            <a:r>
              <a:rPr lang="en-US" b="0" dirty="0"/>
              <a:t> </a:t>
            </a:r>
            <a:r>
              <a:rPr lang="en-US" b="0" dirty="0" err="1"/>
              <a:t>gia</a:t>
            </a:r>
            <a:r>
              <a:rPr lang="en-US" b="0" dirty="0"/>
              <a:t>…)</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Bây</a:t>
            </a:r>
            <a:r>
              <a:rPr lang="en-US" dirty="0"/>
              <a:t> </a:t>
            </a:r>
            <a:r>
              <a:rPr lang="en-US" dirty="0" err="1"/>
              <a:t>giờ</a:t>
            </a:r>
            <a:r>
              <a:rPr lang="en-US" dirty="0"/>
              <a:t> </a:t>
            </a:r>
            <a:r>
              <a:rPr lang="en-US" dirty="0" err="1"/>
              <a:t>chúng</a:t>
            </a:r>
            <a:r>
              <a:rPr lang="en-US" dirty="0"/>
              <a:t> ta </a:t>
            </a:r>
            <a:r>
              <a:rPr lang="en-US" dirty="0" err="1"/>
              <a:t>sẽ</a:t>
            </a:r>
            <a:r>
              <a:rPr lang="en-US" dirty="0"/>
              <a:t> </a:t>
            </a:r>
            <a:r>
              <a:rPr lang="en-US" dirty="0" err="1"/>
              <a:t>cùng</a:t>
            </a:r>
            <a:r>
              <a:rPr lang="en-US" dirty="0"/>
              <a:t> </a:t>
            </a:r>
            <a:r>
              <a:rPr lang="en-US" dirty="0" err="1"/>
              <a:t>xem</a:t>
            </a:r>
            <a:r>
              <a:rPr lang="en-US" dirty="0"/>
              <a:t> </a:t>
            </a:r>
            <a:r>
              <a:rPr lang="en-US" dirty="0" err="1"/>
              <a:t>cách</a:t>
            </a:r>
            <a:r>
              <a:rPr lang="en-US" dirty="0"/>
              <a:t> </a:t>
            </a:r>
            <a:r>
              <a:rPr lang="en-US" dirty="0" err="1"/>
              <a:t>vứt</a:t>
            </a:r>
            <a:r>
              <a:rPr lang="en-US" dirty="0"/>
              <a:t> </a:t>
            </a:r>
            <a:r>
              <a:rPr lang="en-US" dirty="0" err="1"/>
              <a:t>rác</a:t>
            </a:r>
            <a:r>
              <a:rPr lang="en-US" dirty="0"/>
              <a:t> ở </a:t>
            </a:r>
            <a:r>
              <a:rPr lang="en-US" dirty="0" err="1"/>
              <a:t>Nhật</a:t>
            </a:r>
            <a:r>
              <a:rPr lang="ja-JP" altLang="en-US" dirty="0"/>
              <a:t> </a:t>
            </a:r>
            <a:r>
              <a:rPr lang="en-US" altLang="ja-JP" dirty="0" err="1"/>
              <a:t>nhé</a:t>
            </a:r>
            <a:r>
              <a:rPr lang="en-US" dirty="0"/>
              <a:t>.</a:t>
            </a:r>
          </a:p>
          <a:p>
            <a:pPr marL="228600" indent="0">
              <a:buNone/>
            </a:pPr>
            <a:endParaRPr lang="en-US" b="0" dirty="0"/>
          </a:p>
        </p:txBody>
      </p:sp>
    </p:spTree>
    <p:extLst>
      <p:ext uri="{BB962C8B-B14F-4D97-AF65-F5344CB8AC3E}">
        <p14:creationId xmlns:p14="http://schemas.microsoft.com/office/powerpoint/2010/main" val="432470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5: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25: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altLang="en-US" b="0">
                <a:latin typeface="Arial"/>
                <a:ea typeface="Arial"/>
                <a:cs typeface="Arial"/>
                <a:sym typeface="Arial"/>
              </a:rPr>
              <a:t>ここまでで、ゴミの出し方に関する基本的なルールについて学びました。ただし、地域によってルールは異なるため、それぞれの地域の情報を正しく調べることが大切です。では、どのようにしてゴミの出し方に関する情報を調べることができるでしょうか。皆さんはどんな方法</a:t>
            </a:r>
            <a:r>
              <a:rPr lang="ja-JP" altLang="en-US"/>
              <a:t>で調べますか</a:t>
            </a:r>
            <a:r>
              <a:rPr lang="ja-JP" altLang="en-US" b="0">
                <a:latin typeface="Arial"/>
                <a:ea typeface="Arial"/>
                <a:cs typeface="Arial"/>
                <a:sym typeface="Arial"/>
              </a:rPr>
              <a:t>？（参加者に聞く）</a:t>
            </a:r>
            <a:r>
              <a:rPr lang="ja-JP" altLang="en-US" b="0" i="0">
                <a:solidFill>
                  <a:srgbClr val="000000"/>
                </a:solidFill>
                <a:effectLst/>
              </a:rPr>
              <a:t>​</a:t>
            </a:r>
            <a:endParaRPr lang="en-US" altLang="ja-JP" b="0" i="0">
              <a:solidFill>
                <a:srgbClr val="000000"/>
              </a:solidFill>
              <a:effectLst/>
            </a:endParaRPr>
          </a:p>
          <a:p>
            <a:pPr marL="0" lvl="0" indent="0" algn="l" rtl="0">
              <a:spcBef>
                <a:spcPts val="0"/>
              </a:spcBef>
              <a:spcAft>
                <a:spcPts val="0"/>
              </a:spcAft>
              <a:buClr>
                <a:schemeClr val="dk1"/>
              </a:buClr>
              <a:buSzPts val="1200"/>
              <a:buFont typeface="Arial"/>
              <a:buNone/>
            </a:pPr>
            <a:r>
              <a:rPr lang="ja-JP" altLang="en-US" b="0" i="0">
                <a:solidFill>
                  <a:srgbClr val="000000"/>
                </a:solidFill>
                <a:effectLst/>
                <a:latin typeface="Arial" panose="020B0604020202020204" pitchFamily="34" charset="0"/>
              </a:rPr>
              <a:t>いろいろな意見が出ましたね。では、ここで皆さんの意見をまとめて、いくつかの方法を紹介します。</a:t>
            </a:r>
            <a:endParaRPr lang="en-US" altLang="ja-JP" b="0" i="0">
              <a:solidFill>
                <a:srgbClr val="000000"/>
              </a:solidFill>
              <a:effectLst/>
              <a:latin typeface="Arial" panose="020B0604020202020204" pitchFamily="34" charset="0"/>
            </a:endParaRPr>
          </a:p>
          <a:p>
            <a:pPr marL="0" lvl="0" indent="0" algn="l" rtl="0">
              <a:spcBef>
                <a:spcPts val="0"/>
              </a:spcBef>
              <a:spcAft>
                <a:spcPts val="0"/>
              </a:spcAft>
              <a:buClr>
                <a:schemeClr val="dk1"/>
              </a:buClr>
              <a:buSzPts val="1200"/>
              <a:buFont typeface="Arial"/>
              <a:buNone/>
            </a:pPr>
            <a:endParaRPr lang="en-US" b="0" i="0">
              <a:solidFill>
                <a:srgbClr val="000000"/>
              </a:solidFill>
              <a:effectLst/>
              <a:latin typeface="Arial" panose="020B0604020202020204" pitchFamily="34" charset="0"/>
            </a:endParaRPr>
          </a:p>
          <a:p>
            <a:pPr marL="0" lvl="0" indent="0" algn="l" rtl="0">
              <a:spcBef>
                <a:spcPts val="0"/>
              </a:spcBef>
              <a:spcAft>
                <a:spcPts val="0"/>
              </a:spcAft>
              <a:buClr>
                <a:schemeClr val="dk1"/>
              </a:buClr>
              <a:buSzPts val="1200"/>
              <a:buFont typeface="Arial"/>
              <a:buNone/>
            </a:pPr>
            <a:r>
              <a:rPr lang="en-US" b="0" i="0">
                <a:solidFill>
                  <a:srgbClr val="000000"/>
                </a:solidFill>
                <a:effectLst/>
              </a:rPr>
              <a:t>Vừa </a:t>
            </a:r>
            <a:r>
              <a:rPr lang="en-US" b="0" i="0" err="1">
                <a:solidFill>
                  <a:srgbClr val="000000"/>
                </a:solidFill>
                <a:effectLst/>
              </a:rPr>
              <a:t>rồi</a:t>
            </a:r>
            <a:r>
              <a:rPr lang="en-US" b="0" i="0">
                <a:solidFill>
                  <a:srgbClr val="000000"/>
                </a:solidFill>
                <a:effectLst/>
              </a:rPr>
              <a:t> </a:t>
            </a:r>
            <a:r>
              <a:rPr lang="en-US" b="0" i="0" err="1">
                <a:solidFill>
                  <a:srgbClr val="000000"/>
                </a:solidFill>
                <a:effectLst/>
              </a:rPr>
              <a:t>các</a:t>
            </a:r>
            <a:r>
              <a:rPr lang="en-US" b="0" i="0">
                <a:solidFill>
                  <a:srgbClr val="000000"/>
                </a:solidFill>
                <a:effectLst/>
              </a:rPr>
              <a:t> </a:t>
            </a:r>
            <a:r>
              <a:rPr lang="en-US" b="0" i="0" err="1">
                <a:solidFill>
                  <a:srgbClr val="000000"/>
                </a:solidFill>
                <a:effectLst/>
              </a:rPr>
              <a:t>bạn</a:t>
            </a:r>
            <a:r>
              <a:rPr lang="en-US" b="0" i="0">
                <a:solidFill>
                  <a:srgbClr val="000000"/>
                </a:solidFill>
                <a:effectLst/>
              </a:rPr>
              <a:t> </a:t>
            </a:r>
            <a:r>
              <a:rPr lang="en-US" b="0" i="0" err="1">
                <a:solidFill>
                  <a:srgbClr val="000000"/>
                </a:solidFill>
                <a:effectLst/>
              </a:rPr>
              <a:t>đã</a:t>
            </a:r>
            <a:r>
              <a:rPr lang="en-US" b="0" i="0">
                <a:solidFill>
                  <a:srgbClr val="000000"/>
                </a:solidFill>
                <a:effectLst/>
              </a:rPr>
              <a:t> </a:t>
            </a:r>
            <a:r>
              <a:rPr lang="en-US" b="0" i="0" err="1">
                <a:solidFill>
                  <a:srgbClr val="000000"/>
                </a:solidFill>
                <a:effectLst/>
              </a:rPr>
              <a:t>tìm</a:t>
            </a:r>
            <a:r>
              <a:rPr lang="en-US" b="0" i="0">
                <a:solidFill>
                  <a:srgbClr val="000000"/>
                </a:solidFill>
                <a:effectLst/>
              </a:rPr>
              <a:t> </a:t>
            </a:r>
            <a:r>
              <a:rPr lang="en-US" b="0" i="0" err="1">
                <a:solidFill>
                  <a:srgbClr val="000000"/>
                </a:solidFill>
                <a:effectLst/>
              </a:rPr>
              <a:t>hiểu</a:t>
            </a:r>
            <a:r>
              <a:rPr lang="en-US" b="0" i="0">
                <a:solidFill>
                  <a:srgbClr val="000000"/>
                </a:solidFill>
                <a:effectLst/>
              </a:rPr>
              <a:t> 1 </a:t>
            </a:r>
            <a:r>
              <a:rPr lang="en-US" b="0" i="0" err="1">
                <a:solidFill>
                  <a:srgbClr val="000000"/>
                </a:solidFill>
                <a:effectLst/>
              </a:rPr>
              <a:t>số</a:t>
            </a:r>
            <a:r>
              <a:rPr lang="en-US" b="0" i="0">
                <a:solidFill>
                  <a:srgbClr val="000000"/>
                </a:solidFill>
                <a:effectLst/>
              </a:rPr>
              <a:t> </a:t>
            </a:r>
            <a:r>
              <a:rPr lang="en-US" b="0" i="0" err="1">
                <a:solidFill>
                  <a:srgbClr val="000000"/>
                </a:solidFill>
                <a:effectLst/>
              </a:rPr>
              <a:t>quy</a:t>
            </a:r>
            <a:r>
              <a:rPr lang="en-US" b="0" i="0">
                <a:solidFill>
                  <a:srgbClr val="000000"/>
                </a:solidFill>
                <a:effectLst/>
              </a:rPr>
              <a:t> </a:t>
            </a:r>
            <a:r>
              <a:rPr lang="en-US" b="0" i="0" err="1">
                <a:solidFill>
                  <a:srgbClr val="000000"/>
                </a:solidFill>
                <a:effectLst/>
              </a:rPr>
              <a:t>định</a:t>
            </a:r>
            <a:r>
              <a:rPr lang="en-US" b="0" i="0">
                <a:solidFill>
                  <a:srgbClr val="000000"/>
                </a:solidFill>
                <a:effectLst/>
              </a:rPr>
              <a:t> </a:t>
            </a:r>
            <a:r>
              <a:rPr lang="en-US" b="0" i="0" err="1">
                <a:solidFill>
                  <a:srgbClr val="000000"/>
                </a:solidFill>
                <a:effectLst/>
              </a:rPr>
              <a:t>cơ</a:t>
            </a:r>
            <a:r>
              <a:rPr lang="en-US" b="0" i="0">
                <a:solidFill>
                  <a:srgbClr val="000000"/>
                </a:solidFill>
                <a:effectLst/>
              </a:rPr>
              <a:t> </a:t>
            </a:r>
            <a:r>
              <a:rPr lang="en-US" b="0" i="0" err="1">
                <a:solidFill>
                  <a:srgbClr val="000000"/>
                </a:solidFill>
                <a:effectLst/>
              </a:rPr>
              <a:t>bản</a:t>
            </a:r>
            <a:r>
              <a:rPr lang="en-US" b="0" i="0">
                <a:solidFill>
                  <a:srgbClr val="000000"/>
                </a:solidFill>
                <a:effectLst/>
              </a:rPr>
              <a:t> </a:t>
            </a:r>
            <a:r>
              <a:rPr lang="en-US" b="0" i="0" err="1">
                <a:solidFill>
                  <a:srgbClr val="000000"/>
                </a:solidFill>
                <a:effectLst/>
              </a:rPr>
              <a:t>khi</a:t>
            </a:r>
            <a:r>
              <a:rPr lang="en-US" b="0" i="0">
                <a:solidFill>
                  <a:srgbClr val="000000"/>
                </a:solidFill>
                <a:effectLst/>
              </a:rPr>
              <a:t> </a:t>
            </a:r>
            <a:r>
              <a:rPr lang="en-US" b="0" i="0" err="1">
                <a:solidFill>
                  <a:srgbClr val="000000"/>
                </a:solidFill>
                <a:effectLst/>
              </a:rPr>
              <a:t>vứt</a:t>
            </a:r>
            <a:r>
              <a:rPr lang="en-US" b="0" i="0">
                <a:solidFill>
                  <a:srgbClr val="000000"/>
                </a:solidFill>
                <a:effectLst/>
              </a:rPr>
              <a:t> </a:t>
            </a:r>
            <a:r>
              <a:rPr lang="en-US" b="0" i="0" err="1">
                <a:solidFill>
                  <a:srgbClr val="000000"/>
                </a:solidFill>
                <a:effectLst/>
              </a:rPr>
              <a:t>rác</a:t>
            </a:r>
            <a:r>
              <a:rPr lang="en-US" b="0" i="0">
                <a:solidFill>
                  <a:srgbClr val="000000"/>
                </a:solidFill>
                <a:effectLst/>
              </a:rPr>
              <a:t>. </a:t>
            </a:r>
            <a:r>
              <a:rPr lang="en-US" b="0" i="0" err="1">
                <a:solidFill>
                  <a:srgbClr val="000000"/>
                </a:solidFill>
                <a:effectLst/>
              </a:rPr>
              <a:t>Mỗi</a:t>
            </a:r>
            <a:r>
              <a:rPr lang="en-US" b="0" i="0">
                <a:solidFill>
                  <a:srgbClr val="000000"/>
                </a:solidFill>
                <a:effectLst/>
              </a:rPr>
              <a:t> </a:t>
            </a:r>
            <a:r>
              <a:rPr lang="en-US" b="0" i="0" err="1">
                <a:solidFill>
                  <a:srgbClr val="000000"/>
                </a:solidFill>
                <a:effectLst/>
              </a:rPr>
              <a:t>địa</a:t>
            </a:r>
            <a:r>
              <a:rPr lang="en-US" b="0" i="0">
                <a:solidFill>
                  <a:srgbClr val="000000"/>
                </a:solidFill>
                <a:effectLst/>
              </a:rPr>
              <a:t> </a:t>
            </a:r>
            <a:r>
              <a:rPr lang="en-US" b="0" i="0" err="1">
                <a:solidFill>
                  <a:srgbClr val="000000"/>
                </a:solidFill>
                <a:effectLst/>
              </a:rPr>
              <a:t>phương</a:t>
            </a:r>
            <a:r>
              <a:rPr lang="en-US" b="0" i="0">
                <a:solidFill>
                  <a:srgbClr val="000000"/>
                </a:solidFill>
                <a:effectLst/>
              </a:rPr>
              <a:t> </a:t>
            </a:r>
            <a:r>
              <a:rPr lang="en-US" b="0" i="0" err="1">
                <a:solidFill>
                  <a:srgbClr val="000000"/>
                </a:solidFill>
                <a:effectLst/>
              </a:rPr>
              <a:t>sẽ</a:t>
            </a:r>
            <a:r>
              <a:rPr lang="en-US" b="0" i="0">
                <a:solidFill>
                  <a:srgbClr val="000000"/>
                </a:solidFill>
                <a:effectLst/>
              </a:rPr>
              <a:t> </a:t>
            </a:r>
            <a:r>
              <a:rPr lang="en-US" b="0" i="0" err="1">
                <a:solidFill>
                  <a:srgbClr val="000000"/>
                </a:solidFill>
                <a:effectLst/>
              </a:rPr>
              <a:t>có</a:t>
            </a:r>
            <a:r>
              <a:rPr lang="en-US" b="0" i="0">
                <a:solidFill>
                  <a:srgbClr val="000000"/>
                </a:solidFill>
                <a:effectLst/>
              </a:rPr>
              <a:t> </a:t>
            </a:r>
            <a:r>
              <a:rPr lang="en-US" b="0" i="0" err="1">
                <a:solidFill>
                  <a:srgbClr val="000000"/>
                </a:solidFill>
                <a:effectLst/>
              </a:rPr>
              <a:t>quy</a:t>
            </a:r>
            <a:r>
              <a:rPr lang="en-US" b="0" i="0">
                <a:solidFill>
                  <a:srgbClr val="000000"/>
                </a:solidFill>
                <a:effectLst/>
              </a:rPr>
              <a:t> </a:t>
            </a:r>
            <a:r>
              <a:rPr lang="en-US" b="0" i="0" err="1">
                <a:solidFill>
                  <a:srgbClr val="000000"/>
                </a:solidFill>
                <a:effectLst/>
              </a:rPr>
              <a:t>định</a:t>
            </a:r>
            <a:r>
              <a:rPr lang="en-US" b="0" i="0">
                <a:solidFill>
                  <a:srgbClr val="000000"/>
                </a:solidFill>
                <a:effectLst/>
              </a:rPr>
              <a:t> </a:t>
            </a:r>
            <a:r>
              <a:rPr lang="en-US" b="0" i="0" err="1">
                <a:solidFill>
                  <a:srgbClr val="000000"/>
                </a:solidFill>
                <a:effectLst/>
              </a:rPr>
              <a:t>về</a:t>
            </a:r>
            <a:r>
              <a:rPr lang="en-US" b="0" i="0">
                <a:solidFill>
                  <a:srgbClr val="000000"/>
                </a:solidFill>
                <a:effectLst/>
              </a:rPr>
              <a:t> </a:t>
            </a:r>
            <a:r>
              <a:rPr lang="en-US" b="0" i="0" err="1">
                <a:solidFill>
                  <a:srgbClr val="000000"/>
                </a:solidFill>
                <a:effectLst/>
              </a:rPr>
              <a:t>cách</a:t>
            </a:r>
            <a:r>
              <a:rPr lang="en-US" b="0" i="0">
                <a:solidFill>
                  <a:srgbClr val="000000"/>
                </a:solidFill>
                <a:effectLst/>
              </a:rPr>
              <a:t> </a:t>
            </a:r>
            <a:r>
              <a:rPr lang="en-US" b="0" i="0" err="1">
                <a:solidFill>
                  <a:srgbClr val="000000"/>
                </a:solidFill>
                <a:effectLst/>
              </a:rPr>
              <a:t>vứt</a:t>
            </a:r>
            <a:r>
              <a:rPr lang="en-US" b="0" i="0">
                <a:solidFill>
                  <a:srgbClr val="000000"/>
                </a:solidFill>
                <a:effectLst/>
              </a:rPr>
              <a:t> </a:t>
            </a:r>
            <a:r>
              <a:rPr lang="en-US" b="0" i="0" err="1">
                <a:solidFill>
                  <a:srgbClr val="000000"/>
                </a:solidFill>
                <a:effectLst/>
              </a:rPr>
              <a:t>rác</a:t>
            </a:r>
            <a:r>
              <a:rPr lang="en-US" b="0" i="0">
                <a:solidFill>
                  <a:srgbClr val="000000"/>
                </a:solidFill>
                <a:effectLst/>
              </a:rPr>
              <a:t> </a:t>
            </a:r>
            <a:r>
              <a:rPr lang="en-US" b="0" i="0" err="1">
                <a:solidFill>
                  <a:srgbClr val="000000"/>
                </a:solidFill>
                <a:effectLst/>
              </a:rPr>
              <a:t>khác</a:t>
            </a:r>
            <a:r>
              <a:rPr lang="en-US" b="0" i="0">
                <a:solidFill>
                  <a:srgbClr val="000000"/>
                </a:solidFill>
                <a:effectLst/>
              </a:rPr>
              <a:t> </a:t>
            </a:r>
            <a:r>
              <a:rPr lang="en-US" b="0" i="0" err="1">
                <a:solidFill>
                  <a:srgbClr val="000000"/>
                </a:solidFill>
                <a:effectLst/>
              </a:rPr>
              <a:t>nhau</a:t>
            </a:r>
            <a:r>
              <a:rPr lang="en-US" b="0" i="0">
                <a:solidFill>
                  <a:srgbClr val="000000"/>
                </a:solidFill>
                <a:effectLst/>
              </a:rPr>
              <a:t>, </a:t>
            </a:r>
            <a:r>
              <a:rPr lang="en-US" b="0" i="0" err="1">
                <a:solidFill>
                  <a:srgbClr val="000000"/>
                </a:solidFill>
                <a:effectLst/>
              </a:rPr>
              <a:t>vì</a:t>
            </a:r>
            <a:r>
              <a:rPr lang="en-US" b="0" i="0">
                <a:solidFill>
                  <a:srgbClr val="000000"/>
                </a:solidFill>
                <a:effectLst/>
              </a:rPr>
              <a:t> </a:t>
            </a:r>
            <a:r>
              <a:rPr lang="en-US" b="0" i="0" err="1">
                <a:solidFill>
                  <a:srgbClr val="000000"/>
                </a:solidFill>
                <a:effectLst/>
              </a:rPr>
              <a:t>thế</a:t>
            </a:r>
            <a:r>
              <a:rPr lang="en-US" b="0" i="0">
                <a:solidFill>
                  <a:srgbClr val="000000"/>
                </a:solidFill>
                <a:effectLst/>
              </a:rPr>
              <a:t> </a:t>
            </a:r>
            <a:r>
              <a:rPr lang="en-US" b="0" i="0" err="1">
                <a:solidFill>
                  <a:srgbClr val="000000"/>
                </a:solidFill>
                <a:effectLst/>
              </a:rPr>
              <a:t>nên</a:t>
            </a:r>
            <a:r>
              <a:rPr lang="en-US" b="0" i="0">
                <a:solidFill>
                  <a:srgbClr val="000000"/>
                </a:solidFill>
                <a:effectLst/>
              </a:rPr>
              <a:t> </a:t>
            </a:r>
            <a:r>
              <a:rPr lang="en-US" b="0" i="0" err="1">
                <a:solidFill>
                  <a:srgbClr val="000000"/>
                </a:solidFill>
                <a:effectLst/>
              </a:rPr>
              <a:t>chúng</a:t>
            </a:r>
            <a:r>
              <a:rPr lang="en-US" b="0" i="0">
                <a:solidFill>
                  <a:srgbClr val="000000"/>
                </a:solidFill>
                <a:effectLst/>
              </a:rPr>
              <a:t> ta </a:t>
            </a:r>
            <a:r>
              <a:rPr lang="en-US" b="0" i="0" err="1">
                <a:solidFill>
                  <a:srgbClr val="000000"/>
                </a:solidFill>
                <a:effectLst/>
              </a:rPr>
              <a:t>cũng</a:t>
            </a:r>
            <a:r>
              <a:rPr lang="en-US" b="0" i="0">
                <a:solidFill>
                  <a:srgbClr val="000000"/>
                </a:solidFill>
                <a:effectLst/>
              </a:rPr>
              <a:t> </a:t>
            </a:r>
            <a:r>
              <a:rPr lang="en-US" b="0" i="0" err="1">
                <a:solidFill>
                  <a:srgbClr val="000000"/>
                </a:solidFill>
                <a:effectLst/>
              </a:rPr>
              <a:t>cần</a:t>
            </a:r>
            <a:r>
              <a:rPr lang="en-US" b="0" i="0">
                <a:solidFill>
                  <a:srgbClr val="000000"/>
                </a:solidFill>
                <a:effectLst/>
              </a:rPr>
              <a:t> </a:t>
            </a:r>
            <a:r>
              <a:rPr lang="en-US" b="0" i="0" err="1">
                <a:solidFill>
                  <a:srgbClr val="000000"/>
                </a:solidFill>
                <a:effectLst/>
              </a:rPr>
              <a:t>phải</a:t>
            </a:r>
            <a:r>
              <a:rPr lang="en-US" b="0" i="0">
                <a:solidFill>
                  <a:srgbClr val="000000"/>
                </a:solidFill>
                <a:effectLst/>
              </a:rPr>
              <a:t> </a:t>
            </a:r>
            <a:r>
              <a:rPr lang="en-US" b="0" i="0" err="1">
                <a:solidFill>
                  <a:srgbClr val="000000"/>
                </a:solidFill>
                <a:effectLst/>
              </a:rPr>
              <a:t>biết</a:t>
            </a:r>
            <a:r>
              <a:rPr lang="en-US" b="0" i="0">
                <a:solidFill>
                  <a:srgbClr val="000000"/>
                </a:solidFill>
                <a:effectLst/>
              </a:rPr>
              <a:t> </a:t>
            </a:r>
            <a:r>
              <a:rPr lang="en-US" b="0" i="0" err="1">
                <a:solidFill>
                  <a:srgbClr val="000000"/>
                </a:solidFill>
                <a:effectLst/>
              </a:rPr>
              <a:t>cách</a:t>
            </a:r>
            <a:r>
              <a:rPr lang="en-US" b="0" i="0">
                <a:solidFill>
                  <a:srgbClr val="000000"/>
                </a:solidFill>
                <a:effectLst/>
              </a:rPr>
              <a:t> </a:t>
            </a:r>
            <a:r>
              <a:rPr lang="en-US" b="0" i="0" err="1">
                <a:solidFill>
                  <a:srgbClr val="000000"/>
                </a:solidFill>
                <a:effectLst/>
              </a:rPr>
              <a:t>để</a:t>
            </a:r>
            <a:r>
              <a:rPr lang="en-US" b="0" i="0">
                <a:solidFill>
                  <a:srgbClr val="000000"/>
                </a:solidFill>
                <a:effectLst/>
              </a:rPr>
              <a:t> </a:t>
            </a:r>
            <a:r>
              <a:rPr lang="en-US" b="0" i="0" err="1">
                <a:solidFill>
                  <a:srgbClr val="000000"/>
                </a:solidFill>
                <a:effectLst/>
              </a:rPr>
              <a:t>tìm</a:t>
            </a:r>
            <a:r>
              <a:rPr lang="en-US" b="0" i="0">
                <a:solidFill>
                  <a:srgbClr val="000000"/>
                </a:solidFill>
                <a:effectLst/>
              </a:rPr>
              <a:t> </a:t>
            </a:r>
            <a:r>
              <a:rPr lang="en-US" b="0" i="0" err="1">
                <a:solidFill>
                  <a:srgbClr val="000000"/>
                </a:solidFill>
                <a:effectLst/>
              </a:rPr>
              <a:t>hiểu</a:t>
            </a:r>
            <a:r>
              <a:rPr lang="en-US" b="0" i="0">
                <a:solidFill>
                  <a:srgbClr val="000000"/>
                </a:solidFill>
                <a:effectLst/>
              </a:rPr>
              <a:t> </a:t>
            </a:r>
            <a:r>
              <a:rPr lang="en-US" b="0" i="0" err="1">
                <a:solidFill>
                  <a:srgbClr val="000000"/>
                </a:solidFill>
                <a:effectLst/>
              </a:rPr>
              <a:t>điều</a:t>
            </a:r>
            <a:r>
              <a:rPr lang="en-US" b="0" i="0">
                <a:solidFill>
                  <a:srgbClr val="000000"/>
                </a:solidFill>
                <a:effectLst/>
              </a:rPr>
              <a:t> </a:t>
            </a:r>
            <a:r>
              <a:rPr lang="en-US" b="0" i="0" err="1">
                <a:solidFill>
                  <a:srgbClr val="000000"/>
                </a:solidFill>
                <a:effectLst/>
              </a:rPr>
              <a:t>đó</a:t>
            </a:r>
            <a:r>
              <a:rPr lang="en-US" b="0" i="0">
                <a:solidFill>
                  <a:srgbClr val="000000"/>
                </a:solidFill>
                <a:effectLst/>
              </a:rPr>
              <a:t>. Theo </a:t>
            </a:r>
            <a:r>
              <a:rPr lang="en-US" b="0" i="0" err="1">
                <a:solidFill>
                  <a:srgbClr val="000000"/>
                </a:solidFill>
                <a:effectLst/>
              </a:rPr>
              <a:t>các</a:t>
            </a:r>
            <a:r>
              <a:rPr lang="en-US" b="0" i="0">
                <a:solidFill>
                  <a:srgbClr val="000000"/>
                </a:solidFill>
                <a:effectLst/>
              </a:rPr>
              <a:t> </a:t>
            </a:r>
            <a:r>
              <a:rPr lang="en-US" b="0" i="0" err="1">
                <a:solidFill>
                  <a:srgbClr val="000000"/>
                </a:solidFill>
                <a:effectLst/>
              </a:rPr>
              <a:t>bạn</a:t>
            </a:r>
            <a:r>
              <a:rPr lang="en-US" b="0" i="0">
                <a:solidFill>
                  <a:srgbClr val="000000"/>
                </a:solidFill>
                <a:effectLst/>
              </a:rPr>
              <a:t>, </a:t>
            </a:r>
            <a:r>
              <a:rPr lang="en-US" b="0" i="0" err="1">
                <a:solidFill>
                  <a:srgbClr val="000000"/>
                </a:solidFill>
                <a:effectLst/>
              </a:rPr>
              <a:t>chúng</a:t>
            </a:r>
            <a:r>
              <a:rPr lang="en-US" b="0" i="0">
                <a:solidFill>
                  <a:srgbClr val="000000"/>
                </a:solidFill>
                <a:effectLst/>
              </a:rPr>
              <a:t> ta </a:t>
            </a:r>
            <a:r>
              <a:rPr lang="en-US" b="0" i="0" err="1">
                <a:solidFill>
                  <a:srgbClr val="000000"/>
                </a:solidFill>
                <a:effectLst/>
              </a:rPr>
              <a:t>có</a:t>
            </a:r>
            <a:r>
              <a:rPr lang="en-US" b="0" i="0">
                <a:solidFill>
                  <a:srgbClr val="000000"/>
                </a:solidFill>
                <a:effectLst/>
              </a:rPr>
              <a:t> </a:t>
            </a:r>
            <a:r>
              <a:rPr lang="en-US" b="0" i="0" err="1">
                <a:solidFill>
                  <a:srgbClr val="000000"/>
                </a:solidFill>
                <a:effectLst/>
              </a:rPr>
              <a:t>thể</a:t>
            </a:r>
            <a:r>
              <a:rPr lang="en-US" b="0" i="0">
                <a:solidFill>
                  <a:srgbClr val="000000"/>
                </a:solidFill>
                <a:effectLst/>
              </a:rPr>
              <a:t> </a:t>
            </a:r>
            <a:r>
              <a:rPr lang="en-US" b="0" i="0" err="1">
                <a:solidFill>
                  <a:srgbClr val="000000"/>
                </a:solidFill>
                <a:effectLst/>
              </a:rPr>
              <a:t>tìm</a:t>
            </a:r>
            <a:r>
              <a:rPr lang="en-US" b="0" i="0">
                <a:solidFill>
                  <a:srgbClr val="000000"/>
                </a:solidFill>
                <a:effectLst/>
              </a:rPr>
              <a:t> </a:t>
            </a:r>
            <a:r>
              <a:rPr lang="en-US" b="0" i="0" err="1">
                <a:solidFill>
                  <a:srgbClr val="000000"/>
                </a:solidFill>
                <a:effectLst/>
              </a:rPr>
              <a:t>kiếm</a:t>
            </a:r>
            <a:r>
              <a:rPr lang="en-US" b="0" i="0">
                <a:solidFill>
                  <a:srgbClr val="000000"/>
                </a:solidFill>
                <a:effectLst/>
              </a:rPr>
              <a:t> </a:t>
            </a:r>
            <a:r>
              <a:rPr lang="en-US" b="0" i="0" err="1">
                <a:solidFill>
                  <a:srgbClr val="000000"/>
                </a:solidFill>
                <a:effectLst/>
              </a:rPr>
              <a:t>thông</a:t>
            </a:r>
            <a:r>
              <a:rPr lang="en-US" b="0" i="0">
                <a:solidFill>
                  <a:srgbClr val="000000"/>
                </a:solidFill>
                <a:effectLst/>
              </a:rPr>
              <a:t> tin </a:t>
            </a:r>
            <a:r>
              <a:rPr lang="en-US" b="0" i="0" err="1">
                <a:solidFill>
                  <a:srgbClr val="000000"/>
                </a:solidFill>
                <a:effectLst/>
              </a:rPr>
              <a:t>về</a:t>
            </a:r>
            <a:r>
              <a:rPr lang="en-US" b="0" i="0">
                <a:solidFill>
                  <a:srgbClr val="000000"/>
                </a:solidFill>
                <a:effectLst/>
              </a:rPr>
              <a:t> </a:t>
            </a:r>
            <a:r>
              <a:rPr lang="en-US" b="0" i="0" err="1">
                <a:solidFill>
                  <a:srgbClr val="000000"/>
                </a:solidFill>
                <a:effectLst/>
              </a:rPr>
              <a:t>cách</a:t>
            </a:r>
            <a:r>
              <a:rPr lang="en-US" b="0" i="0">
                <a:solidFill>
                  <a:srgbClr val="000000"/>
                </a:solidFill>
                <a:effectLst/>
              </a:rPr>
              <a:t> </a:t>
            </a:r>
            <a:r>
              <a:rPr lang="en-US" b="0" i="0" err="1">
                <a:solidFill>
                  <a:srgbClr val="000000"/>
                </a:solidFill>
                <a:effectLst/>
              </a:rPr>
              <a:t>vứt</a:t>
            </a:r>
            <a:r>
              <a:rPr lang="en-US" b="0" i="0">
                <a:solidFill>
                  <a:srgbClr val="000000"/>
                </a:solidFill>
                <a:effectLst/>
              </a:rPr>
              <a:t> </a:t>
            </a:r>
            <a:r>
              <a:rPr lang="en-US" b="0" i="0" err="1">
                <a:solidFill>
                  <a:srgbClr val="000000"/>
                </a:solidFill>
                <a:effectLst/>
              </a:rPr>
              <a:t>rác</a:t>
            </a:r>
            <a:r>
              <a:rPr lang="en-US" b="0" i="0">
                <a:solidFill>
                  <a:srgbClr val="000000"/>
                </a:solidFill>
                <a:effectLst/>
              </a:rPr>
              <a:t> </a:t>
            </a:r>
            <a:r>
              <a:rPr lang="en-US" b="0" i="0" err="1">
                <a:solidFill>
                  <a:srgbClr val="000000"/>
                </a:solidFill>
                <a:effectLst/>
              </a:rPr>
              <a:t>như</a:t>
            </a:r>
            <a:r>
              <a:rPr lang="en-US" b="0" i="0">
                <a:solidFill>
                  <a:srgbClr val="000000"/>
                </a:solidFill>
                <a:effectLst/>
              </a:rPr>
              <a:t> </a:t>
            </a:r>
            <a:r>
              <a:rPr lang="en-US" b="0" i="0" err="1">
                <a:solidFill>
                  <a:srgbClr val="000000"/>
                </a:solidFill>
                <a:effectLst/>
              </a:rPr>
              <a:t>thế</a:t>
            </a:r>
            <a:r>
              <a:rPr lang="en-US" b="0" i="0">
                <a:solidFill>
                  <a:srgbClr val="000000"/>
                </a:solidFill>
                <a:effectLst/>
              </a:rPr>
              <a:t> </a:t>
            </a:r>
            <a:r>
              <a:rPr lang="en-US" b="0" i="0" err="1">
                <a:solidFill>
                  <a:srgbClr val="000000"/>
                </a:solidFill>
                <a:effectLst/>
              </a:rPr>
              <a:t>nào</a:t>
            </a:r>
            <a:r>
              <a:rPr lang="en-US" b="0" i="0">
                <a:solidFill>
                  <a:srgbClr val="000000"/>
                </a:solidFill>
                <a:effectLst/>
              </a:rPr>
              <a:t>? (</a:t>
            </a:r>
            <a:r>
              <a:rPr lang="en-US" b="0" i="0" err="1">
                <a:solidFill>
                  <a:srgbClr val="000000"/>
                </a:solidFill>
                <a:effectLst/>
              </a:rPr>
              <a:t>Hỏi</a:t>
            </a:r>
            <a:r>
              <a:rPr lang="en-US" b="0" i="0">
                <a:solidFill>
                  <a:srgbClr val="000000"/>
                </a:solidFill>
                <a:effectLst/>
              </a:rPr>
              <a:t> 1 </a:t>
            </a:r>
            <a:r>
              <a:rPr lang="en-US" b="0" i="0" err="1">
                <a:solidFill>
                  <a:srgbClr val="000000"/>
                </a:solidFill>
                <a:effectLst/>
              </a:rPr>
              <a:t>vài</a:t>
            </a:r>
            <a:r>
              <a:rPr lang="en-US" b="0" i="0">
                <a:solidFill>
                  <a:srgbClr val="000000"/>
                </a:solidFill>
                <a:effectLst/>
              </a:rPr>
              <a:t> </a:t>
            </a:r>
            <a:r>
              <a:rPr lang="en-US" b="0" i="0" err="1">
                <a:solidFill>
                  <a:srgbClr val="000000"/>
                </a:solidFill>
                <a:effectLst/>
              </a:rPr>
              <a:t>người</a:t>
            </a:r>
            <a:r>
              <a:rPr lang="en-US" b="0" i="0">
                <a:solidFill>
                  <a:srgbClr val="000000"/>
                </a:solidFill>
                <a:effectLst/>
              </a:rPr>
              <a:t> </a:t>
            </a:r>
            <a:r>
              <a:rPr lang="en-US" b="0" i="0" err="1">
                <a:solidFill>
                  <a:srgbClr val="000000"/>
                </a:solidFill>
                <a:effectLst/>
              </a:rPr>
              <a:t>tham</a:t>
            </a:r>
            <a:r>
              <a:rPr lang="en-US" b="0" i="0">
                <a:solidFill>
                  <a:srgbClr val="000000"/>
                </a:solidFill>
                <a:effectLst/>
              </a:rPr>
              <a:t> </a:t>
            </a:r>
            <a:r>
              <a:rPr lang="en-US" b="0" i="0" err="1">
                <a:solidFill>
                  <a:srgbClr val="000000"/>
                </a:solidFill>
                <a:effectLst/>
              </a:rPr>
              <a:t>gia</a:t>
            </a:r>
            <a:r>
              <a:rPr lang="en-US" b="0" i="0">
                <a:solidFill>
                  <a:srgbClr val="000000"/>
                </a:solidFill>
                <a:effectLst/>
              </a:rPr>
              <a:t>…)</a:t>
            </a:r>
          </a:p>
          <a:p>
            <a:pPr marL="0" lvl="0" indent="0" algn="l" rtl="0">
              <a:spcBef>
                <a:spcPts val="0"/>
              </a:spcBef>
              <a:spcAft>
                <a:spcPts val="0"/>
              </a:spcAft>
              <a:buClr>
                <a:schemeClr val="dk1"/>
              </a:buClr>
              <a:buSzPts val="1200"/>
              <a:buFont typeface="Arial"/>
              <a:buNone/>
            </a:pPr>
            <a:r>
              <a:rPr lang="en-US" b="0" i="0" err="1">
                <a:solidFill>
                  <a:srgbClr val="000000"/>
                </a:solidFill>
                <a:effectLst/>
              </a:rPr>
              <a:t>Mọi</a:t>
            </a:r>
            <a:r>
              <a:rPr lang="en-US" b="0" i="0">
                <a:solidFill>
                  <a:srgbClr val="000000"/>
                </a:solidFill>
                <a:effectLst/>
              </a:rPr>
              <a:t> </a:t>
            </a:r>
            <a:r>
              <a:rPr lang="en-US" b="0" i="0" err="1">
                <a:solidFill>
                  <a:srgbClr val="000000"/>
                </a:solidFill>
                <a:effectLst/>
              </a:rPr>
              <a:t>người</a:t>
            </a:r>
            <a:r>
              <a:rPr lang="en-US" b="0" i="0">
                <a:solidFill>
                  <a:srgbClr val="000000"/>
                </a:solidFill>
                <a:effectLst/>
              </a:rPr>
              <a:t> </a:t>
            </a:r>
            <a:r>
              <a:rPr lang="en-US" b="0" i="0" err="1">
                <a:solidFill>
                  <a:srgbClr val="000000"/>
                </a:solidFill>
                <a:effectLst/>
              </a:rPr>
              <a:t>đưa</a:t>
            </a:r>
            <a:r>
              <a:rPr lang="en-US" b="0" i="0">
                <a:solidFill>
                  <a:srgbClr val="000000"/>
                </a:solidFill>
                <a:effectLst/>
              </a:rPr>
              <a:t> </a:t>
            </a:r>
            <a:r>
              <a:rPr lang="en-US" b="0" i="0" err="1">
                <a:solidFill>
                  <a:srgbClr val="000000"/>
                </a:solidFill>
                <a:effectLst/>
              </a:rPr>
              <a:t>ra</a:t>
            </a:r>
            <a:r>
              <a:rPr lang="en-US" b="0" i="0">
                <a:solidFill>
                  <a:srgbClr val="000000"/>
                </a:solidFill>
                <a:effectLst/>
              </a:rPr>
              <a:t> </a:t>
            </a:r>
            <a:r>
              <a:rPr lang="en-US" b="0" i="0" err="1">
                <a:solidFill>
                  <a:srgbClr val="000000"/>
                </a:solidFill>
                <a:effectLst/>
              </a:rPr>
              <a:t>rất</a:t>
            </a:r>
            <a:r>
              <a:rPr lang="en-US" b="0" i="0">
                <a:solidFill>
                  <a:srgbClr val="000000"/>
                </a:solidFill>
                <a:effectLst/>
              </a:rPr>
              <a:t> </a:t>
            </a:r>
            <a:r>
              <a:rPr lang="en-US" b="0" i="0" err="1">
                <a:solidFill>
                  <a:srgbClr val="000000"/>
                </a:solidFill>
                <a:effectLst/>
              </a:rPr>
              <a:t>nhiều</a:t>
            </a:r>
            <a:r>
              <a:rPr lang="en-US" b="0" i="0">
                <a:solidFill>
                  <a:srgbClr val="000000"/>
                </a:solidFill>
                <a:effectLst/>
              </a:rPr>
              <a:t> </a:t>
            </a:r>
            <a:r>
              <a:rPr lang="en-US" b="0" i="0" err="1">
                <a:solidFill>
                  <a:srgbClr val="000000"/>
                </a:solidFill>
                <a:effectLst/>
              </a:rPr>
              <a:t>phương</a:t>
            </a:r>
            <a:r>
              <a:rPr lang="en-US" b="0" i="0">
                <a:solidFill>
                  <a:srgbClr val="000000"/>
                </a:solidFill>
                <a:effectLst/>
              </a:rPr>
              <a:t> </a:t>
            </a:r>
            <a:r>
              <a:rPr lang="en-US" b="0" i="0" err="1">
                <a:solidFill>
                  <a:srgbClr val="000000"/>
                </a:solidFill>
                <a:effectLst/>
              </a:rPr>
              <a:t>án</a:t>
            </a:r>
            <a:r>
              <a:rPr lang="en-US" b="0" i="0">
                <a:solidFill>
                  <a:srgbClr val="000000"/>
                </a:solidFill>
                <a:effectLst/>
              </a:rPr>
              <a:t> </a:t>
            </a:r>
            <a:r>
              <a:rPr lang="en-US" b="0" i="0" err="1">
                <a:solidFill>
                  <a:srgbClr val="000000"/>
                </a:solidFill>
                <a:effectLst/>
              </a:rPr>
              <a:t>nhỉ</a:t>
            </a:r>
            <a:r>
              <a:rPr lang="en-US" b="0" i="0">
                <a:solidFill>
                  <a:srgbClr val="000000"/>
                </a:solidFill>
                <a:effectLst/>
              </a:rPr>
              <a:t>. </a:t>
            </a:r>
            <a:r>
              <a:rPr lang="en-US" b="0" i="0" err="1">
                <a:solidFill>
                  <a:srgbClr val="000000"/>
                </a:solidFill>
                <a:effectLst/>
              </a:rPr>
              <a:t>Mình</a:t>
            </a:r>
            <a:r>
              <a:rPr lang="en-US" b="0" i="0">
                <a:solidFill>
                  <a:srgbClr val="000000"/>
                </a:solidFill>
                <a:effectLst/>
              </a:rPr>
              <a:t> </a:t>
            </a:r>
            <a:r>
              <a:rPr lang="en-US" b="0" i="0" err="1">
                <a:solidFill>
                  <a:srgbClr val="000000"/>
                </a:solidFill>
                <a:effectLst/>
              </a:rPr>
              <a:t>xin</a:t>
            </a:r>
            <a:r>
              <a:rPr lang="en-US" b="0" i="0">
                <a:solidFill>
                  <a:srgbClr val="000000"/>
                </a:solidFill>
                <a:effectLst/>
              </a:rPr>
              <a:t> </a:t>
            </a:r>
            <a:r>
              <a:rPr lang="en-US" b="0" i="0" err="1">
                <a:solidFill>
                  <a:srgbClr val="000000"/>
                </a:solidFill>
                <a:effectLst/>
              </a:rPr>
              <a:t>tổng</a:t>
            </a:r>
            <a:r>
              <a:rPr lang="en-US" b="0" i="0">
                <a:solidFill>
                  <a:srgbClr val="000000"/>
                </a:solidFill>
                <a:effectLst/>
              </a:rPr>
              <a:t> </a:t>
            </a:r>
            <a:r>
              <a:rPr lang="en-US" b="0" i="0" err="1">
                <a:solidFill>
                  <a:srgbClr val="000000"/>
                </a:solidFill>
                <a:effectLst/>
              </a:rPr>
              <a:t>hợp</a:t>
            </a:r>
            <a:r>
              <a:rPr lang="en-US" b="0" i="0">
                <a:solidFill>
                  <a:srgbClr val="000000"/>
                </a:solidFill>
                <a:effectLst/>
              </a:rPr>
              <a:t> </a:t>
            </a:r>
            <a:r>
              <a:rPr lang="en-US" b="0" i="0" err="1">
                <a:solidFill>
                  <a:srgbClr val="000000"/>
                </a:solidFill>
                <a:effectLst/>
              </a:rPr>
              <a:t>lại</a:t>
            </a:r>
            <a:r>
              <a:rPr lang="en-US" b="0" i="0">
                <a:solidFill>
                  <a:srgbClr val="000000"/>
                </a:solidFill>
                <a:effectLst/>
              </a:rPr>
              <a:t> </a:t>
            </a:r>
            <a:r>
              <a:rPr lang="en-US" b="0" i="0" err="1">
                <a:solidFill>
                  <a:srgbClr val="000000"/>
                </a:solidFill>
                <a:effectLst/>
              </a:rPr>
              <a:t>và</a:t>
            </a:r>
            <a:r>
              <a:rPr lang="en-US" b="0" i="0">
                <a:solidFill>
                  <a:srgbClr val="000000"/>
                </a:solidFill>
                <a:effectLst/>
              </a:rPr>
              <a:t> </a:t>
            </a:r>
            <a:r>
              <a:rPr lang="en-US" b="0" i="0" err="1">
                <a:solidFill>
                  <a:srgbClr val="000000"/>
                </a:solidFill>
                <a:effectLst/>
              </a:rPr>
              <a:t>đưa</a:t>
            </a:r>
            <a:r>
              <a:rPr lang="en-US" b="0" i="0">
                <a:solidFill>
                  <a:srgbClr val="000000"/>
                </a:solidFill>
                <a:effectLst/>
              </a:rPr>
              <a:t> </a:t>
            </a:r>
            <a:r>
              <a:rPr lang="en-US" b="0" i="0" err="1">
                <a:solidFill>
                  <a:srgbClr val="000000"/>
                </a:solidFill>
                <a:effectLst/>
              </a:rPr>
              <a:t>ra</a:t>
            </a:r>
            <a:r>
              <a:rPr lang="en-US" b="0" i="0">
                <a:solidFill>
                  <a:srgbClr val="000000"/>
                </a:solidFill>
                <a:effectLst/>
              </a:rPr>
              <a:t> 1 </a:t>
            </a:r>
            <a:r>
              <a:rPr lang="en-US" b="0" i="0" err="1">
                <a:solidFill>
                  <a:srgbClr val="000000"/>
                </a:solidFill>
                <a:effectLst/>
              </a:rPr>
              <a:t>số</a:t>
            </a:r>
            <a:r>
              <a:rPr lang="en-US" b="0" i="0">
                <a:solidFill>
                  <a:srgbClr val="000000"/>
                </a:solidFill>
                <a:effectLst/>
              </a:rPr>
              <a:t> </a:t>
            </a:r>
            <a:r>
              <a:rPr lang="en-US" b="0" i="0" err="1">
                <a:solidFill>
                  <a:srgbClr val="000000"/>
                </a:solidFill>
                <a:effectLst/>
              </a:rPr>
              <a:t>cách</a:t>
            </a:r>
            <a:r>
              <a:rPr lang="en-US" b="0" i="0">
                <a:solidFill>
                  <a:srgbClr val="000000"/>
                </a:solidFill>
                <a:effectLst/>
              </a:rPr>
              <a:t> </a:t>
            </a:r>
            <a:r>
              <a:rPr lang="en-US" b="0" i="0" err="1">
                <a:solidFill>
                  <a:srgbClr val="000000"/>
                </a:solidFill>
                <a:effectLst/>
              </a:rPr>
              <a:t>thông</a:t>
            </a:r>
            <a:r>
              <a:rPr lang="en-US" b="0" i="0">
                <a:solidFill>
                  <a:srgbClr val="000000"/>
                </a:solidFill>
                <a:effectLst/>
              </a:rPr>
              <a:t> </a:t>
            </a:r>
            <a:r>
              <a:rPr lang="en-US" b="0" i="0" err="1">
                <a:solidFill>
                  <a:srgbClr val="000000"/>
                </a:solidFill>
                <a:effectLst/>
              </a:rPr>
              <a:t>dụng</a:t>
            </a:r>
            <a:r>
              <a:rPr lang="en-US" b="0" i="0">
                <a:solidFill>
                  <a:srgbClr val="000000"/>
                </a:solidFill>
                <a:effectLst/>
              </a:rPr>
              <a:t> </a:t>
            </a:r>
            <a:r>
              <a:rPr lang="en-US" b="0" i="0" err="1">
                <a:solidFill>
                  <a:srgbClr val="000000"/>
                </a:solidFill>
                <a:effectLst/>
              </a:rPr>
              <a:t>nhất</a:t>
            </a:r>
            <a:r>
              <a:rPr lang="en-US" b="0" i="0">
                <a:solidFill>
                  <a:srgbClr val="000000"/>
                </a:solidFill>
                <a:effectLst/>
              </a:rPr>
              <a:t> </a:t>
            </a:r>
            <a:r>
              <a:rPr lang="en-US" b="0" i="0" err="1">
                <a:solidFill>
                  <a:srgbClr val="000000"/>
                </a:solidFill>
                <a:effectLst/>
              </a:rPr>
              <a:t>như</a:t>
            </a:r>
            <a:r>
              <a:rPr lang="en-US" b="0" i="0">
                <a:solidFill>
                  <a:srgbClr val="000000"/>
                </a:solidFill>
                <a:effectLst/>
              </a:rPr>
              <a:t> </a:t>
            </a:r>
            <a:r>
              <a:rPr lang="en-US" b="0" i="0" err="1">
                <a:solidFill>
                  <a:srgbClr val="000000"/>
                </a:solidFill>
                <a:effectLst/>
              </a:rPr>
              <a:t>sau</a:t>
            </a:r>
            <a:endParaRPr lang="en-US" b="0" i="0">
              <a:solidFill>
                <a:srgbClr val="000000"/>
              </a:solidFill>
              <a:effectLst/>
            </a:endParaRPr>
          </a:p>
        </p:txBody>
      </p:sp>
    </p:spTree>
    <p:extLst>
      <p:ext uri="{BB962C8B-B14F-4D97-AF65-F5344CB8AC3E}">
        <p14:creationId xmlns:p14="http://schemas.microsoft.com/office/powerpoint/2010/main" val="1184291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28: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b="0" dirty="0">
                <a:latin typeface="Arial"/>
                <a:ea typeface="Arial"/>
                <a:cs typeface="Arial"/>
                <a:sym typeface="Arial"/>
              </a:rPr>
              <a:t>①自治体のホームページやスマートフォンのアプリで調べる</a:t>
            </a: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住んでいる地域名と一緒に、ゴミの出し方をインターネットで検索することができます。各自治体のホームページには、ゴミ出しのルールが詳しく説明されています。また、</a:t>
            </a:r>
            <a:r>
              <a:rPr lang="ja-JP" altLang="en-US" dirty="0"/>
              <a:t>地域によっては</a:t>
            </a:r>
            <a:r>
              <a:rPr lang="ja-JP" altLang="en-US" b="0" dirty="0">
                <a:latin typeface="Arial"/>
                <a:ea typeface="Arial"/>
                <a:cs typeface="Arial"/>
                <a:sym typeface="Arial"/>
              </a:rPr>
              <a:t>ゴミの分別方法を調べるためのアプリを利用することもできます。</a:t>
            </a:r>
            <a:endParaRPr lang="en-US" altLang="ja-JP" b="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では、</a:t>
            </a:r>
            <a:r>
              <a:rPr lang="en-US" altLang="ja-JP" dirty="0"/>
              <a:t>internet</a:t>
            </a:r>
            <a:r>
              <a:rPr lang="ja-JP" altLang="en-US" dirty="0"/>
              <a:t>での検索方法を一緒に試してみましょう。</a:t>
            </a:r>
            <a:r>
              <a:rPr lang="en-US" altLang="ja-JP" b="0" dirty="0"/>
              <a:t>IE</a:t>
            </a:r>
            <a:r>
              <a:rPr lang="ja-JP" altLang="en-US" b="0" dirty="0"/>
              <a:t>や</a:t>
            </a:r>
            <a:r>
              <a:rPr lang="en-US" altLang="ja-JP" b="0" dirty="0"/>
              <a:t>Google</a:t>
            </a:r>
            <a:r>
              <a:rPr lang="ja-JP" altLang="en-US" b="0" dirty="0"/>
              <a:t>などの</a:t>
            </a:r>
            <a:r>
              <a:rPr lang="ja-JP" b="0" dirty="0"/>
              <a:t>検索［けんさく］サイトを開いてください。</a:t>
            </a:r>
            <a:r>
              <a:rPr lang="ja-JP" altLang="en-US" b="0" dirty="0"/>
              <a:t>皆さんは携帯電話を使ってください。私はパソコンでやってみます。（実際に</a:t>
            </a:r>
            <a:r>
              <a:rPr lang="en-US" altLang="ja-JP" b="0" dirty="0"/>
              <a:t>PC</a:t>
            </a:r>
            <a:r>
              <a:rPr lang="ja-JP" altLang="en-US" b="0" dirty="0"/>
              <a:t>上で</a:t>
            </a:r>
            <a:r>
              <a:rPr lang="en-US" altLang="ja-JP" b="0" dirty="0"/>
              <a:t>IE</a:t>
            </a:r>
            <a:r>
              <a:rPr lang="ja-JP" altLang="en-US" b="0" dirty="0"/>
              <a:t>または</a:t>
            </a:r>
            <a:r>
              <a:rPr lang="en-US" altLang="ja-JP" b="0" dirty="0"/>
              <a:t>Google</a:t>
            </a:r>
            <a:r>
              <a:rPr lang="ja-JP" altLang="en-US" b="0" dirty="0"/>
              <a:t>などの検索サイトにアクセスして、参加者に見せる→</a:t>
            </a:r>
            <a:r>
              <a:rPr lang="en-US" altLang="ja-JP" b="0" dirty="0"/>
              <a:t>PPT</a:t>
            </a:r>
            <a:r>
              <a:rPr lang="ja-JP" altLang="en-US" b="0" dirty="0"/>
              <a:t>のスライドに戻る）</a:t>
            </a:r>
            <a:r>
              <a:rPr lang="ja-JP" b="0" dirty="0"/>
              <a:t>▼</a:t>
            </a:r>
            <a:endParaRPr lang="en-US" altLang="ja-JP" b="0" dirty="0"/>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en-US" altLang="ja-JP" b="0" dirty="0" err="1">
                <a:latin typeface="Arial"/>
                <a:ea typeface="Arial"/>
                <a:cs typeface="Arial"/>
                <a:sym typeface="Arial"/>
              </a:rPr>
              <a:t>Cách</a:t>
            </a:r>
            <a:r>
              <a:rPr lang="en-US" altLang="ja-JP" b="0" dirty="0">
                <a:latin typeface="Arial"/>
                <a:ea typeface="Arial"/>
                <a:cs typeface="Arial"/>
                <a:sym typeface="Arial"/>
              </a:rPr>
              <a:t> 1: Tra </a:t>
            </a:r>
            <a:r>
              <a:rPr lang="en-US" altLang="ja-JP" b="0" dirty="0" err="1">
                <a:latin typeface="Arial"/>
                <a:ea typeface="Arial"/>
                <a:cs typeface="Arial"/>
                <a:sym typeface="Arial"/>
              </a:rPr>
              <a:t>cứu</a:t>
            </a:r>
            <a:r>
              <a:rPr lang="en-US" altLang="ja-JP" b="0" dirty="0">
                <a:latin typeface="Arial"/>
                <a:ea typeface="Arial"/>
                <a:cs typeface="Arial"/>
                <a:sym typeface="Arial"/>
              </a:rPr>
              <a:t> </a:t>
            </a:r>
            <a:r>
              <a:rPr lang="en-US" altLang="ja-JP" b="0" dirty="0" err="1">
                <a:latin typeface="Arial"/>
                <a:ea typeface="Arial"/>
                <a:cs typeface="Arial"/>
                <a:sym typeface="Arial"/>
              </a:rPr>
              <a:t>trên</a:t>
            </a:r>
            <a:r>
              <a:rPr lang="en-US" altLang="ja-JP" b="0" dirty="0">
                <a:latin typeface="Arial"/>
                <a:ea typeface="Arial"/>
                <a:cs typeface="Arial"/>
                <a:sym typeface="Arial"/>
              </a:rPr>
              <a:t> website </a:t>
            </a:r>
            <a:r>
              <a:rPr lang="en-US" altLang="ja-JP" b="0" dirty="0" err="1">
                <a:latin typeface="Arial"/>
                <a:ea typeface="Arial"/>
                <a:cs typeface="Arial"/>
                <a:sym typeface="Arial"/>
              </a:rPr>
              <a:t>của</a:t>
            </a:r>
            <a:r>
              <a:rPr lang="en-US" altLang="ja-JP" b="0" dirty="0">
                <a:latin typeface="Arial"/>
                <a:ea typeface="Arial"/>
                <a:cs typeface="Arial"/>
                <a:sym typeface="Arial"/>
              </a:rPr>
              <a:t> chính </a:t>
            </a:r>
            <a:r>
              <a:rPr lang="en-US" altLang="ja-JP" b="0" dirty="0" err="1">
                <a:latin typeface="Arial"/>
                <a:ea typeface="Arial"/>
                <a:cs typeface="Arial"/>
                <a:sym typeface="Arial"/>
              </a:rPr>
              <a:t>quyền</a:t>
            </a:r>
            <a:r>
              <a:rPr lang="en-US" altLang="ja-JP" b="0" dirty="0">
                <a:latin typeface="Arial"/>
                <a:ea typeface="Arial"/>
                <a:cs typeface="Arial"/>
                <a:sym typeface="Arial"/>
              </a:rPr>
              <a:t> </a:t>
            </a:r>
            <a:r>
              <a:rPr lang="en-US" altLang="ja-JP" b="0" dirty="0" err="1">
                <a:latin typeface="Arial"/>
                <a:ea typeface="Arial"/>
                <a:cs typeface="Arial"/>
                <a:sym typeface="Arial"/>
              </a:rPr>
              <a:t>hoặc</a:t>
            </a:r>
            <a:r>
              <a:rPr lang="en-US" altLang="ja-JP" b="0" dirty="0">
                <a:latin typeface="Arial"/>
                <a:ea typeface="Arial"/>
                <a:cs typeface="Arial"/>
                <a:sym typeface="Arial"/>
              </a:rPr>
              <a:t> app </a:t>
            </a:r>
            <a:r>
              <a:rPr lang="en-US" altLang="ja-JP" b="0" dirty="0" err="1">
                <a:latin typeface="Arial"/>
                <a:ea typeface="Arial"/>
                <a:cs typeface="Arial"/>
                <a:sym typeface="Arial"/>
              </a:rPr>
              <a:t>trên</a:t>
            </a:r>
            <a:r>
              <a:rPr lang="en-US" altLang="ja-JP" b="0" dirty="0">
                <a:latin typeface="Arial"/>
                <a:ea typeface="Arial"/>
                <a:cs typeface="Arial"/>
                <a:sym typeface="Arial"/>
              </a:rPr>
              <a:t> </a:t>
            </a:r>
            <a:r>
              <a:rPr lang="en-US" altLang="ja-JP" b="0" dirty="0" err="1">
                <a:latin typeface="Arial"/>
                <a:ea typeface="Arial"/>
                <a:cs typeface="Arial"/>
                <a:sym typeface="Arial"/>
              </a:rPr>
              <a:t>điện</a:t>
            </a:r>
            <a:r>
              <a:rPr lang="en-US" altLang="ja-JP" b="0" dirty="0">
                <a:latin typeface="Arial"/>
                <a:ea typeface="Arial"/>
                <a:cs typeface="Arial"/>
                <a:sym typeface="Arial"/>
              </a:rPr>
              <a:t> </a:t>
            </a:r>
            <a:r>
              <a:rPr lang="en-US" altLang="ja-JP" b="0" dirty="0" err="1">
                <a:latin typeface="Arial"/>
                <a:ea typeface="Arial"/>
                <a:cs typeface="Arial"/>
                <a:sym typeface="Arial"/>
              </a:rPr>
              <a:t>thoại</a:t>
            </a:r>
            <a:r>
              <a:rPr lang="en-US" altLang="ja-JP" b="0" dirty="0">
                <a:latin typeface="Arial"/>
                <a:ea typeface="Arial"/>
                <a:cs typeface="Arial"/>
                <a:sym typeface="Arial"/>
              </a:rPr>
              <a:t>.</a:t>
            </a:r>
          </a:p>
          <a:p>
            <a:pPr marL="0" lvl="0" indent="0" algn="l" rtl="0">
              <a:spcBef>
                <a:spcPts val="0"/>
              </a:spcBef>
              <a:spcAft>
                <a:spcPts val="0"/>
              </a:spcAft>
              <a:buNone/>
            </a:pP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tìm</a:t>
            </a:r>
            <a:r>
              <a:rPr lang="en-US" altLang="ja-JP" b="0" dirty="0">
                <a:latin typeface="Arial"/>
                <a:ea typeface="Arial"/>
                <a:cs typeface="Arial"/>
                <a:sym typeface="Arial"/>
              </a:rPr>
              <a:t> </a:t>
            </a:r>
            <a:r>
              <a:rPr lang="en-US" altLang="ja-JP" b="0" dirty="0" err="1">
                <a:latin typeface="Arial"/>
                <a:ea typeface="Arial"/>
                <a:cs typeface="Arial"/>
                <a:sym typeface="Arial"/>
              </a:rPr>
              <a:t>kiếm</a:t>
            </a:r>
            <a:r>
              <a:rPr lang="en-US" altLang="ja-JP" b="0" dirty="0">
                <a:latin typeface="Arial"/>
                <a:ea typeface="Arial"/>
                <a:cs typeface="Arial"/>
                <a:sym typeface="Arial"/>
              </a:rPr>
              <a:t> </a:t>
            </a:r>
            <a:r>
              <a:rPr lang="en-US" altLang="ja-JP" b="0" dirty="0" err="1">
                <a:latin typeface="Arial"/>
                <a:ea typeface="Arial"/>
                <a:cs typeface="Arial"/>
                <a:sym typeface="Arial"/>
              </a:rPr>
              <a:t>trên</a:t>
            </a:r>
            <a:r>
              <a:rPr lang="en-US" altLang="ja-JP" b="0" dirty="0">
                <a:latin typeface="Arial"/>
                <a:ea typeface="Arial"/>
                <a:cs typeface="Arial"/>
                <a:sym typeface="Arial"/>
              </a:rPr>
              <a:t> google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kèm</a:t>
            </a:r>
            <a:r>
              <a:rPr lang="en-US" altLang="ja-JP" b="0" dirty="0">
                <a:latin typeface="Arial"/>
                <a:ea typeface="Arial"/>
                <a:cs typeface="Arial"/>
                <a:sym typeface="Arial"/>
              </a:rPr>
              <a:t> </a:t>
            </a:r>
            <a:r>
              <a:rPr lang="en-US" altLang="ja-JP" b="0" dirty="0" err="1">
                <a:latin typeface="Arial"/>
                <a:ea typeface="Arial"/>
                <a:cs typeface="Arial"/>
                <a:sym typeface="Arial"/>
              </a:rPr>
              <a:t>với</a:t>
            </a:r>
            <a:r>
              <a:rPr lang="en-US" altLang="ja-JP" b="0" dirty="0">
                <a:latin typeface="Arial"/>
                <a:ea typeface="Arial"/>
                <a:cs typeface="Arial"/>
                <a:sym typeface="Arial"/>
              </a:rPr>
              <a:t> </a:t>
            </a:r>
            <a:r>
              <a:rPr lang="en-US" altLang="ja-JP" b="0" dirty="0" err="1">
                <a:latin typeface="Arial"/>
                <a:ea typeface="Arial"/>
                <a:cs typeface="Arial"/>
                <a:sym typeface="Arial"/>
              </a:rPr>
              <a:t>tên</a:t>
            </a:r>
            <a:r>
              <a:rPr lang="en-US" altLang="ja-JP" b="0" dirty="0">
                <a:latin typeface="Arial"/>
                <a:ea typeface="Arial"/>
                <a:cs typeface="Arial"/>
                <a:sym typeface="Arial"/>
              </a:rPr>
              <a:t> </a:t>
            </a:r>
            <a:r>
              <a:rPr lang="en-US" altLang="ja-JP" b="0" dirty="0" err="1">
                <a:latin typeface="Arial"/>
                <a:ea typeface="Arial"/>
                <a:cs typeface="Arial"/>
                <a:sym typeface="Arial"/>
              </a:rPr>
              <a:t>khu</a:t>
            </a:r>
            <a:r>
              <a:rPr lang="en-US" altLang="ja-JP" b="0" dirty="0">
                <a:latin typeface="Arial"/>
                <a:ea typeface="Arial"/>
                <a:cs typeface="Arial"/>
                <a:sym typeface="Arial"/>
              </a:rPr>
              <a:t> </a:t>
            </a:r>
            <a:r>
              <a:rPr lang="en-US" altLang="ja-JP" b="0" dirty="0" err="1">
                <a:latin typeface="Arial"/>
                <a:ea typeface="Arial"/>
                <a:cs typeface="Arial"/>
                <a:sym typeface="Arial"/>
              </a:rPr>
              <a:t>phố</a:t>
            </a:r>
            <a:r>
              <a:rPr lang="en-US" altLang="ja-JP" b="0" dirty="0">
                <a:latin typeface="Arial"/>
                <a:ea typeface="Arial"/>
                <a:cs typeface="Arial"/>
                <a:sym typeface="Arial"/>
              </a:rPr>
              <a:t> </a:t>
            </a:r>
            <a:r>
              <a:rPr lang="en-US" altLang="ja-JP" b="0" dirty="0" err="1">
                <a:latin typeface="Arial"/>
                <a:ea typeface="Arial"/>
                <a:cs typeface="Arial"/>
                <a:sym typeface="Arial"/>
              </a:rPr>
              <a:t>nơi</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đang</a:t>
            </a:r>
            <a:r>
              <a:rPr lang="en-US" altLang="ja-JP" b="0" dirty="0">
                <a:latin typeface="Arial"/>
                <a:ea typeface="Arial"/>
                <a:cs typeface="Arial"/>
                <a:sym typeface="Arial"/>
              </a:rPr>
              <a:t> </a:t>
            </a:r>
            <a:r>
              <a:rPr lang="en-US" altLang="ja-JP" b="0" dirty="0" err="1">
                <a:latin typeface="Arial"/>
                <a:ea typeface="Arial"/>
                <a:cs typeface="Arial"/>
                <a:sym typeface="Arial"/>
              </a:rPr>
              <a:t>sống</a:t>
            </a:r>
            <a:r>
              <a:rPr lang="en-US" altLang="ja-JP" b="0" dirty="0">
                <a:latin typeface="Arial"/>
                <a:ea typeface="Arial"/>
                <a:cs typeface="Arial"/>
                <a:sym typeface="Arial"/>
              </a:rPr>
              <a:t>. Các </a:t>
            </a:r>
            <a:r>
              <a:rPr lang="en-US" altLang="ja-JP" b="0" dirty="0" err="1">
                <a:latin typeface="Arial"/>
                <a:ea typeface="Arial"/>
                <a:cs typeface="Arial"/>
                <a:sym typeface="Arial"/>
              </a:rPr>
              <a:t>thành</a:t>
            </a:r>
            <a:r>
              <a:rPr lang="en-US" altLang="ja-JP" b="0" dirty="0">
                <a:latin typeface="Arial"/>
                <a:ea typeface="Arial"/>
                <a:cs typeface="Arial"/>
                <a:sym typeface="Arial"/>
              </a:rPr>
              <a:t> </a:t>
            </a:r>
            <a:r>
              <a:rPr lang="en-US" altLang="ja-JP" b="0" dirty="0" err="1">
                <a:latin typeface="Arial"/>
                <a:ea typeface="Arial"/>
                <a:cs typeface="Arial"/>
                <a:sym typeface="Arial"/>
              </a:rPr>
              <a:t>phố</a:t>
            </a:r>
            <a:r>
              <a:rPr lang="en-US" altLang="ja-JP" b="0" dirty="0">
                <a:latin typeface="Arial"/>
                <a:ea typeface="Arial"/>
                <a:cs typeface="Arial"/>
                <a:sym typeface="Arial"/>
              </a:rPr>
              <a:t> </a:t>
            </a:r>
            <a:r>
              <a:rPr lang="en-US" altLang="ja-JP" b="0" dirty="0" err="1">
                <a:latin typeface="Arial"/>
                <a:ea typeface="Arial"/>
                <a:cs typeface="Arial"/>
                <a:sym typeface="Arial"/>
              </a:rPr>
              <a:t>đều</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website </a:t>
            </a:r>
            <a:r>
              <a:rPr lang="en-US" altLang="ja-JP" b="0" dirty="0" err="1">
                <a:latin typeface="Arial"/>
                <a:ea typeface="Arial"/>
                <a:cs typeface="Arial"/>
                <a:sym typeface="Arial"/>
              </a:rPr>
              <a:t>hướng</a:t>
            </a:r>
            <a:r>
              <a:rPr lang="en-US" altLang="ja-JP" b="0" dirty="0">
                <a:latin typeface="Arial"/>
                <a:ea typeface="Arial"/>
                <a:cs typeface="Arial"/>
                <a:sym typeface="Arial"/>
              </a:rPr>
              <a:t> </a:t>
            </a:r>
            <a:r>
              <a:rPr lang="en-US" altLang="ja-JP" b="0" dirty="0" err="1">
                <a:latin typeface="Arial"/>
                <a:ea typeface="Arial"/>
                <a:cs typeface="Arial"/>
                <a:sym typeface="Arial"/>
              </a:rPr>
              <a:t>dẫn</a:t>
            </a:r>
            <a:r>
              <a:rPr lang="en-US" altLang="ja-JP" b="0" dirty="0">
                <a:latin typeface="Arial"/>
                <a:ea typeface="Arial"/>
                <a:cs typeface="Arial"/>
                <a:sym typeface="Arial"/>
              </a:rPr>
              <a:t> chi </a:t>
            </a:r>
            <a:r>
              <a:rPr lang="en-US" altLang="ja-JP" b="0" dirty="0" err="1">
                <a:latin typeface="Arial"/>
                <a:ea typeface="Arial"/>
                <a:cs typeface="Arial"/>
                <a:sym typeface="Arial"/>
              </a:rPr>
              <a:t>tiết</a:t>
            </a:r>
            <a:r>
              <a:rPr lang="en-US" altLang="ja-JP" b="0" dirty="0">
                <a:latin typeface="Arial"/>
                <a:ea typeface="Arial"/>
                <a:cs typeface="Arial"/>
                <a:sym typeface="Arial"/>
              </a:rPr>
              <a:t>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quy</a:t>
            </a:r>
            <a:r>
              <a:rPr lang="en-US" altLang="ja-JP" b="0" dirty="0">
                <a:latin typeface="Arial"/>
                <a:ea typeface="Arial"/>
                <a:cs typeface="Arial"/>
                <a:sym typeface="Arial"/>
              </a:rPr>
              <a:t> </a:t>
            </a:r>
            <a:r>
              <a:rPr lang="en-US" altLang="ja-JP" b="0" dirty="0" err="1">
                <a:latin typeface="Arial"/>
                <a:ea typeface="Arial"/>
                <a:cs typeface="Arial"/>
                <a:sym typeface="Arial"/>
              </a:rPr>
              <a:t>định</a:t>
            </a:r>
            <a:r>
              <a:rPr lang="en-US" altLang="ja-JP" b="0" dirty="0">
                <a:latin typeface="Arial"/>
                <a:ea typeface="Arial"/>
                <a:cs typeface="Arial"/>
                <a:sym typeface="Arial"/>
              </a:rPr>
              <a:t> </a:t>
            </a:r>
            <a:r>
              <a:rPr lang="en-US" altLang="ja-JP" b="0" dirty="0" err="1">
                <a:latin typeface="Arial"/>
                <a:ea typeface="Arial"/>
                <a:cs typeface="Arial"/>
                <a:sym typeface="Arial"/>
              </a:rPr>
              <a:t>khi</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a:t>
            </a:r>
          </a:p>
          <a:p>
            <a:pPr marL="0" lvl="0" indent="0" algn="l" rtl="0">
              <a:spcBef>
                <a:spcPts val="0"/>
              </a:spcBef>
              <a:spcAft>
                <a:spcPts val="0"/>
              </a:spcAft>
              <a:buNone/>
            </a:pPr>
            <a:r>
              <a:rPr lang="en-US" altLang="ja-JP" b="0" dirty="0" err="1">
                <a:latin typeface="Arial"/>
                <a:ea typeface="Arial"/>
                <a:cs typeface="Arial"/>
                <a:sym typeface="Arial"/>
              </a:rPr>
              <a:t>Ngoài</a:t>
            </a:r>
            <a:r>
              <a:rPr lang="en-US" altLang="ja-JP" b="0" dirty="0">
                <a:latin typeface="Arial"/>
                <a:ea typeface="Arial"/>
                <a:cs typeface="Arial"/>
                <a:sym typeface="Arial"/>
              </a:rPr>
              <a:t> </a:t>
            </a:r>
            <a:r>
              <a:rPr lang="en-US" altLang="ja-JP" b="0" dirty="0" err="1">
                <a:latin typeface="Arial"/>
                <a:ea typeface="Arial"/>
                <a:cs typeface="Arial"/>
                <a:sym typeface="Arial"/>
              </a:rPr>
              <a:t>ra</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sử</a:t>
            </a:r>
            <a:r>
              <a:rPr lang="en-US" altLang="ja-JP" b="0" dirty="0">
                <a:latin typeface="Arial"/>
                <a:ea typeface="Arial"/>
                <a:cs typeface="Arial"/>
                <a:sym typeface="Arial"/>
              </a:rPr>
              <a:t> </a:t>
            </a:r>
            <a:r>
              <a:rPr lang="en-US" altLang="ja-JP" b="0" dirty="0" err="1">
                <a:latin typeface="Arial"/>
                <a:ea typeface="Arial"/>
                <a:cs typeface="Arial"/>
                <a:sym typeface="Arial"/>
              </a:rPr>
              <a:t>dụng</a:t>
            </a:r>
            <a:r>
              <a:rPr lang="en-US" altLang="ja-JP" b="0" dirty="0">
                <a:latin typeface="Arial"/>
                <a:ea typeface="Arial"/>
                <a:cs typeface="Arial"/>
                <a:sym typeface="Arial"/>
              </a:rPr>
              <a:t> 1 </a:t>
            </a:r>
            <a:r>
              <a:rPr lang="en-US" altLang="ja-JP" b="0" dirty="0" err="1">
                <a:latin typeface="Arial"/>
                <a:ea typeface="Arial"/>
                <a:cs typeface="Arial"/>
                <a:sym typeface="Arial"/>
              </a:rPr>
              <a:t>số</a:t>
            </a:r>
            <a:r>
              <a:rPr lang="en-US" altLang="ja-JP" b="0" dirty="0">
                <a:latin typeface="Arial"/>
                <a:ea typeface="Arial"/>
                <a:cs typeface="Arial"/>
                <a:sym typeface="Arial"/>
              </a:rPr>
              <a:t> </a:t>
            </a:r>
            <a:r>
              <a:rPr lang="en-US" altLang="ja-JP" b="0" dirty="0" err="1">
                <a:latin typeface="Arial"/>
                <a:ea typeface="Arial"/>
                <a:cs typeface="Arial"/>
                <a:sym typeface="Arial"/>
              </a:rPr>
              <a:t>ứng</a:t>
            </a:r>
            <a:r>
              <a:rPr lang="en-US" altLang="ja-JP" b="0" dirty="0">
                <a:latin typeface="Arial"/>
                <a:ea typeface="Arial"/>
                <a:cs typeface="Arial"/>
                <a:sym typeface="Arial"/>
              </a:rPr>
              <a:t> </a:t>
            </a:r>
            <a:r>
              <a:rPr lang="en-US" altLang="ja-JP" b="0" dirty="0" err="1">
                <a:latin typeface="Arial"/>
                <a:ea typeface="Arial"/>
                <a:cs typeface="Arial"/>
                <a:sym typeface="Arial"/>
              </a:rPr>
              <a:t>dụng</a:t>
            </a:r>
            <a:r>
              <a:rPr lang="en-US" altLang="ja-JP" b="0" dirty="0">
                <a:latin typeface="Arial"/>
                <a:ea typeface="Arial"/>
                <a:cs typeface="Arial"/>
                <a:sym typeface="Arial"/>
              </a:rPr>
              <a:t>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tìm</a:t>
            </a:r>
            <a:r>
              <a:rPr lang="en-US" altLang="ja-JP" b="0" dirty="0">
                <a:latin typeface="Arial"/>
                <a:ea typeface="Arial"/>
                <a:cs typeface="Arial"/>
                <a:sym typeface="Arial"/>
              </a:rPr>
              <a:t> </a:t>
            </a:r>
            <a:r>
              <a:rPr lang="en-US" altLang="ja-JP" b="0" dirty="0" err="1">
                <a:latin typeface="Arial"/>
                <a:ea typeface="Arial"/>
                <a:cs typeface="Arial"/>
                <a:sym typeface="Arial"/>
              </a:rPr>
              <a:t>kiếm</a:t>
            </a:r>
            <a:r>
              <a:rPr lang="en-US" altLang="ja-JP" b="0" dirty="0">
                <a:latin typeface="Arial"/>
                <a:ea typeface="Arial"/>
                <a:cs typeface="Arial"/>
                <a:sym typeface="Arial"/>
              </a:rPr>
              <a:t>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việc</a:t>
            </a:r>
            <a:r>
              <a:rPr lang="en-US" altLang="ja-JP" b="0" dirty="0">
                <a:latin typeface="Arial"/>
                <a:ea typeface="Arial"/>
                <a:cs typeface="Arial"/>
                <a:sym typeface="Arial"/>
              </a:rPr>
              <a:t> </a:t>
            </a:r>
            <a:r>
              <a:rPr lang="en-US" altLang="ja-JP" b="0" dirty="0" err="1">
                <a:latin typeface="Arial"/>
                <a:ea typeface="Arial"/>
                <a:cs typeface="Arial"/>
                <a:sym typeface="Arial"/>
              </a:rPr>
              <a:t>phân</a:t>
            </a:r>
            <a:r>
              <a:rPr lang="en-US" altLang="ja-JP" b="0" dirty="0">
                <a:latin typeface="Arial"/>
                <a:ea typeface="Arial"/>
                <a:cs typeface="Arial"/>
                <a:sym typeface="Arial"/>
              </a:rPr>
              <a:t> </a:t>
            </a:r>
            <a:r>
              <a:rPr lang="en-US" altLang="ja-JP" b="0" dirty="0" err="1">
                <a:latin typeface="Arial"/>
                <a:ea typeface="Arial"/>
                <a:cs typeface="Arial"/>
                <a:sym typeface="Arial"/>
              </a:rPr>
              <a:t>loại</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ja-JP" b="0" dirty="0" err="1">
                <a:latin typeface="Arial"/>
                <a:ea typeface="Arial"/>
                <a:cs typeface="Arial"/>
                <a:sym typeface="Arial"/>
              </a:rPr>
              <a:t>Bây</a:t>
            </a:r>
            <a:r>
              <a:rPr lang="en-US" altLang="ja-JP" b="0" dirty="0">
                <a:latin typeface="Arial"/>
                <a:ea typeface="Arial"/>
                <a:cs typeface="Arial"/>
                <a:sym typeface="Arial"/>
              </a:rPr>
              <a:t> </a:t>
            </a:r>
            <a:r>
              <a:rPr lang="en-US" altLang="ja-JP" b="0" dirty="0" err="1">
                <a:latin typeface="Arial"/>
                <a:ea typeface="Arial"/>
                <a:cs typeface="Arial"/>
                <a:sym typeface="Arial"/>
              </a:rPr>
              <a:t>giờ</a:t>
            </a:r>
            <a:r>
              <a:rPr lang="en-US" altLang="ja-JP" b="0" dirty="0">
                <a:latin typeface="Arial"/>
                <a:ea typeface="Arial"/>
                <a:cs typeface="Arial"/>
                <a:sym typeface="Arial"/>
              </a:rPr>
              <a:t>, </a:t>
            </a:r>
            <a:r>
              <a:rPr lang="en-US" altLang="ja-JP" b="0" dirty="0" err="1">
                <a:latin typeface="Arial"/>
                <a:ea typeface="Arial"/>
                <a:cs typeface="Arial"/>
                <a:sym typeface="Arial"/>
              </a:rPr>
              <a:t>chúng</a:t>
            </a:r>
            <a:r>
              <a:rPr lang="en-US" altLang="ja-JP" b="0" dirty="0">
                <a:latin typeface="Arial"/>
                <a:ea typeface="Arial"/>
                <a:cs typeface="Arial"/>
                <a:sym typeface="Arial"/>
              </a:rPr>
              <a:t> ta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cùng</a:t>
            </a:r>
            <a:r>
              <a:rPr lang="en-US" altLang="ja-JP" b="0" dirty="0">
                <a:latin typeface="Arial"/>
                <a:ea typeface="Arial"/>
                <a:cs typeface="Arial"/>
                <a:sym typeface="Arial"/>
              </a:rPr>
              <a:t> </a:t>
            </a:r>
            <a:r>
              <a:rPr lang="en-US" altLang="ja-JP" b="0" dirty="0" err="1">
                <a:latin typeface="Arial"/>
                <a:ea typeface="Arial"/>
                <a:cs typeface="Arial"/>
                <a:sym typeface="Arial"/>
              </a:rPr>
              <a:t>thử</a:t>
            </a:r>
            <a:r>
              <a:rPr lang="en-US" altLang="ja-JP" b="0" dirty="0">
                <a:latin typeface="Arial"/>
                <a:ea typeface="Arial"/>
                <a:cs typeface="Arial"/>
                <a:sym typeface="Arial"/>
              </a:rPr>
              <a:t> </a:t>
            </a:r>
            <a:r>
              <a:rPr lang="en-US" altLang="ja-JP" b="0" dirty="0" err="1">
                <a:latin typeface="Arial"/>
                <a:ea typeface="Arial"/>
                <a:cs typeface="Arial"/>
                <a:sym typeface="Arial"/>
              </a:rPr>
              <a:t>tìm</a:t>
            </a:r>
            <a:r>
              <a:rPr lang="en-US" altLang="ja-JP" b="0" dirty="0">
                <a:latin typeface="Arial"/>
                <a:ea typeface="Arial"/>
                <a:cs typeface="Arial"/>
                <a:sym typeface="Arial"/>
              </a:rPr>
              <a:t> </a:t>
            </a:r>
            <a:r>
              <a:rPr lang="en-US" altLang="ja-JP" b="0" dirty="0" err="1">
                <a:latin typeface="Arial"/>
                <a:ea typeface="Arial"/>
                <a:cs typeface="Arial"/>
                <a:sym typeface="Arial"/>
              </a:rPr>
              <a:t>hiểu</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tìm</a:t>
            </a:r>
            <a:r>
              <a:rPr lang="en-US" altLang="ja-JP" b="0" dirty="0">
                <a:latin typeface="Arial"/>
                <a:ea typeface="Arial"/>
                <a:cs typeface="Arial"/>
                <a:sym typeface="Arial"/>
              </a:rPr>
              <a:t> </a:t>
            </a:r>
            <a:r>
              <a:rPr lang="en-US" altLang="ja-JP" b="0" dirty="0" err="1">
                <a:latin typeface="Arial"/>
                <a:ea typeface="Arial"/>
                <a:cs typeface="Arial"/>
                <a:sym typeface="Arial"/>
              </a:rPr>
              <a:t>kiếm</a:t>
            </a:r>
            <a:r>
              <a:rPr lang="en-US" altLang="ja-JP" b="0" dirty="0">
                <a:latin typeface="Arial"/>
                <a:ea typeface="Arial"/>
                <a:cs typeface="Arial"/>
                <a:sym typeface="Arial"/>
              </a:rPr>
              <a:t> </a:t>
            </a:r>
            <a:r>
              <a:rPr lang="en-US" altLang="ja-JP" b="0" dirty="0" err="1">
                <a:latin typeface="Arial"/>
                <a:ea typeface="Arial"/>
                <a:cs typeface="Arial"/>
                <a:sym typeface="Arial"/>
              </a:rPr>
              <a:t>trên</a:t>
            </a:r>
            <a:r>
              <a:rPr lang="en-US" altLang="ja-JP" b="0" dirty="0">
                <a:latin typeface="Arial"/>
                <a:ea typeface="Arial"/>
                <a:cs typeface="Arial"/>
                <a:sym typeface="Arial"/>
              </a:rPr>
              <a:t> internet </a:t>
            </a:r>
            <a:r>
              <a:rPr lang="en-US" altLang="ja-JP" b="0" dirty="0" err="1">
                <a:latin typeface="Arial"/>
                <a:ea typeface="Arial"/>
                <a:cs typeface="Arial"/>
                <a:sym typeface="Arial"/>
              </a:rPr>
              <a:t>nhé</a:t>
            </a:r>
            <a:r>
              <a:rPr lang="en-US" altLang="ja-JP" b="0" dirty="0">
                <a:latin typeface="Arial"/>
                <a:ea typeface="Arial"/>
                <a:cs typeface="Arial"/>
                <a:sym typeface="Arial"/>
              </a:rPr>
              <a:t>.</a:t>
            </a:r>
          </a:p>
          <a:p>
            <a:pPr marL="0" lvl="0" indent="0" algn="l" rtl="0">
              <a:spcBef>
                <a:spcPts val="0"/>
              </a:spcBef>
              <a:spcAft>
                <a:spcPts val="0"/>
              </a:spcAft>
              <a:buNone/>
            </a:pPr>
            <a:r>
              <a:rPr lang="en-US" altLang="ja-JP" dirty="0"/>
              <a:t>H</a:t>
            </a:r>
            <a:r>
              <a:rPr lang="ja-JP" dirty="0"/>
              <a:t>ãy mở trang tìm kiếm</a:t>
            </a:r>
            <a:r>
              <a:rPr lang="vi-VN" altLang="ja-JP" dirty="0"/>
              <a:t> IE hoặc Google</a:t>
            </a:r>
            <a:r>
              <a:rPr lang="mr-IN" altLang="ja-JP" dirty="0"/>
              <a:t>…</a:t>
            </a:r>
            <a:r>
              <a:rPr lang="vi-VN" altLang="ja-JP" dirty="0"/>
              <a:t>. Các bạn hãy sử dụng điện thoại của mình. Tôi sẽ làm thử bằng máy tính. (Truy cập vào các trang tìm kiếm như IE</a:t>
            </a:r>
            <a:r>
              <a:rPr lang="vi-VN" altLang="ja-JP" baseline="0" dirty="0"/>
              <a:t> hoặc Google trên máy tính, cho người tham gia xem -&gt; Quay về Slide của PPT) </a:t>
            </a:r>
            <a:r>
              <a:rPr lang="ja-JP" dirty="0"/>
              <a:t>▼</a:t>
            </a:r>
            <a:endParaRPr lang="en-US" altLang="ja-JP" dirty="0"/>
          </a:p>
        </p:txBody>
      </p:sp>
      <p:sp>
        <p:nvSpPr>
          <p:cNvPr id="399" name="Google Shape;399;p28: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25</a:t>
            </a:fld>
            <a:endParaRPr/>
          </a:p>
        </p:txBody>
      </p:sp>
    </p:spTree>
    <p:extLst>
      <p:ext uri="{BB962C8B-B14F-4D97-AF65-F5344CB8AC3E}">
        <p14:creationId xmlns:p14="http://schemas.microsoft.com/office/powerpoint/2010/main" val="2460120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9: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9: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b="0"/>
              <a:t>自分が住む場所の名前と、やりたいことや行きたいところを日本語で書いて、調べます。▼</a:t>
            </a:r>
          </a:p>
          <a:p>
            <a:pPr marL="0" lvl="0" indent="0" algn="l" rtl="0">
              <a:spcBef>
                <a:spcPts val="0"/>
              </a:spcBef>
              <a:spcAft>
                <a:spcPts val="0"/>
              </a:spcAft>
              <a:buNone/>
            </a:pPr>
            <a:r>
              <a:rPr lang="ja-JP" b="0"/>
              <a:t>漢字がわからなければ、ひらがなでもいいです。</a:t>
            </a:r>
            <a:endParaRPr lang="en-US" altLang="ja-JP" b="0"/>
          </a:p>
          <a:p>
            <a:pPr marL="0" lvl="0" indent="0" algn="l" rtl="0">
              <a:spcBef>
                <a:spcPts val="0"/>
              </a:spcBef>
              <a:spcAft>
                <a:spcPts val="0"/>
              </a:spcAft>
              <a:buNone/>
            </a:pPr>
            <a:endParaRPr lang="en-US" altLang="ja-JP" b="0"/>
          </a:p>
          <a:p>
            <a:pPr marL="0" lvl="0" indent="0" algn="l" rtl="0">
              <a:spcBef>
                <a:spcPts val="0"/>
              </a:spcBef>
              <a:spcAft>
                <a:spcPts val="0"/>
              </a:spcAft>
              <a:buNone/>
            </a:pPr>
            <a:r>
              <a:rPr lang="ja-JP" altLang="en-US" b="0"/>
              <a:t>教師：皆さんは日本のどこに行きますか。</a:t>
            </a:r>
            <a:endParaRPr lang="en-US" altLang="ja-JP" b="0"/>
          </a:p>
          <a:p>
            <a:pPr marL="0" lvl="0" indent="0" algn="l" rtl="0">
              <a:spcBef>
                <a:spcPts val="0"/>
              </a:spcBef>
              <a:spcAft>
                <a:spcPts val="0"/>
              </a:spcAft>
              <a:buNone/>
            </a:pPr>
            <a:r>
              <a:rPr lang="ja-JP" altLang="en-US" b="0"/>
              <a:t>参加者：◯◯市です。</a:t>
            </a:r>
            <a:endParaRPr lang="en-US" altLang="ja-JP" b="0"/>
          </a:p>
          <a:p>
            <a:pPr marL="0" lvl="0" indent="0" algn="l" rtl="0">
              <a:spcBef>
                <a:spcPts val="0"/>
              </a:spcBef>
              <a:spcAft>
                <a:spcPts val="0"/>
              </a:spcAft>
              <a:buNone/>
            </a:pPr>
            <a:r>
              <a:rPr lang="ja-JP" altLang="en-US" b="0"/>
              <a:t>教師：では、ここに〇〇市と入力します。▼</a:t>
            </a:r>
            <a:endParaRPr lang="en-US" altLang="ja-JP" b="0"/>
          </a:p>
          <a:p>
            <a:pPr marL="0" lvl="0" indent="0" algn="l" rtl="0">
              <a:spcBef>
                <a:spcPts val="0"/>
              </a:spcBef>
              <a:spcAft>
                <a:spcPts val="0"/>
              </a:spcAft>
              <a:buNone/>
            </a:pPr>
            <a:endParaRPr/>
          </a:p>
          <a:p>
            <a:pPr marL="0" lvl="0" indent="0" algn="l" rtl="0">
              <a:spcBef>
                <a:spcPts val="0"/>
              </a:spcBef>
              <a:spcAft>
                <a:spcPts val="0"/>
              </a:spcAft>
              <a:buNone/>
            </a:pPr>
            <a:r>
              <a:rPr lang="ja-JP"/>
              <a:t>Hãy điền bằng tiếng</a:t>
            </a:r>
            <a:r>
              <a:rPr lang="en-US" altLang="ja-JP"/>
              <a:t> Việt </a:t>
            </a:r>
            <a:r>
              <a:rPr lang="en-US" altLang="ja-JP" err="1"/>
              <a:t>hoặc</a:t>
            </a:r>
            <a:r>
              <a:rPr lang="ja-JP"/>
              <a:t> Nhật tên khu vực sinh sống</a:t>
            </a:r>
            <a:r>
              <a:rPr lang="en-US" altLang="ja-JP"/>
              <a:t> </a:t>
            </a:r>
            <a:r>
              <a:rPr lang="en-US" altLang="ja-JP" err="1"/>
              <a:t>vào</a:t>
            </a:r>
            <a:r>
              <a:rPr lang="en-US" altLang="ja-JP"/>
              <a:t> </a:t>
            </a:r>
            <a:r>
              <a:rPr lang="en-US" altLang="ja-JP" err="1"/>
              <a:t>phần</a:t>
            </a:r>
            <a:r>
              <a:rPr lang="en-US" altLang="ja-JP"/>
              <a:t> ***</a:t>
            </a:r>
            <a:r>
              <a:rPr lang="ja-JP"/>
              <a:t> và tìm kiếm. </a:t>
            </a:r>
            <a:r>
              <a:rPr lang="ja-JP" altLang="en-US"/>
              <a:t>▼</a:t>
            </a:r>
            <a:endParaRPr/>
          </a:p>
          <a:p>
            <a:pPr marL="0" lvl="0" indent="0" algn="l" rtl="0">
              <a:spcBef>
                <a:spcPts val="0"/>
              </a:spcBef>
              <a:spcAft>
                <a:spcPts val="0"/>
              </a:spcAft>
              <a:buNone/>
            </a:pPr>
            <a:r>
              <a:rPr lang="ja-JP"/>
              <a:t>Nếu không biết kanji thì viết bằng hiragana cũng được</a:t>
            </a:r>
            <a:r>
              <a:rPr lang="vi-VN" altLang="ja-JP"/>
              <a:t>.</a:t>
            </a:r>
          </a:p>
          <a:p>
            <a:pPr marL="0" lvl="0" indent="0" algn="l" rtl="0">
              <a:spcBef>
                <a:spcPts val="0"/>
              </a:spcBef>
              <a:spcAft>
                <a:spcPts val="0"/>
              </a:spcAft>
              <a:buNone/>
            </a:pPr>
            <a:r>
              <a:rPr lang="en-US" altLang="ja-JP"/>
              <a:t>Các </a:t>
            </a:r>
            <a:r>
              <a:rPr lang="en-US" altLang="ja-JP" err="1"/>
              <a:t>bạn</a:t>
            </a:r>
            <a:r>
              <a:rPr lang="en-US" altLang="ja-JP"/>
              <a:t> </a:t>
            </a:r>
            <a:r>
              <a:rPr lang="en-US" altLang="ja-JP" err="1"/>
              <a:t>cần</a:t>
            </a:r>
            <a:r>
              <a:rPr lang="en-US" altLang="ja-JP"/>
              <a:t> </a:t>
            </a:r>
            <a:r>
              <a:rPr lang="en-US" altLang="ja-JP" err="1"/>
              <a:t>nhập</a:t>
            </a:r>
            <a:r>
              <a:rPr lang="en-US" altLang="ja-JP"/>
              <a:t> </a:t>
            </a:r>
            <a:r>
              <a:rPr lang="en-US" altLang="ja-JP" err="1"/>
              <a:t>địa</a:t>
            </a:r>
            <a:r>
              <a:rPr lang="en-US" altLang="ja-JP"/>
              <a:t> </a:t>
            </a:r>
            <a:r>
              <a:rPr lang="en-US" altLang="ja-JP" err="1"/>
              <a:t>điểm</a:t>
            </a:r>
            <a:r>
              <a:rPr lang="en-US" altLang="ja-JP"/>
              <a:t> chi </a:t>
            </a:r>
            <a:r>
              <a:rPr lang="en-US" altLang="ja-JP" err="1"/>
              <a:t>tiết</a:t>
            </a:r>
            <a:r>
              <a:rPr lang="en-US" altLang="ja-JP"/>
              <a:t> </a:t>
            </a:r>
            <a:r>
              <a:rPr lang="en-US" altLang="ja-JP" err="1"/>
              <a:t>thì</a:t>
            </a:r>
            <a:r>
              <a:rPr lang="en-US" altLang="ja-JP"/>
              <a:t> </a:t>
            </a:r>
            <a:r>
              <a:rPr lang="en-US" altLang="ja-JP" err="1"/>
              <a:t>sẽ</a:t>
            </a:r>
            <a:r>
              <a:rPr lang="en-US" altLang="ja-JP"/>
              <a:t> </a:t>
            </a:r>
            <a:r>
              <a:rPr lang="en-US" altLang="ja-JP" err="1"/>
              <a:t>tìm</a:t>
            </a:r>
            <a:r>
              <a:rPr lang="en-US" altLang="ja-JP"/>
              <a:t> </a:t>
            </a:r>
            <a:r>
              <a:rPr lang="en-US" altLang="ja-JP" err="1"/>
              <a:t>kiếm</a:t>
            </a:r>
            <a:r>
              <a:rPr lang="en-US" altLang="ja-JP"/>
              <a:t> chính </a:t>
            </a:r>
            <a:r>
              <a:rPr lang="en-US" altLang="ja-JP" err="1"/>
              <a:t>xác</a:t>
            </a:r>
            <a:r>
              <a:rPr lang="en-US" altLang="ja-JP"/>
              <a:t> </a:t>
            </a:r>
            <a:r>
              <a:rPr lang="en-US" altLang="ja-JP" err="1"/>
              <a:t>hơn</a:t>
            </a:r>
            <a:r>
              <a:rPr lang="en-US" altLang="ja-JP"/>
              <a:t>.</a:t>
            </a:r>
          </a:p>
          <a:p>
            <a:pPr marL="0" lvl="0" indent="0" algn="l" rtl="0">
              <a:spcBef>
                <a:spcPts val="0"/>
              </a:spcBef>
              <a:spcAft>
                <a:spcPts val="0"/>
              </a:spcAft>
              <a:buNone/>
            </a:pPr>
            <a:endParaRPr lang="vi-VN" altLang="ja-JP"/>
          </a:p>
          <a:p>
            <a:pPr marL="0" lvl="0" indent="0" algn="l" rtl="0">
              <a:spcBef>
                <a:spcPts val="0"/>
              </a:spcBef>
              <a:spcAft>
                <a:spcPts val="0"/>
              </a:spcAft>
              <a:buNone/>
            </a:pPr>
            <a:r>
              <a:rPr lang="vi-VN" altLang="ja-JP"/>
              <a:t>Giáo viên: Các bạn sẽ đến nơi nào ở Nhật?</a:t>
            </a:r>
          </a:p>
          <a:p>
            <a:pPr marL="0" lvl="0" indent="0" algn="l" rtl="0">
              <a:spcBef>
                <a:spcPts val="0"/>
              </a:spcBef>
              <a:spcAft>
                <a:spcPts val="0"/>
              </a:spcAft>
              <a:buNone/>
            </a:pPr>
            <a:r>
              <a:rPr lang="vi-VN" altLang="ja-JP"/>
              <a:t>Người tham gia: thành phố </a:t>
            </a:r>
            <a:r>
              <a:rPr lang="ja-JP" altLang="en-US" b="1"/>
              <a:t>◯◯</a:t>
            </a:r>
            <a:r>
              <a:rPr lang="vi-VN" altLang="ja-JP" b="1"/>
              <a:t>.</a:t>
            </a:r>
          </a:p>
          <a:p>
            <a:pPr marL="0" lvl="0" indent="0" algn="l" rtl="0">
              <a:spcBef>
                <a:spcPts val="0"/>
              </a:spcBef>
              <a:spcAft>
                <a:spcPts val="0"/>
              </a:spcAft>
              <a:buNone/>
            </a:pPr>
            <a:r>
              <a:rPr lang="vi-VN" altLang="ja-JP" b="0"/>
              <a:t>Giáo viên: Vậy hãy điền thành phố </a:t>
            </a:r>
            <a:r>
              <a:rPr lang="ja-JP" altLang="en-US" b="0"/>
              <a:t>◯◯</a:t>
            </a:r>
            <a:r>
              <a:rPr lang="en-US" altLang="ja-JP" b="0"/>
              <a:t> </a:t>
            </a:r>
            <a:r>
              <a:rPr lang="vi-VN" altLang="ja-JP" b="0"/>
              <a:t>vào đây nhé.</a:t>
            </a:r>
            <a:r>
              <a:rPr lang="ja-JP" altLang="en-US" b="1"/>
              <a:t> ▼</a:t>
            </a:r>
            <a:endParaRPr lang="en-US" altLang="ja-JP" b="0"/>
          </a:p>
        </p:txBody>
      </p:sp>
      <p:sp>
        <p:nvSpPr>
          <p:cNvPr id="406" name="Google Shape;406;p29: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26</a:t>
            </a:fld>
            <a:endParaRPr/>
          </a:p>
        </p:txBody>
      </p:sp>
    </p:spTree>
    <p:extLst>
      <p:ext uri="{BB962C8B-B14F-4D97-AF65-F5344CB8AC3E}">
        <p14:creationId xmlns:p14="http://schemas.microsoft.com/office/powerpoint/2010/main" val="3779749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184CF-BEEC-B54B-A524-C5D21D81E3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C92A4-8F81-FEEF-26D7-AEDE629763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25298B-A9E3-665F-E36D-DE0167FF1C8F}"/>
              </a:ext>
            </a:extLst>
          </p:cNvPr>
          <p:cNvSpPr>
            <a:spLocks noGrp="1"/>
          </p:cNvSpPr>
          <p:nvPr>
            <p:ph type="body" idx="1"/>
          </p:nvPr>
        </p:nvSpPr>
        <p:spPr/>
        <p:txBody>
          <a:bodyPr/>
          <a:lstStyle/>
          <a:p>
            <a:pPr marL="0" lvl="0" indent="0" algn="l" rtl="0">
              <a:spcBef>
                <a:spcPts val="0"/>
              </a:spcBef>
              <a:spcAft>
                <a:spcPts val="0"/>
              </a:spcAft>
              <a:buNone/>
            </a:pPr>
            <a:r>
              <a:rPr lang="ja-JP" altLang="en-US"/>
              <a:t>このような</a:t>
            </a:r>
            <a:r>
              <a:rPr lang="en-US" altLang="ja-JP"/>
              <a:t>URL</a:t>
            </a:r>
            <a:r>
              <a:rPr lang="ja-JP" altLang="en-US"/>
              <a:t>のページをぜひ確認してみてください。これらは多くの場合、各自治体（市役所など）の公式ウェブサイトです。ほとんどの自治体のごみの出し方に関するウェブサイトには、日本語だけでなく、ベトナム語や英語のページが用意されています。ぜひ探してみてください。ただし、すべての地域がウェブサイトを持っていたり、インターネットで情報が見つかったりするとは限りません。もしインターネットで探せない場合は、他の方法も試してみましょう。</a:t>
            </a:r>
            <a:endParaRPr lang="en-US" altLang="ja-JP"/>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Tôi</a:t>
            </a:r>
            <a:r>
              <a:rPr lang="en-US" altLang="ja-JP" b="0">
                <a:latin typeface="Arial"/>
                <a:ea typeface="Arial"/>
                <a:cs typeface="Arial"/>
                <a:sym typeface="Arial"/>
              </a:rPr>
              <a:t> </a:t>
            </a:r>
            <a:r>
              <a:rPr lang="en-US" altLang="ja-JP" b="0" err="1">
                <a:latin typeface="Arial"/>
                <a:ea typeface="Arial"/>
                <a:cs typeface="Arial"/>
                <a:sym typeface="Arial"/>
              </a:rPr>
              <a:t>xin</a:t>
            </a:r>
            <a:r>
              <a:rPr lang="en-US" altLang="ja-JP" b="0">
                <a:latin typeface="Arial"/>
                <a:ea typeface="Arial"/>
                <a:cs typeface="Arial"/>
                <a:sym typeface="Arial"/>
              </a:rPr>
              <a:t> </a:t>
            </a:r>
            <a:r>
              <a:rPr lang="en-US" altLang="ja-JP" b="0" err="1">
                <a:latin typeface="Arial"/>
                <a:ea typeface="Arial"/>
                <a:cs typeface="Arial"/>
                <a:sym typeface="Arial"/>
              </a:rPr>
              <a:t>gợi</a:t>
            </a:r>
            <a:r>
              <a:rPr lang="en-US" altLang="ja-JP" b="0">
                <a:latin typeface="Arial"/>
                <a:ea typeface="Arial"/>
                <a:cs typeface="Arial"/>
                <a:sym typeface="Arial"/>
              </a:rPr>
              <a:t> ý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đọc</a:t>
            </a:r>
            <a:r>
              <a:rPr lang="en-US" altLang="ja-JP" b="0">
                <a:latin typeface="Arial"/>
                <a:ea typeface="Arial"/>
                <a:cs typeface="Arial"/>
                <a:sym typeface="Arial"/>
              </a:rPr>
              <a:t> </a:t>
            </a:r>
            <a:r>
              <a:rPr lang="en-US" altLang="ja-JP" b="0" err="1">
                <a:latin typeface="Arial"/>
                <a:ea typeface="Arial"/>
                <a:cs typeface="Arial"/>
                <a:sym typeface="Arial"/>
              </a:rPr>
              <a:t>hướng</a:t>
            </a:r>
            <a:r>
              <a:rPr lang="en-US" altLang="ja-JP" b="0">
                <a:latin typeface="Arial"/>
                <a:ea typeface="Arial"/>
                <a:cs typeface="Arial"/>
                <a:sym typeface="Arial"/>
              </a:rPr>
              <a:t> </a:t>
            </a:r>
            <a:r>
              <a:rPr lang="en-US" altLang="ja-JP" b="0" err="1">
                <a:latin typeface="Arial"/>
                <a:ea typeface="Arial"/>
                <a:cs typeface="Arial"/>
                <a:sym typeface="Arial"/>
              </a:rPr>
              <a:t>dẫn</a:t>
            </a:r>
            <a:r>
              <a:rPr lang="en-US" altLang="ja-JP" b="0">
                <a:latin typeface="Arial"/>
                <a:ea typeface="Arial"/>
                <a:cs typeface="Arial"/>
                <a:sym typeface="Arial"/>
              </a:rPr>
              <a:t> </a:t>
            </a:r>
            <a:r>
              <a:rPr lang="en-US" altLang="ja-JP" b="0" err="1">
                <a:latin typeface="Arial"/>
                <a:ea typeface="Arial"/>
                <a:cs typeface="Arial"/>
                <a:sym typeface="Arial"/>
              </a:rPr>
              <a:t>trong</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trang</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địa</a:t>
            </a:r>
            <a:r>
              <a:rPr lang="en-US" altLang="ja-JP" b="0">
                <a:latin typeface="Arial"/>
                <a:ea typeface="Arial"/>
                <a:cs typeface="Arial"/>
                <a:sym typeface="Arial"/>
              </a:rPr>
              <a:t> </a:t>
            </a:r>
            <a:r>
              <a:rPr lang="en-US" altLang="ja-JP" b="0" err="1">
                <a:latin typeface="Arial"/>
                <a:ea typeface="Arial"/>
                <a:cs typeface="Arial"/>
                <a:sym typeface="Arial"/>
              </a:rPr>
              <a:t>chỉ</a:t>
            </a:r>
            <a:r>
              <a:rPr lang="en-US" altLang="ja-JP" b="0">
                <a:latin typeface="Arial"/>
                <a:ea typeface="Arial"/>
                <a:cs typeface="Arial"/>
                <a:sym typeface="Arial"/>
              </a:rPr>
              <a:t> </a:t>
            </a:r>
            <a:r>
              <a:rPr lang="en-US" altLang="ja-JP" b="0" err="1">
                <a:latin typeface="Arial"/>
                <a:ea typeface="Arial"/>
                <a:cs typeface="Arial"/>
                <a:sym typeface="Arial"/>
              </a:rPr>
              <a:t>như</a:t>
            </a:r>
            <a:r>
              <a:rPr lang="en-US" altLang="ja-JP" b="0">
                <a:latin typeface="Arial"/>
                <a:ea typeface="Arial"/>
                <a:cs typeface="Arial"/>
                <a:sym typeface="Arial"/>
              </a:rPr>
              <a:t> </a:t>
            </a:r>
            <a:r>
              <a:rPr lang="en-US" altLang="ja-JP" b="0" err="1">
                <a:latin typeface="Arial"/>
                <a:ea typeface="Arial"/>
                <a:cs typeface="Arial"/>
                <a:sym typeface="Arial"/>
              </a:rPr>
              <a:t>trên</a:t>
            </a:r>
            <a:r>
              <a:rPr lang="en-US" altLang="ja-JP" b="0">
                <a:latin typeface="Arial"/>
                <a:ea typeface="Arial"/>
                <a:cs typeface="Arial"/>
                <a:sym typeface="Arial"/>
              </a:rPr>
              <a:t>, </a:t>
            </a:r>
            <a:r>
              <a:rPr lang="en-US" altLang="ja-JP" b="0" err="1">
                <a:latin typeface="Arial"/>
                <a:ea typeface="Arial"/>
                <a:cs typeface="Arial"/>
                <a:sym typeface="Arial"/>
              </a:rPr>
              <a:t>đó</a:t>
            </a:r>
            <a:r>
              <a:rPr lang="en-US" altLang="ja-JP" b="0">
                <a:latin typeface="Arial"/>
                <a:ea typeface="Arial"/>
                <a:cs typeface="Arial"/>
                <a:sym typeface="Arial"/>
              </a:rPr>
              <a:t> </a:t>
            </a:r>
            <a:r>
              <a:rPr lang="en-US" altLang="ja-JP" b="0" err="1">
                <a:latin typeface="Arial"/>
                <a:ea typeface="Arial"/>
                <a:cs typeface="Arial"/>
                <a:sym typeface="Arial"/>
              </a:rPr>
              <a:t>thường</a:t>
            </a:r>
            <a:r>
              <a:rPr lang="en-US" altLang="ja-JP" b="0">
                <a:latin typeface="Arial"/>
                <a:ea typeface="Arial"/>
                <a:cs typeface="Arial"/>
                <a:sym typeface="Arial"/>
              </a:rPr>
              <a:t> </a:t>
            </a:r>
            <a:r>
              <a:rPr lang="en-US" altLang="ja-JP" b="0" err="1">
                <a:latin typeface="Arial"/>
                <a:ea typeface="Arial"/>
                <a:cs typeface="Arial"/>
                <a:sym typeface="Arial"/>
              </a:rPr>
              <a:t>là</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trang</a:t>
            </a:r>
            <a:r>
              <a:rPr lang="en-US" altLang="ja-JP" b="0">
                <a:latin typeface="Arial"/>
                <a:ea typeface="Arial"/>
                <a:cs typeface="Arial"/>
                <a:sym typeface="Arial"/>
              </a:rPr>
              <a:t> </a:t>
            </a:r>
            <a:r>
              <a:rPr lang="en-US" altLang="ja-JP" b="0" err="1">
                <a:latin typeface="Arial"/>
                <a:ea typeface="Arial"/>
                <a:cs typeface="Arial"/>
                <a:sym typeface="Arial"/>
              </a:rPr>
              <a:t>của</a:t>
            </a:r>
            <a:r>
              <a:rPr lang="en-US" altLang="ja-JP" b="0">
                <a:latin typeface="Arial"/>
                <a:ea typeface="Arial"/>
                <a:cs typeface="Arial"/>
                <a:sym typeface="Arial"/>
              </a:rPr>
              <a:t> </a:t>
            </a:r>
            <a:r>
              <a:rPr lang="en-US" altLang="ja-JP" b="0" err="1">
                <a:latin typeface="Arial"/>
                <a:ea typeface="Arial"/>
                <a:cs typeface="Arial"/>
                <a:sym typeface="Arial"/>
              </a:rPr>
              <a:t>thành</a:t>
            </a:r>
            <a:r>
              <a:rPr lang="en-US" altLang="ja-JP" b="0">
                <a:latin typeface="Arial"/>
                <a:ea typeface="Arial"/>
                <a:cs typeface="Arial"/>
                <a:sym typeface="Arial"/>
              </a:rPr>
              <a:t> </a:t>
            </a:r>
            <a:r>
              <a:rPr lang="en-US" altLang="ja-JP" b="0" err="1">
                <a:latin typeface="Arial"/>
                <a:ea typeface="Arial"/>
                <a:cs typeface="Arial"/>
                <a:sym typeface="Arial"/>
              </a:rPr>
              <a:t>phố</a:t>
            </a:r>
            <a:r>
              <a:rPr lang="en-US" altLang="ja-JP" b="0">
                <a:latin typeface="Arial"/>
                <a:ea typeface="Arial"/>
                <a:cs typeface="Arial"/>
                <a:sym typeface="Arial"/>
              </a:rPr>
              <a:t>. </a:t>
            </a:r>
            <a:r>
              <a:rPr lang="en-US" altLang="ja-JP" b="0" err="1">
                <a:latin typeface="Arial"/>
                <a:ea typeface="Arial"/>
                <a:cs typeface="Arial"/>
                <a:sym typeface="Arial"/>
              </a:rPr>
              <a:t>Hầu</a:t>
            </a:r>
            <a:r>
              <a:rPr lang="en-US" altLang="ja-JP" b="0">
                <a:latin typeface="Arial"/>
                <a:ea typeface="Arial"/>
                <a:cs typeface="Arial"/>
                <a:sym typeface="Arial"/>
              </a:rPr>
              <a:t> </a:t>
            </a:r>
            <a:r>
              <a:rPr lang="en-US" altLang="ja-JP" b="0" err="1">
                <a:latin typeface="Arial"/>
                <a:ea typeface="Arial"/>
                <a:cs typeface="Arial"/>
                <a:sym typeface="Arial"/>
              </a:rPr>
              <a:t>hết</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trang</a:t>
            </a:r>
            <a:r>
              <a:rPr lang="en-US" altLang="ja-JP" b="0">
                <a:latin typeface="Arial"/>
                <a:ea typeface="Arial"/>
                <a:cs typeface="Arial"/>
                <a:sym typeface="Arial"/>
              </a:rPr>
              <a:t> web </a:t>
            </a:r>
            <a:r>
              <a:rPr lang="en-US" altLang="ja-JP" b="0" err="1">
                <a:latin typeface="Arial"/>
                <a:ea typeface="Arial"/>
                <a:cs typeface="Arial"/>
                <a:sym typeface="Arial"/>
              </a:rPr>
              <a:t>hướng</a:t>
            </a:r>
            <a:r>
              <a:rPr lang="en-US" altLang="ja-JP" b="0">
                <a:latin typeface="Arial"/>
                <a:ea typeface="Arial"/>
                <a:cs typeface="Arial"/>
                <a:sym typeface="Arial"/>
              </a:rPr>
              <a:t> </a:t>
            </a:r>
            <a:r>
              <a:rPr lang="en-US" altLang="ja-JP" b="0" err="1">
                <a:latin typeface="Arial"/>
                <a:ea typeface="Arial"/>
                <a:cs typeface="Arial"/>
                <a:sym typeface="Arial"/>
              </a:rPr>
              <a:t>dẫn</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của</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thành</a:t>
            </a:r>
            <a:r>
              <a:rPr lang="en-US" altLang="ja-JP" b="0">
                <a:latin typeface="Arial"/>
                <a:ea typeface="Arial"/>
                <a:cs typeface="Arial"/>
                <a:sym typeface="Arial"/>
              </a:rPr>
              <a:t> </a:t>
            </a:r>
            <a:r>
              <a:rPr lang="en-US" altLang="ja-JP" b="0" err="1">
                <a:latin typeface="Arial"/>
                <a:ea typeface="Arial"/>
                <a:cs typeface="Arial"/>
                <a:sym typeface="Arial"/>
              </a:rPr>
              <a:t>phố</a:t>
            </a:r>
            <a:r>
              <a:rPr lang="en-US" altLang="ja-JP" b="0">
                <a:latin typeface="Arial"/>
                <a:ea typeface="Arial"/>
                <a:cs typeface="Arial"/>
                <a:sym typeface="Arial"/>
              </a:rPr>
              <a:t> </a:t>
            </a:r>
            <a:r>
              <a:rPr lang="en-US" altLang="ja-JP" b="0" err="1">
                <a:latin typeface="Arial"/>
                <a:ea typeface="Arial"/>
                <a:cs typeface="Arial"/>
                <a:sym typeface="Arial"/>
              </a:rPr>
              <a:t>đều</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bản</a:t>
            </a:r>
            <a:r>
              <a:rPr lang="en-US" altLang="ja-JP" b="0">
                <a:latin typeface="Arial"/>
                <a:ea typeface="Arial"/>
                <a:cs typeface="Arial"/>
                <a:sym typeface="Arial"/>
              </a:rPr>
              <a:t> </a:t>
            </a:r>
            <a:r>
              <a:rPr lang="en-US" altLang="ja-JP" b="0" err="1">
                <a:latin typeface="Arial"/>
                <a:ea typeface="Arial"/>
                <a:cs typeface="Arial"/>
                <a:sym typeface="Arial"/>
              </a:rPr>
              <a:t>tiếng</a:t>
            </a:r>
            <a:r>
              <a:rPr lang="en-US" altLang="ja-JP" b="0">
                <a:latin typeface="Arial"/>
                <a:ea typeface="Arial"/>
                <a:cs typeface="Arial"/>
                <a:sym typeface="Arial"/>
              </a:rPr>
              <a:t> Việt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tiếng</a:t>
            </a:r>
            <a:r>
              <a:rPr lang="en-US" altLang="ja-JP" b="0">
                <a:latin typeface="Arial"/>
                <a:ea typeface="Arial"/>
                <a:cs typeface="Arial"/>
                <a:sym typeface="Arial"/>
              </a:rPr>
              <a:t> Anh, </a:t>
            </a:r>
            <a:r>
              <a:rPr lang="en-US" altLang="ja-JP" b="0" err="1">
                <a:latin typeface="Arial"/>
                <a:ea typeface="Arial"/>
                <a:cs typeface="Arial"/>
                <a:sym typeface="Arial"/>
              </a:rPr>
              <a:t>bên</a:t>
            </a:r>
            <a:r>
              <a:rPr lang="en-US" altLang="ja-JP" b="0">
                <a:latin typeface="Arial"/>
                <a:ea typeface="Arial"/>
                <a:cs typeface="Arial"/>
                <a:sym typeface="Arial"/>
              </a:rPr>
              <a:t> </a:t>
            </a:r>
            <a:r>
              <a:rPr lang="en-US" altLang="ja-JP" b="0" err="1">
                <a:latin typeface="Arial"/>
                <a:ea typeface="Arial"/>
                <a:cs typeface="Arial"/>
                <a:sym typeface="Arial"/>
              </a:rPr>
              <a:t>cạnh</a:t>
            </a:r>
            <a:r>
              <a:rPr lang="en-US" altLang="ja-JP" b="0">
                <a:latin typeface="Arial"/>
                <a:ea typeface="Arial"/>
                <a:cs typeface="Arial"/>
                <a:sym typeface="Arial"/>
              </a:rPr>
              <a:t> </a:t>
            </a:r>
            <a:r>
              <a:rPr lang="en-US" altLang="ja-JP" b="0" err="1">
                <a:latin typeface="Arial"/>
                <a:ea typeface="Arial"/>
                <a:cs typeface="Arial"/>
                <a:sym typeface="Arial"/>
              </a:rPr>
              <a:t>bản</a:t>
            </a:r>
            <a:r>
              <a:rPr lang="en-US" altLang="ja-JP" b="0">
                <a:latin typeface="Arial"/>
                <a:ea typeface="Arial"/>
                <a:cs typeface="Arial"/>
                <a:sym typeface="Arial"/>
              </a:rPr>
              <a:t> </a:t>
            </a:r>
            <a:r>
              <a:rPr lang="en-US" altLang="ja-JP" b="0" err="1">
                <a:latin typeface="Arial"/>
                <a:ea typeface="Arial"/>
                <a:cs typeface="Arial"/>
                <a:sym typeface="Arial"/>
              </a:rPr>
              <a:t>tiếng</a:t>
            </a:r>
            <a:r>
              <a:rPr lang="en-US" altLang="ja-JP" b="0">
                <a:latin typeface="Arial"/>
                <a:ea typeface="Arial"/>
                <a:cs typeface="Arial"/>
                <a:sym typeface="Arial"/>
              </a:rPr>
              <a:t> Nhật. Các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tìm</a:t>
            </a:r>
            <a:r>
              <a:rPr lang="en-US" altLang="ja-JP" b="0">
                <a:latin typeface="Arial"/>
                <a:ea typeface="Arial"/>
                <a:cs typeface="Arial"/>
                <a:sym typeface="Arial"/>
              </a:rPr>
              <a:t> </a:t>
            </a:r>
            <a:r>
              <a:rPr lang="en-US" altLang="ja-JP" b="0" err="1">
                <a:latin typeface="Arial"/>
                <a:ea typeface="Arial"/>
                <a:cs typeface="Arial"/>
                <a:sym typeface="Arial"/>
              </a:rPr>
              <a:t>kiếm</a:t>
            </a:r>
            <a:r>
              <a:rPr lang="en-US" altLang="ja-JP" b="0">
                <a:latin typeface="Arial"/>
                <a:ea typeface="Arial"/>
                <a:cs typeface="Arial"/>
                <a:sym typeface="Arial"/>
              </a:rPr>
              <a:t> </a:t>
            </a:r>
            <a:r>
              <a:rPr lang="en-US" altLang="ja-JP" b="0" err="1">
                <a:latin typeface="Arial"/>
                <a:ea typeface="Arial"/>
                <a:cs typeface="Arial"/>
                <a:sym typeface="Arial"/>
              </a:rPr>
              <a:t>thử</a:t>
            </a:r>
            <a:r>
              <a:rPr lang="en-US" altLang="ja-JP" b="0">
                <a:latin typeface="Arial"/>
                <a:ea typeface="Arial"/>
                <a:cs typeface="Arial"/>
                <a:sym typeface="Arial"/>
              </a:rPr>
              <a:t> </a:t>
            </a:r>
            <a:r>
              <a:rPr lang="en-US" altLang="ja-JP" b="0" err="1">
                <a:latin typeface="Arial"/>
                <a:ea typeface="Arial"/>
                <a:cs typeface="Arial"/>
                <a:sym typeface="Arial"/>
              </a:rPr>
              <a:t>nhé</a:t>
            </a:r>
            <a:r>
              <a:rPr lang="en-US" altLang="ja-JP" b="0">
                <a:latin typeface="Arial"/>
                <a:ea typeface="Arial"/>
                <a:cs typeface="Arial"/>
                <a:sym typeface="Arial"/>
              </a:rPr>
              <a:t>.</a:t>
            </a: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a:latin typeface="Arial"/>
                <a:ea typeface="Arial"/>
                <a:cs typeface="Arial"/>
                <a:sym typeface="Arial"/>
              </a:rPr>
              <a:t>Tuy Nhiên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phải</a:t>
            </a:r>
            <a:r>
              <a:rPr lang="en-US" altLang="ja-JP" b="0">
                <a:latin typeface="Arial"/>
                <a:ea typeface="Arial"/>
                <a:cs typeface="Arial"/>
                <a:sym typeface="Arial"/>
              </a:rPr>
              <a:t> </a:t>
            </a:r>
            <a:r>
              <a:rPr lang="en-US" altLang="ja-JP" b="0" err="1">
                <a:latin typeface="Arial"/>
                <a:ea typeface="Arial"/>
                <a:cs typeface="Arial"/>
                <a:sym typeface="Arial"/>
              </a:rPr>
              <a:t>tất</a:t>
            </a:r>
            <a:r>
              <a:rPr lang="en-US" altLang="ja-JP" b="0">
                <a:latin typeface="Arial"/>
                <a:ea typeface="Arial"/>
                <a:cs typeface="Arial"/>
                <a:sym typeface="Arial"/>
              </a:rPr>
              <a:t> </a:t>
            </a:r>
            <a:r>
              <a:rPr lang="en-US" altLang="ja-JP" b="0" err="1">
                <a:latin typeface="Arial"/>
                <a:ea typeface="Arial"/>
                <a:cs typeface="Arial"/>
                <a:sym typeface="Arial"/>
              </a:rPr>
              <a:t>cả</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địa</a:t>
            </a:r>
            <a:r>
              <a:rPr lang="en-US" altLang="ja-JP" b="0">
                <a:latin typeface="Arial"/>
                <a:ea typeface="Arial"/>
                <a:cs typeface="Arial"/>
                <a:sym typeface="Arial"/>
              </a:rPr>
              <a:t> </a:t>
            </a:r>
            <a:r>
              <a:rPr lang="en-US" altLang="ja-JP" b="0" err="1">
                <a:latin typeface="Arial"/>
                <a:ea typeface="Arial"/>
                <a:cs typeface="Arial"/>
                <a:sym typeface="Arial"/>
              </a:rPr>
              <a:t>điểm</a:t>
            </a:r>
            <a:r>
              <a:rPr lang="en-US" altLang="ja-JP" b="0">
                <a:latin typeface="Arial"/>
                <a:ea typeface="Arial"/>
                <a:cs typeface="Arial"/>
                <a:sym typeface="Arial"/>
              </a:rPr>
              <a:t> </a:t>
            </a:r>
            <a:r>
              <a:rPr lang="en-US" altLang="ja-JP" b="0" err="1">
                <a:latin typeface="Arial"/>
                <a:ea typeface="Arial"/>
                <a:cs typeface="Arial"/>
                <a:sym typeface="Arial"/>
              </a:rPr>
              <a:t>đều</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trang</a:t>
            </a:r>
            <a:r>
              <a:rPr lang="en-US" altLang="ja-JP" b="0">
                <a:latin typeface="Arial"/>
                <a:ea typeface="Arial"/>
                <a:cs typeface="Arial"/>
                <a:sym typeface="Arial"/>
              </a:rPr>
              <a:t> web </a:t>
            </a:r>
            <a:r>
              <a:rPr lang="en-US" altLang="ja-JP" b="0" err="1">
                <a:latin typeface="Arial"/>
                <a:ea typeface="Arial"/>
                <a:cs typeface="Arial"/>
                <a:sym typeface="Arial"/>
              </a:rPr>
              <a:t>hoặc</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tìm</a:t>
            </a:r>
            <a:r>
              <a:rPr lang="en-US" altLang="ja-JP" b="0">
                <a:latin typeface="Arial"/>
                <a:ea typeface="Arial"/>
                <a:cs typeface="Arial"/>
                <a:sym typeface="Arial"/>
              </a:rPr>
              <a:t> </a:t>
            </a:r>
            <a:r>
              <a:rPr lang="en-US" altLang="ja-JP" b="0" err="1">
                <a:latin typeface="Arial"/>
                <a:ea typeface="Arial"/>
                <a:cs typeface="Arial"/>
                <a:sym typeface="Arial"/>
              </a:rPr>
              <a:t>kiếm</a:t>
            </a:r>
            <a:r>
              <a:rPr lang="en-US" altLang="ja-JP" b="0">
                <a:latin typeface="Arial"/>
                <a:ea typeface="Arial"/>
                <a:cs typeface="Arial"/>
                <a:sym typeface="Arial"/>
              </a:rPr>
              <a:t> thông tin </a:t>
            </a:r>
            <a:r>
              <a:rPr lang="en-US" altLang="ja-JP" b="0" err="1">
                <a:latin typeface="Arial"/>
                <a:ea typeface="Arial"/>
                <a:cs typeface="Arial"/>
                <a:sym typeface="Arial"/>
              </a:rPr>
              <a:t>trên</a:t>
            </a:r>
            <a:r>
              <a:rPr lang="en-US" altLang="ja-JP" b="0">
                <a:latin typeface="Arial"/>
                <a:ea typeface="Arial"/>
                <a:cs typeface="Arial"/>
                <a:sym typeface="Arial"/>
              </a:rPr>
              <a:t> internet, </a:t>
            </a:r>
            <a:r>
              <a:rPr lang="en-US" altLang="ja-JP" b="0" err="1">
                <a:latin typeface="Arial"/>
                <a:ea typeface="Arial"/>
                <a:cs typeface="Arial"/>
                <a:sym typeface="Arial"/>
              </a:rPr>
              <a:t>vì</a:t>
            </a:r>
            <a:r>
              <a:rPr lang="en-US" altLang="ja-JP" b="0">
                <a:latin typeface="Arial"/>
                <a:ea typeface="Arial"/>
                <a:cs typeface="Arial"/>
                <a:sym typeface="Arial"/>
              </a:rPr>
              <a:t> </a:t>
            </a:r>
            <a:r>
              <a:rPr lang="en-US" altLang="ja-JP" b="0" err="1">
                <a:latin typeface="Arial"/>
                <a:ea typeface="Arial"/>
                <a:cs typeface="Arial"/>
                <a:sym typeface="Arial"/>
              </a:rPr>
              <a:t>thế</a:t>
            </a:r>
            <a:r>
              <a:rPr lang="en-US" altLang="ja-JP" b="0">
                <a:latin typeface="Arial"/>
                <a:ea typeface="Arial"/>
                <a:cs typeface="Arial"/>
                <a:sym typeface="Arial"/>
              </a:rPr>
              <a:t> </a:t>
            </a:r>
            <a:r>
              <a:rPr lang="en-US" altLang="ja-JP" b="0" err="1">
                <a:latin typeface="Arial"/>
                <a:ea typeface="Arial"/>
                <a:cs typeface="Arial"/>
                <a:sym typeface="Arial"/>
              </a:rPr>
              <a:t>nếu</a:t>
            </a:r>
            <a:r>
              <a:rPr lang="en-US" altLang="ja-JP" b="0">
                <a:latin typeface="Arial"/>
                <a:ea typeface="Arial"/>
                <a:cs typeface="Arial"/>
                <a:sym typeface="Arial"/>
              </a:rPr>
              <a:t> </a:t>
            </a:r>
            <a:r>
              <a:rPr lang="en-US" altLang="ja-JP" b="0" err="1">
                <a:latin typeface="Arial"/>
                <a:ea typeface="Arial"/>
                <a:cs typeface="Arial"/>
                <a:sym typeface="Arial"/>
              </a:rPr>
              <a:t>không</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tìm</a:t>
            </a:r>
            <a:r>
              <a:rPr lang="en-US" altLang="ja-JP" b="0">
                <a:latin typeface="Arial"/>
                <a:ea typeface="Arial"/>
                <a:cs typeface="Arial"/>
                <a:sym typeface="Arial"/>
              </a:rPr>
              <a:t> </a:t>
            </a:r>
            <a:r>
              <a:rPr lang="en-US" altLang="ja-JP" b="0" err="1">
                <a:latin typeface="Arial"/>
                <a:ea typeface="Arial"/>
                <a:cs typeface="Arial"/>
                <a:sym typeface="Arial"/>
              </a:rPr>
              <a:t>kiếm</a:t>
            </a:r>
            <a:r>
              <a:rPr lang="en-US" altLang="ja-JP" b="0">
                <a:latin typeface="Arial"/>
                <a:ea typeface="Arial"/>
                <a:cs typeface="Arial"/>
                <a:sym typeface="Arial"/>
              </a:rPr>
              <a:t> </a:t>
            </a:r>
            <a:r>
              <a:rPr lang="en-US" altLang="ja-JP" b="0" err="1">
                <a:latin typeface="Arial"/>
                <a:ea typeface="Arial"/>
                <a:cs typeface="Arial"/>
                <a:sym typeface="Arial"/>
              </a:rPr>
              <a:t>được</a:t>
            </a:r>
            <a:r>
              <a:rPr lang="en-US" altLang="ja-JP" b="0">
                <a:latin typeface="Arial"/>
                <a:ea typeface="Arial"/>
                <a:cs typeface="Arial"/>
                <a:sym typeface="Arial"/>
              </a:rPr>
              <a:t> thông tin </a:t>
            </a:r>
            <a:r>
              <a:rPr lang="en-US" altLang="ja-JP" b="0" err="1">
                <a:latin typeface="Arial"/>
                <a:ea typeface="Arial"/>
                <a:cs typeface="Arial"/>
                <a:sym typeface="Arial"/>
              </a:rPr>
              <a:t>bằng</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này</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thể</a:t>
            </a:r>
            <a:r>
              <a:rPr lang="en-US" altLang="ja-JP" b="0">
                <a:latin typeface="Arial"/>
                <a:ea typeface="Arial"/>
                <a:cs typeface="Arial"/>
                <a:sym typeface="Arial"/>
              </a:rPr>
              <a:t> </a:t>
            </a:r>
            <a:r>
              <a:rPr lang="en-US" altLang="ja-JP" b="0" err="1">
                <a:latin typeface="Arial"/>
                <a:ea typeface="Arial"/>
                <a:cs typeface="Arial"/>
                <a:sym typeface="Arial"/>
              </a:rPr>
              <a:t>thử</a:t>
            </a:r>
            <a:r>
              <a:rPr lang="en-US" altLang="ja-JP" b="0">
                <a:latin typeface="Arial"/>
                <a:ea typeface="Arial"/>
                <a:cs typeface="Arial"/>
                <a:sym typeface="Arial"/>
              </a:rPr>
              <a:t> </a:t>
            </a:r>
            <a:r>
              <a:rPr lang="en-US" altLang="ja-JP" b="0" err="1">
                <a:latin typeface="Arial"/>
                <a:ea typeface="Arial"/>
                <a:cs typeface="Arial"/>
                <a:sym typeface="Arial"/>
              </a:rPr>
              <a:t>các</a:t>
            </a:r>
            <a:r>
              <a:rPr lang="en-US" altLang="ja-JP" b="0">
                <a:latin typeface="Arial"/>
                <a:ea typeface="Arial"/>
                <a:cs typeface="Arial"/>
                <a:sym typeface="Arial"/>
              </a:rPr>
              <a:t> </a:t>
            </a:r>
            <a:r>
              <a:rPr lang="en-US" altLang="ja-JP" b="0" err="1">
                <a:latin typeface="Arial"/>
                <a:ea typeface="Arial"/>
                <a:cs typeface="Arial"/>
                <a:sym typeface="Arial"/>
              </a:rPr>
              <a:t>phương</a:t>
            </a:r>
            <a:r>
              <a:rPr lang="en-US" altLang="ja-JP" b="0">
                <a:latin typeface="Arial"/>
                <a:ea typeface="Arial"/>
                <a:cs typeface="Arial"/>
                <a:sym typeface="Arial"/>
              </a:rPr>
              <a:t> </a:t>
            </a:r>
            <a:r>
              <a:rPr lang="en-US" altLang="ja-JP" b="0" err="1">
                <a:latin typeface="Arial"/>
                <a:ea typeface="Arial"/>
                <a:cs typeface="Arial"/>
                <a:sym typeface="Arial"/>
              </a:rPr>
              <a:t>án</a:t>
            </a:r>
            <a:r>
              <a:rPr lang="en-US" altLang="ja-JP" b="0">
                <a:latin typeface="Arial"/>
                <a:ea typeface="Arial"/>
                <a:cs typeface="Arial"/>
                <a:sym typeface="Arial"/>
              </a:rPr>
              <a:t> </a:t>
            </a:r>
            <a:r>
              <a:rPr lang="en-US" altLang="ja-JP" b="0" err="1">
                <a:latin typeface="Arial"/>
                <a:ea typeface="Arial"/>
                <a:cs typeface="Arial"/>
                <a:sym typeface="Arial"/>
              </a:rPr>
              <a:t>khác</a:t>
            </a:r>
            <a:r>
              <a:rPr lang="en-US" altLang="ja-JP" b="0">
                <a:latin typeface="Arial"/>
                <a:ea typeface="Arial"/>
                <a:cs typeface="Arial"/>
                <a:sym typeface="Arial"/>
              </a:rPr>
              <a:t> </a:t>
            </a:r>
            <a:r>
              <a:rPr lang="en-US" altLang="ja-JP" b="0" err="1">
                <a:latin typeface="Arial"/>
                <a:ea typeface="Arial"/>
                <a:cs typeface="Arial"/>
                <a:sym typeface="Arial"/>
              </a:rPr>
              <a:t>nhé</a:t>
            </a:r>
            <a:r>
              <a:rPr lang="en-US" altLang="ja-JP" b="0">
                <a:latin typeface="Arial"/>
                <a:ea typeface="Arial"/>
                <a:cs typeface="Arial"/>
                <a:sym typeface="Arial"/>
              </a:rPr>
              <a:t>. </a:t>
            </a:r>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endParaRPr lang="en-US" altLang="ja-JP" b="0">
              <a:latin typeface="Arial"/>
              <a:ea typeface="Arial"/>
              <a:cs typeface="Arial"/>
              <a:sym typeface="Arial"/>
            </a:endParaRPr>
          </a:p>
        </p:txBody>
      </p:sp>
    </p:spTree>
    <p:extLst>
      <p:ext uri="{BB962C8B-B14F-4D97-AF65-F5344CB8AC3E}">
        <p14:creationId xmlns:p14="http://schemas.microsoft.com/office/powerpoint/2010/main" val="3215950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E89D0-EB90-35E5-A2DA-77DF3222E4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C0E69-A1F6-81B8-F062-15BEE1BD3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26E46A-4222-24BE-192C-3BFDF08F10E8}"/>
              </a:ext>
            </a:extLst>
          </p:cNvPr>
          <p:cNvSpPr>
            <a:spLocks noGrp="1"/>
          </p:cNvSpPr>
          <p:nvPr>
            <p:ph type="body" idx="1"/>
          </p:nvPr>
        </p:nvSpPr>
        <p:spPr/>
        <p:txBody>
          <a:bodyPr/>
          <a:lstStyle/>
          <a:p>
            <a:pPr marL="0" lvl="0" indent="0" algn="l" rtl="0">
              <a:spcBef>
                <a:spcPts val="0"/>
              </a:spcBef>
              <a:spcAft>
                <a:spcPts val="0"/>
              </a:spcAft>
              <a:buNone/>
            </a:pPr>
            <a:r>
              <a:rPr lang="ja-JP" altLang="en-US" b="0" dirty="0">
                <a:latin typeface="Arial"/>
                <a:ea typeface="Arial"/>
                <a:cs typeface="Arial"/>
                <a:sym typeface="Arial"/>
              </a:rPr>
              <a:t>もしインターネットで情報が見つからない場合は、</a:t>
            </a:r>
            <a:r>
              <a:rPr lang="en-US" dirty="0" err="1"/>
              <a:t>次の2つの方法を試してみてくださいね</a:t>
            </a:r>
            <a:r>
              <a:rPr lang="en-US" dirty="0"/>
              <a:t>。</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②区役所で配布されるパンフレットや、ゴミ集積所の掲示を見る</a:t>
            </a: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役所でゴミの出し方のガイドブックをもら</a:t>
            </a:r>
            <a:r>
              <a:rPr lang="ja-JP" altLang="en-US" dirty="0"/>
              <a:t>える</a:t>
            </a:r>
            <a:r>
              <a:rPr lang="ja-JP" altLang="en-US" b="0" dirty="0">
                <a:latin typeface="Arial"/>
                <a:ea typeface="Arial"/>
                <a:cs typeface="Arial"/>
                <a:sym typeface="Arial"/>
              </a:rPr>
              <a:t>ことがあります。また、ゴミ収集場所には、イラスト付きで分別方法や収集日が書かれた案内が掲示されていることも多いです。</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③近所の人や会社の先輩に聞く</a:t>
            </a: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分からないことがあれば、近所の人や会社の先輩などの周りの人に聞いてください。日本に来たばかりの皆さんは、周りの人と交流できます。</a:t>
            </a: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では、ここからはごみの出し方を聞くときに使えるフレーズをいくつか紹介します。</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en-US" altLang="ja-JP" b="0" dirty="0" err="1">
                <a:latin typeface="Arial"/>
                <a:ea typeface="Arial"/>
                <a:cs typeface="Arial"/>
                <a:sym typeface="Arial"/>
              </a:rPr>
              <a:t>Nếu</a:t>
            </a:r>
            <a:r>
              <a:rPr lang="en-US" altLang="ja-JP" b="0" dirty="0">
                <a:latin typeface="Arial"/>
                <a:ea typeface="Arial"/>
                <a:cs typeface="Arial"/>
                <a:sym typeface="Arial"/>
              </a:rPr>
              <a:t> </a:t>
            </a:r>
            <a:r>
              <a:rPr lang="en-US" altLang="ja-JP" b="0" dirty="0" err="1">
                <a:latin typeface="Arial"/>
                <a:ea typeface="Arial"/>
                <a:cs typeface="Arial"/>
                <a:sym typeface="Arial"/>
              </a:rPr>
              <a:t>không</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tìm</a:t>
            </a:r>
            <a:r>
              <a:rPr lang="en-US" altLang="ja-JP" b="0" dirty="0">
                <a:latin typeface="Arial"/>
                <a:ea typeface="Arial"/>
                <a:cs typeface="Arial"/>
                <a:sym typeface="Arial"/>
              </a:rPr>
              <a:t> </a:t>
            </a:r>
            <a:r>
              <a:rPr lang="en-US" altLang="ja-JP" b="0" dirty="0" err="1">
                <a:latin typeface="Arial"/>
                <a:ea typeface="Arial"/>
                <a:cs typeface="Arial"/>
                <a:sym typeface="Arial"/>
              </a:rPr>
              <a:t>kiếm</a:t>
            </a:r>
            <a:r>
              <a:rPr lang="en-US" altLang="ja-JP" b="0" dirty="0">
                <a:latin typeface="Arial"/>
                <a:ea typeface="Arial"/>
                <a:cs typeface="Arial"/>
                <a:sym typeface="Arial"/>
              </a:rPr>
              <a:t> thông tin </a:t>
            </a:r>
            <a:r>
              <a:rPr lang="en-US" altLang="ja-JP" b="0" dirty="0" err="1">
                <a:latin typeface="Arial"/>
                <a:ea typeface="Arial"/>
                <a:cs typeface="Arial"/>
                <a:sym typeface="Arial"/>
              </a:rPr>
              <a:t>trên</a:t>
            </a:r>
            <a:r>
              <a:rPr lang="en-US" altLang="ja-JP" b="0" dirty="0">
                <a:latin typeface="Arial"/>
                <a:ea typeface="Arial"/>
                <a:cs typeface="Arial"/>
                <a:sym typeface="Arial"/>
              </a:rPr>
              <a:t> internet,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ja-JP" altLang="en-US" b="0" dirty="0">
                <a:latin typeface="Arial"/>
                <a:ea typeface="Arial"/>
                <a:cs typeface="Arial"/>
                <a:sym typeface="Arial"/>
              </a:rPr>
              <a:t> </a:t>
            </a:r>
            <a:r>
              <a:rPr lang="en-US" altLang="ja-JP" b="0" dirty="0" err="1">
                <a:latin typeface="Arial"/>
                <a:ea typeface="Arial"/>
                <a:cs typeface="Arial"/>
                <a:sym typeface="Arial"/>
              </a:rPr>
              <a:t>thử</a:t>
            </a:r>
            <a:r>
              <a:rPr lang="en-US" altLang="ja-JP" b="0" dirty="0">
                <a:latin typeface="Arial"/>
                <a:ea typeface="Arial"/>
                <a:cs typeface="Arial"/>
                <a:sym typeface="Arial"/>
              </a:rPr>
              <a:t> </a:t>
            </a:r>
            <a:r>
              <a:rPr lang="en-US" altLang="ja-JP" b="0" dirty="0" err="1">
                <a:latin typeface="Arial"/>
                <a:ea typeface="Arial"/>
                <a:cs typeface="Arial"/>
                <a:sym typeface="Arial"/>
              </a:rPr>
              <a:t>đến</a:t>
            </a:r>
            <a:r>
              <a:rPr lang="en-US" altLang="ja-JP" b="0" dirty="0">
                <a:latin typeface="Arial"/>
                <a:ea typeface="Arial"/>
                <a:cs typeface="Arial"/>
                <a:sym typeface="Arial"/>
              </a:rPr>
              <a:t> 2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sau</a:t>
            </a:r>
            <a:r>
              <a:rPr lang="en-US" altLang="ja-JP" b="0" dirty="0">
                <a:latin typeface="Arial"/>
                <a:ea typeface="Arial"/>
                <a:cs typeface="Arial"/>
                <a:sym typeface="Arial"/>
              </a:rPr>
              <a:t> </a:t>
            </a:r>
            <a:r>
              <a:rPr lang="en-US" altLang="ja-JP" b="0" dirty="0" err="1">
                <a:latin typeface="Arial"/>
                <a:ea typeface="Arial"/>
                <a:cs typeface="Arial"/>
                <a:sym typeface="Arial"/>
              </a:rPr>
              <a:t>nhé</a:t>
            </a:r>
            <a:endParaRPr lang="en-US" altLang="ja-JP" b="0" dirty="0">
              <a:latin typeface="Arial"/>
              <a:ea typeface="Arial"/>
              <a:cs typeface="Arial"/>
              <a:sym typeface="Arial"/>
            </a:endParaRP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②</a:t>
            </a:r>
            <a:r>
              <a:rPr lang="en-US" altLang="ja-JP" b="0" dirty="0">
                <a:latin typeface="Arial"/>
                <a:ea typeface="Arial"/>
                <a:cs typeface="Arial"/>
                <a:sym typeface="Arial"/>
              </a:rPr>
              <a:t>Xem </a:t>
            </a:r>
            <a:r>
              <a:rPr lang="en-US" altLang="ja-JP" b="0" dirty="0" err="1">
                <a:latin typeface="Arial"/>
                <a:ea typeface="Arial"/>
                <a:cs typeface="Arial"/>
                <a:sym typeface="Arial"/>
              </a:rPr>
              <a:t>tờ</a:t>
            </a:r>
            <a:r>
              <a:rPr lang="en-US" altLang="ja-JP" b="0" dirty="0">
                <a:latin typeface="Arial"/>
                <a:ea typeface="Arial"/>
                <a:cs typeface="Arial"/>
                <a:sym typeface="Arial"/>
              </a:rPr>
              <a:t> </a:t>
            </a:r>
            <a:r>
              <a:rPr lang="en-US" altLang="ja-JP" b="0" dirty="0" err="1">
                <a:latin typeface="Arial"/>
                <a:ea typeface="Arial"/>
                <a:cs typeface="Arial"/>
                <a:sym typeface="Arial"/>
              </a:rPr>
              <a:t>hướng</a:t>
            </a:r>
            <a:r>
              <a:rPr lang="en-US" altLang="ja-JP" b="0" dirty="0">
                <a:latin typeface="Arial"/>
                <a:ea typeface="Arial"/>
                <a:cs typeface="Arial"/>
                <a:sym typeface="Arial"/>
              </a:rPr>
              <a:t> </a:t>
            </a:r>
            <a:r>
              <a:rPr lang="en-US" altLang="ja-JP" b="0" dirty="0" err="1">
                <a:latin typeface="Arial"/>
                <a:ea typeface="Arial"/>
                <a:cs typeface="Arial"/>
                <a:sym typeface="Arial"/>
              </a:rPr>
              <a:t>dẫn</a:t>
            </a:r>
            <a:r>
              <a:rPr lang="en-US" altLang="ja-JP" b="0" dirty="0">
                <a:latin typeface="Arial"/>
                <a:ea typeface="Arial"/>
                <a:cs typeface="Arial"/>
                <a:sym typeface="Arial"/>
              </a:rPr>
              <a:t> </a:t>
            </a:r>
            <a:r>
              <a:rPr lang="en-US" altLang="ja-JP" b="0" dirty="0" err="1">
                <a:latin typeface="Arial"/>
                <a:ea typeface="Arial"/>
                <a:cs typeface="Arial"/>
                <a:sym typeface="Arial"/>
              </a:rPr>
              <a:t>phân</a:t>
            </a:r>
            <a:r>
              <a:rPr lang="en-US" altLang="ja-JP" b="0" dirty="0">
                <a:latin typeface="Arial"/>
                <a:ea typeface="Arial"/>
                <a:cs typeface="Arial"/>
                <a:sym typeface="Arial"/>
              </a:rPr>
              <a:t> </a:t>
            </a:r>
            <a:r>
              <a:rPr lang="en-US" altLang="ja-JP" b="0" dirty="0" err="1">
                <a:latin typeface="Arial"/>
                <a:ea typeface="Arial"/>
                <a:cs typeface="Arial"/>
                <a:sym typeface="Arial"/>
              </a:rPr>
              <a:t>loại</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được</a:t>
            </a:r>
            <a:r>
              <a:rPr lang="en-US" altLang="ja-JP" b="0" dirty="0">
                <a:latin typeface="Arial"/>
                <a:ea typeface="Arial"/>
                <a:cs typeface="Arial"/>
                <a:sym typeface="Arial"/>
              </a:rPr>
              <a:t> </a:t>
            </a:r>
            <a:r>
              <a:rPr lang="en-US" altLang="ja-JP" b="0" dirty="0" err="1">
                <a:latin typeface="Arial"/>
                <a:ea typeface="Arial"/>
                <a:cs typeface="Arial"/>
                <a:sym typeface="Arial"/>
              </a:rPr>
              <a:t>phát</a:t>
            </a:r>
            <a:r>
              <a:rPr lang="en-US" altLang="ja-JP" b="0" dirty="0">
                <a:latin typeface="Arial"/>
                <a:ea typeface="Arial"/>
                <a:cs typeface="Arial"/>
                <a:sym typeface="Arial"/>
              </a:rPr>
              <a:t> ở </a:t>
            </a:r>
            <a:r>
              <a:rPr lang="en-US" altLang="ja-JP" b="0" dirty="0" err="1">
                <a:latin typeface="Arial"/>
                <a:ea typeface="Arial"/>
                <a:cs typeface="Arial"/>
                <a:sym typeface="Arial"/>
              </a:rPr>
              <a:t>văn</a:t>
            </a:r>
            <a:r>
              <a:rPr lang="en-US" altLang="ja-JP" b="0" dirty="0">
                <a:latin typeface="Arial"/>
                <a:ea typeface="Arial"/>
                <a:cs typeface="Arial"/>
                <a:sym typeface="Arial"/>
              </a:rPr>
              <a:t> </a:t>
            </a:r>
            <a:r>
              <a:rPr lang="en-US" altLang="ja-JP" b="0" dirty="0" err="1">
                <a:latin typeface="Arial"/>
                <a:ea typeface="Arial"/>
                <a:cs typeface="Arial"/>
                <a:sym typeface="Arial"/>
              </a:rPr>
              <a:t>phòng</a:t>
            </a:r>
            <a:r>
              <a:rPr lang="en-US" altLang="ja-JP" b="0" dirty="0">
                <a:latin typeface="Arial"/>
                <a:ea typeface="Arial"/>
                <a:cs typeface="Arial"/>
                <a:sym typeface="Arial"/>
              </a:rPr>
              <a:t> </a:t>
            </a:r>
            <a:r>
              <a:rPr lang="en-US" altLang="ja-JP" b="0" dirty="0" err="1">
                <a:latin typeface="Arial"/>
                <a:ea typeface="Arial"/>
                <a:cs typeface="Arial"/>
                <a:sym typeface="Arial"/>
              </a:rPr>
              <a:t>quận</a:t>
            </a:r>
            <a:r>
              <a:rPr lang="en-US" altLang="ja-JP" b="0" dirty="0">
                <a:latin typeface="Arial"/>
                <a:ea typeface="Arial"/>
                <a:cs typeface="Arial"/>
                <a:sym typeface="Arial"/>
              </a:rPr>
              <a:t>, </a:t>
            </a:r>
            <a:r>
              <a:rPr lang="en-US" altLang="ja-JP" b="0" dirty="0" err="1">
                <a:latin typeface="Arial"/>
                <a:ea typeface="Arial"/>
                <a:cs typeface="Arial"/>
                <a:sym typeface="Arial"/>
              </a:rPr>
              <a:t>hoặc</a:t>
            </a:r>
            <a:r>
              <a:rPr lang="en-US" altLang="ja-JP" b="0" dirty="0">
                <a:latin typeface="Arial"/>
                <a:ea typeface="Arial"/>
                <a:cs typeface="Arial"/>
                <a:sym typeface="Arial"/>
              </a:rPr>
              <a:t> </a:t>
            </a:r>
            <a:r>
              <a:rPr lang="en-US" altLang="ja-JP" b="0" dirty="0" err="1">
                <a:latin typeface="Arial"/>
                <a:ea typeface="Arial"/>
                <a:cs typeface="Arial"/>
                <a:sym typeface="Arial"/>
              </a:rPr>
              <a:t>bảng</a:t>
            </a:r>
            <a:r>
              <a:rPr lang="en-US" altLang="ja-JP" b="0" dirty="0">
                <a:latin typeface="Arial"/>
                <a:ea typeface="Arial"/>
                <a:cs typeface="Arial"/>
                <a:sym typeface="Arial"/>
              </a:rPr>
              <a:t> </a:t>
            </a:r>
            <a:r>
              <a:rPr lang="en-US" altLang="ja-JP" b="0" dirty="0" err="1">
                <a:latin typeface="Arial"/>
                <a:ea typeface="Arial"/>
                <a:cs typeface="Arial"/>
                <a:sym typeface="Arial"/>
              </a:rPr>
              <a:t>hướng</a:t>
            </a:r>
            <a:r>
              <a:rPr lang="en-US" altLang="ja-JP" b="0" dirty="0">
                <a:latin typeface="Arial"/>
                <a:ea typeface="Arial"/>
                <a:cs typeface="Arial"/>
                <a:sym typeface="Arial"/>
              </a:rPr>
              <a:t> </a:t>
            </a:r>
            <a:r>
              <a:rPr lang="en-US" altLang="ja-JP" b="0" dirty="0" err="1">
                <a:latin typeface="Arial"/>
                <a:ea typeface="Arial"/>
                <a:cs typeface="Arial"/>
                <a:sym typeface="Arial"/>
              </a:rPr>
              <a:t>dẫn</a:t>
            </a:r>
            <a:r>
              <a:rPr lang="en-US" altLang="ja-JP" b="0" dirty="0">
                <a:latin typeface="Arial"/>
                <a:ea typeface="Arial"/>
                <a:cs typeface="Arial"/>
                <a:sym typeface="Arial"/>
              </a:rPr>
              <a:t> </a:t>
            </a:r>
            <a:r>
              <a:rPr lang="en-US" altLang="ja-JP" b="0" dirty="0" err="1">
                <a:latin typeface="Arial"/>
                <a:ea typeface="Arial"/>
                <a:cs typeface="Arial"/>
                <a:sym typeface="Arial"/>
              </a:rPr>
              <a:t>đặt</a:t>
            </a:r>
            <a:r>
              <a:rPr lang="en-US" altLang="ja-JP" b="0" dirty="0">
                <a:latin typeface="Arial"/>
                <a:ea typeface="Arial"/>
                <a:cs typeface="Arial"/>
                <a:sym typeface="Arial"/>
              </a:rPr>
              <a:t> </a:t>
            </a:r>
            <a:r>
              <a:rPr lang="en-US" altLang="ja-JP" b="0" dirty="0" err="1">
                <a:latin typeface="Arial"/>
                <a:ea typeface="Arial"/>
                <a:cs typeface="Arial"/>
                <a:sym typeface="Arial"/>
              </a:rPr>
              <a:t>tại</a:t>
            </a:r>
            <a:r>
              <a:rPr lang="en-US" altLang="ja-JP" b="0" dirty="0">
                <a:latin typeface="Arial"/>
                <a:ea typeface="Arial"/>
                <a:cs typeface="Arial"/>
                <a:sym typeface="Arial"/>
              </a:rPr>
              <a:t> </a:t>
            </a:r>
            <a:r>
              <a:rPr lang="en-US" altLang="ja-JP" b="0" dirty="0" err="1">
                <a:latin typeface="Arial"/>
                <a:ea typeface="Arial"/>
                <a:cs typeface="Arial"/>
                <a:sym typeface="Arial"/>
              </a:rPr>
              <a:t>nơi</a:t>
            </a:r>
            <a:r>
              <a:rPr lang="en-US" altLang="ja-JP" b="0" dirty="0">
                <a:latin typeface="Arial"/>
                <a:ea typeface="Arial"/>
                <a:cs typeface="Arial"/>
                <a:sym typeface="Arial"/>
              </a:rPr>
              <a:t> </a:t>
            </a:r>
            <a:r>
              <a:rPr lang="en-US" altLang="ja-JP" b="0" dirty="0" err="1">
                <a:latin typeface="Arial"/>
                <a:ea typeface="Arial"/>
                <a:cs typeface="Arial"/>
                <a:sym typeface="Arial"/>
              </a:rPr>
              <a:t>thu</a:t>
            </a:r>
            <a:r>
              <a:rPr lang="en-US" altLang="ja-JP" b="0" dirty="0">
                <a:latin typeface="Arial"/>
                <a:ea typeface="Arial"/>
                <a:cs typeface="Arial"/>
                <a:sym typeface="Arial"/>
              </a:rPr>
              <a:t> </a:t>
            </a:r>
            <a:r>
              <a:rPr lang="en-US" altLang="ja-JP" b="0" dirty="0" err="1">
                <a:latin typeface="Arial"/>
                <a:ea typeface="Arial"/>
                <a:cs typeface="Arial"/>
                <a:sym typeface="Arial"/>
              </a:rPr>
              <a:t>gom</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a:t>
            </a:r>
          </a:p>
          <a:p>
            <a:pPr marL="0" lvl="0" indent="0" algn="l" rtl="0">
              <a:spcBef>
                <a:spcPts val="0"/>
              </a:spcBef>
              <a:spcAft>
                <a:spcPts val="0"/>
              </a:spcAft>
              <a:buNone/>
            </a:pPr>
            <a:r>
              <a:rPr lang="en-US" altLang="ja-JP" b="0" dirty="0">
                <a:latin typeface="Arial"/>
                <a:ea typeface="Arial"/>
                <a:cs typeface="Arial"/>
                <a:sym typeface="Arial"/>
              </a:rPr>
              <a:t>Khi </a:t>
            </a:r>
            <a:r>
              <a:rPr lang="en-US" altLang="ja-JP" b="0" dirty="0" err="1">
                <a:latin typeface="Arial"/>
                <a:ea typeface="Arial"/>
                <a:cs typeface="Arial"/>
                <a:sym typeface="Arial"/>
              </a:rPr>
              <a:t>đăng</a:t>
            </a:r>
            <a:r>
              <a:rPr lang="en-US" altLang="ja-JP" b="0" dirty="0">
                <a:latin typeface="Arial"/>
                <a:ea typeface="Arial"/>
                <a:cs typeface="Arial"/>
                <a:sym typeface="Arial"/>
              </a:rPr>
              <a:t> </a:t>
            </a:r>
            <a:r>
              <a:rPr lang="en-US" altLang="ja-JP" b="0" dirty="0" err="1">
                <a:latin typeface="Arial"/>
                <a:ea typeface="Arial"/>
                <a:cs typeface="Arial"/>
                <a:sym typeface="Arial"/>
              </a:rPr>
              <a:t>kí</a:t>
            </a:r>
            <a:r>
              <a:rPr lang="en-US" altLang="ja-JP" b="0" dirty="0">
                <a:latin typeface="Arial"/>
                <a:ea typeface="Arial"/>
                <a:cs typeface="Arial"/>
                <a:sym typeface="Arial"/>
              </a:rPr>
              <a:t> </a:t>
            </a:r>
            <a:r>
              <a:rPr lang="en-US" altLang="ja-JP" b="0" dirty="0" err="1">
                <a:latin typeface="Arial"/>
                <a:ea typeface="Arial"/>
                <a:cs typeface="Arial"/>
                <a:sym typeface="Arial"/>
              </a:rPr>
              <a:t>cư</a:t>
            </a:r>
            <a:r>
              <a:rPr lang="en-US" altLang="ja-JP" b="0" dirty="0">
                <a:latin typeface="Arial"/>
                <a:ea typeface="Arial"/>
                <a:cs typeface="Arial"/>
                <a:sym typeface="Arial"/>
              </a:rPr>
              <a:t> </a:t>
            </a:r>
            <a:r>
              <a:rPr lang="en-US" altLang="ja-JP" b="0" dirty="0" err="1">
                <a:latin typeface="Arial"/>
                <a:ea typeface="Arial"/>
                <a:cs typeface="Arial"/>
                <a:sym typeface="Arial"/>
              </a:rPr>
              <a:t>trú</a:t>
            </a:r>
            <a:r>
              <a:rPr lang="en-US" altLang="ja-JP" b="0" dirty="0">
                <a:latin typeface="Arial"/>
                <a:ea typeface="Arial"/>
                <a:cs typeface="Arial"/>
                <a:sym typeface="Arial"/>
              </a:rPr>
              <a:t> </a:t>
            </a:r>
            <a:r>
              <a:rPr lang="en-US" altLang="ja-JP" b="0" dirty="0" err="1">
                <a:latin typeface="Arial"/>
                <a:ea typeface="Arial"/>
                <a:cs typeface="Arial"/>
                <a:sym typeface="Arial"/>
              </a:rPr>
              <a:t>tại</a:t>
            </a:r>
            <a:r>
              <a:rPr lang="en-US" altLang="ja-JP" b="0" dirty="0">
                <a:latin typeface="Arial"/>
                <a:ea typeface="Arial"/>
                <a:cs typeface="Arial"/>
                <a:sym typeface="Arial"/>
              </a:rPr>
              <a:t> </a:t>
            </a:r>
            <a:r>
              <a:rPr lang="en-US" altLang="ja-JP" b="0" dirty="0" err="1">
                <a:latin typeface="Arial"/>
                <a:ea typeface="Arial"/>
                <a:cs typeface="Arial"/>
                <a:sym typeface="Arial"/>
              </a:rPr>
              <a:t>tòa</a:t>
            </a:r>
            <a:r>
              <a:rPr lang="en-US" altLang="ja-JP" b="0" dirty="0">
                <a:latin typeface="Arial"/>
                <a:ea typeface="Arial"/>
                <a:cs typeface="Arial"/>
                <a:sym typeface="Arial"/>
              </a:rPr>
              <a:t> </a:t>
            </a:r>
            <a:r>
              <a:rPr lang="en-US" altLang="ja-JP" b="0" dirty="0" err="1">
                <a:latin typeface="Arial"/>
                <a:ea typeface="Arial"/>
                <a:cs typeface="Arial"/>
                <a:sym typeface="Arial"/>
              </a:rPr>
              <a:t>thị</a:t>
            </a:r>
            <a:r>
              <a:rPr lang="en-US" altLang="ja-JP" b="0" dirty="0">
                <a:latin typeface="Arial"/>
                <a:ea typeface="Arial"/>
                <a:cs typeface="Arial"/>
                <a:sym typeface="Arial"/>
              </a:rPr>
              <a:t> chính </a:t>
            </a:r>
            <a:r>
              <a:rPr lang="en-US" altLang="ja-JP" b="0" dirty="0" err="1">
                <a:latin typeface="Arial"/>
                <a:ea typeface="Arial"/>
                <a:cs typeface="Arial"/>
                <a:sym typeface="Arial"/>
              </a:rPr>
              <a:t>hoặc</a:t>
            </a:r>
            <a:r>
              <a:rPr lang="en-US" altLang="ja-JP" b="0" dirty="0">
                <a:latin typeface="Arial"/>
                <a:ea typeface="Arial"/>
                <a:cs typeface="Arial"/>
                <a:sym typeface="Arial"/>
              </a:rPr>
              <a:t> </a:t>
            </a:r>
            <a:r>
              <a:rPr lang="en-US" altLang="ja-JP" b="0" dirty="0" err="1">
                <a:latin typeface="Arial"/>
                <a:ea typeface="Arial"/>
                <a:cs typeface="Arial"/>
                <a:sym typeface="Arial"/>
              </a:rPr>
              <a:t>văn</a:t>
            </a:r>
            <a:r>
              <a:rPr lang="en-US" altLang="ja-JP" b="0" dirty="0">
                <a:latin typeface="Arial"/>
                <a:ea typeface="Arial"/>
                <a:cs typeface="Arial"/>
                <a:sym typeface="Arial"/>
              </a:rPr>
              <a:t> </a:t>
            </a:r>
            <a:r>
              <a:rPr lang="en-US" altLang="ja-JP" b="0" dirty="0" err="1">
                <a:latin typeface="Arial"/>
                <a:ea typeface="Arial"/>
                <a:cs typeface="Arial"/>
                <a:sym typeface="Arial"/>
              </a:rPr>
              <a:t>phòng</a:t>
            </a:r>
            <a:r>
              <a:rPr lang="en-US" altLang="ja-JP" b="0" dirty="0">
                <a:latin typeface="Arial"/>
                <a:ea typeface="Arial"/>
                <a:cs typeface="Arial"/>
                <a:sym typeface="Arial"/>
              </a:rPr>
              <a:t> </a:t>
            </a:r>
            <a:r>
              <a:rPr lang="en-US" altLang="ja-JP" b="0" dirty="0" err="1">
                <a:latin typeface="Arial"/>
                <a:ea typeface="Arial"/>
                <a:cs typeface="Arial"/>
                <a:sym typeface="Arial"/>
              </a:rPr>
              <a:t>quận</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thường</a:t>
            </a:r>
            <a:r>
              <a:rPr lang="en-US" altLang="ja-JP" b="0" dirty="0">
                <a:latin typeface="Arial"/>
                <a:ea typeface="Arial"/>
                <a:cs typeface="Arial"/>
                <a:sym typeface="Arial"/>
              </a:rPr>
              <a:t> </a:t>
            </a:r>
            <a:r>
              <a:rPr lang="en-US" altLang="ja-JP" b="0" dirty="0" err="1">
                <a:latin typeface="Arial"/>
                <a:ea typeface="Arial"/>
                <a:cs typeface="Arial"/>
                <a:sym typeface="Arial"/>
              </a:rPr>
              <a:t>được</a:t>
            </a:r>
            <a:r>
              <a:rPr lang="en-US" altLang="ja-JP" b="0" dirty="0">
                <a:latin typeface="Arial"/>
                <a:ea typeface="Arial"/>
                <a:cs typeface="Arial"/>
                <a:sym typeface="Arial"/>
              </a:rPr>
              <a:t> </a:t>
            </a:r>
            <a:r>
              <a:rPr lang="en-US" altLang="ja-JP" b="0" dirty="0" err="1">
                <a:latin typeface="Arial"/>
                <a:ea typeface="Arial"/>
                <a:cs typeface="Arial"/>
                <a:sym typeface="Arial"/>
              </a:rPr>
              <a:t>phát</a:t>
            </a:r>
            <a:r>
              <a:rPr lang="en-US" altLang="ja-JP" b="0" dirty="0">
                <a:latin typeface="Arial"/>
                <a:ea typeface="Arial"/>
                <a:cs typeface="Arial"/>
                <a:sym typeface="Arial"/>
              </a:rPr>
              <a:t> them </a:t>
            </a:r>
            <a:r>
              <a:rPr lang="en-US" altLang="ja-JP" b="0" dirty="0" err="1">
                <a:latin typeface="Arial"/>
                <a:ea typeface="Arial"/>
                <a:cs typeface="Arial"/>
                <a:sym typeface="Arial"/>
              </a:rPr>
              <a:t>sổ</a:t>
            </a:r>
            <a:r>
              <a:rPr lang="en-US" altLang="ja-JP" b="0" dirty="0">
                <a:latin typeface="Arial"/>
                <a:ea typeface="Arial"/>
                <a:cs typeface="Arial"/>
                <a:sym typeface="Arial"/>
              </a:rPr>
              <a:t> </a:t>
            </a:r>
            <a:r>
              <a:rPr lang="en-US" altLang="ja-JP" b="0" dirty="0" err="1">
                <a:latin typeface="Arial"/>
                <a:ea typeface="Arial"/>
                <a:cs typeface="Arial"/>
                <a:sym typeface="Arial"/>
              </a:rPr>
              <a:t>tay</a:t>
            </a:r>
            <a:r>
              <a:rPr lang="en-US" altLang="ja-JP" b="0" dirty="0">
                <a:latin typeface="Arial"/>
                <a:ea typeface="Arial"/>
                <a:cs typeface="Arial"/>
                <a:sym typeface="Arial"/>
              </a:rPr>
              <a:t> </a:t>
            </a:r>
            <a:r>
              <a:rPr lang="en-US" altLang="ja-JP" b="0" dirty="0" err="1">
                <a:latin typeface="Arial"/>
                <a:ea typeface="Arial"/>
                <a:cs typeface="Arial"/>
                <a:sym typeface="Arial"/>
              </a:rPr>
              <a:t>phân</a:t>
            </a:r>
            <a:r>
              <a:rPr lang="en-US" altLang="ja-JP" b="0" dirty="0">
                <a:latin typeface="Arial"/>
                <a:ea typeface="Arial"/>
                <a:cs typeface="Arial"/>
                <a:sym typeface="Arial"/>
              </a:rPr>
              <a:t> </a:t>
            </a:r>
            <a:r>
              <a:rPr lang="en-US" altLang="ja-JP" b="0" dirty="0" err="1">
                <a:latin typeface="Arial"/>
                <a:ea typeface="Arial"/>
                <a:cs typeface="Arial"/>
                <a:sym typeface="Arial"/>
              </a:rPr>
              <a:t>loại</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hướng</a:t>
            </a:r>
            <a:r>
              <a:rPr lang="en-US" altLang="ja-JP" b="0" dirty="0">
                <a:latin typeface="Arial"/>
                <a:ea typeface="Arial"/>
                <a:cs typeface="Arial"/>
                <a:sym typeface="Arial"/>
              </a:rPr>
              <a:t> </a:t>
            </a:r>
            <a:r>
              <a:rPr lang="en-US" altLang="ja-JP" b="0" dirty="0" err="1">
                <a:latin typeface="Arial"/>
                <a:ea typeface="Arial"/>
                <a:cs typeface="Arial"/>
                <a:sym typeface="Arial"/>
              </a:rPr>
              <a:t>dẫn</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p>
          <a:p>
            <a:pPr marL="0" lvl="0" indent="0" algn="l" rtl="0">
              <a:spcBef>
                <a:spcPts val="0"/>
              </a:spcBef>
              <a:spcAft>
                <a:spcPts val="0"/>
              </a:spcAft>
              <a:buNone/>
            </a:pPr>
            <a:r>
              <a:rPr lang="en-US" altLang="ja-JP" b="0" dirty="0" err="1">
                <a:latin typeface="Arial"/>
                <a:ea typeface="Arial"/>
                <a:cs typeface="Arial"/>
                <a:sym typeface="Arial"/>
              </a:rPr>
              <a:t>Tại</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địa</a:t>
            </a:r>
            <a:r>
              <a:rPr lang="en-US" altLang="ja-JP" b="0" dirty="0">
                <a:latin typeface="Arial"/>
                <a:ea typeface="Arial"/>
                <a:cs typeface="Arial"/>
                <a:sym typeface="Arial"/>
              </a:rPr>
              <a:t> </a:t>
            </a:r>
            <a:r>
              <a:rPr lang="en-US" altLang="ja-JP" b="0" dirty="0" err="1">
                <a:latin typeface="Arial"/>
                <a:ea typeface="Arial"/>
                <a:cs typeface="Arial"/>
                <a:sym typeface="Arial"/>
              </a:rPr>
              <a:t>điểm</a:t>
            </a:r>
            <a:r>
              <a:rPr lang="en-US" altLang="ja-JP" b="0" dirty="0">
                <a:latin typeface="Arial"/>
                <a:ea typeface="Arial"/>
                <a:cs typeface="Arial"/>
                <a:sym typeface="Arial"/>
              </a:rPr>
              <a:t> </a:t>
            </a:r>
            <a:r>
              <a:rPr lang="en-US" altLang="ja-JP" b="0" dirty="0" err="1">
                <a:latin typeface="Arial"/>
                <a:ea typeface="Arial"/>
                <a:cs typeface="Arial"/>
                <a:sym typeface="Arial"/>
              </a:rPr>
              <a:t>thu</a:t>
            </a:r>
            <a:r>
              <a:rPr lang="en-US" altLang="ja-JP" b="0" dirty="0">
                <a:latin typeface="Arial"/>
                <a:ea typeface="Arial"/>
                <a:cs typeface="Arial"/>
                <a:sym typeface="Arial"/>
              </a:rPr>
              <a:t> </a:t>
            </a:r>
            <a:r>
              <a:rPr lang="en-US" altLang="ja-JP" b="0" dirty="0" err="1">
                <a:latin typeface="Arial"/>
                <a:ea typeface="Arial"/>
                <a:cs typeface="Arial"/>
                <a:sym typeface="Arial"/>
              </a:rPr>
              <a:t>gom</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cũng</a:t>
            </a:r>
            <a:r>
              <a:rPr lang="en-US" altLang="ja-JP" b="0" dirty="0">
                <a:latin typeface="Arial"/>
                <a:ea typeface="Arial"/>
                <a:cs typeface="Arial"/>
                <a:sym typeface="Arial"/>
              </a:rPr>
              <a:t> </a:t>
            </a:r>
            <a:r>
              <a:rPr lang="en-US" altLang="ja-JP" b="0" dirty="0" err="1">
                <a:latin typeface="Arial"/>
                <a:ea typeface="Arial"/>
                <a:cs typeface="Arial"/>
                <a:sym typeface="Arial"/>
              </a:rPr>
              <a:t>thường</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bảng</a:t>
            </a:r>
            <a:r>
              <a:rPr lang="en-US" altLang="ja-JP" b="0" dirty="0">
                <a:latin typeface="Arial"/>
                <a:ea typeface="Arial"/>
                <a:cs typeface="Arial"/>
                <a:sym typeface="Arial"/>
              </a:rPr>
              <a:t> </a:t>
            </a:r>
            <a:r>
              <a:rPr lang="en-US" altLang="ja-JP" b="0" dirty="0" err="1">
                <a:latin typeface="Arial"/>
                <a:ea typeface="Arial"/>
                <a:cs typeface="Arial"/>
                <a:sym typeface="Arial"/>
              </a:rPr>
              <a:t>hướng</a:t>
            </a:r>
            <a:r>
              <a:rPr lang="en-US" altLang="ja-JP" b="0" dirty="0">
                <a:latin typeface="Arial"/>
                <a:ea typeface="Arial"/>
                <a:cs typeface="Arial"/>
                <a:sym typeface="Arial"/>
              </a:rPr>
              <a:t> </a:t>
            </a:r>
            <a:r>
              <a:rPr lang="en-US" altLang="ja-JP" b="0" dirty="0" err="1">
                <a:latin typeface="Arial"/>
                <a:ea typeface="Arial"/>
                <a:cs typeface="Arial"/>
                <a:sym typeface="Arial"/>
              </a:rPr>
              <a:t>dẫn</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phân</a:t>
            </a:r>
            <a:r>
              <a:rPr lang="en-US" altLang="ja-JP" b="0" dirty="0">
                <a:latin typeface="Arial"/>
                <a:ea typeface="Arial"/>
                <a:cs typeface="Arial"/>
                <a:sym typeface="Arial"/>
              </a:rPr>
              <a:t> </a:t>
            </a:r>
            <a:r>
              <a:rPr lang="en-US" altLang="ja-JP" b="0" dirty="0" err="1">
                <a:latin typeface="Arial"/>
                <a:ea typeface="Arial"/>
                <a:cs typeface="Arial"/>
                <a:sym typeface="Arial"/>
              </a:rPr>
              <a:t>loại</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cơ</a:t>
            </a:r>
            <a:r>
              <a:rPr lang="en-US" altLang="ja-JP" b="0" dirty="0">
                <a:latin typeface="Arial"/>
                <a:ea typeface="Arial"/>
                <a:cs typeface="Arial"/>
                <a:sym typeface="Arial"/>
              </a:rPr>
              <a:t> </a:t>
            </a:r>
            <a:r>
              <a:rPr lang="en-US" altLang="ja-JP" b="0" dirty="0" err="1">
                <a:latin typeface="Arial"/>
                <a:ea typeface="Arial"/>
                <a:cs typeface="Arial"/>
                <a:sym typeface="Arial"/>
              </a:rPr>
              <a:t>bản</a:t>
            </a:r>
            <a:r>
              <a:rPr lang="en-US" altLang="ja-JP" b="0" dirty="0">
                <a:latin typeface="Arial"/>
                <a:ea typeface="Arial"/>
                <a:cs typeface="Arial"/>
                <a:sym typeface="Arial"/>
              </a:rPr>
              <a:t> </a:t>
            </a:r>
            <a:r>
              <a:rPr lang="en-US" altLang="ja-JP" b="0" dirty="0" err="1">
                <a:latin typeface="Arial"/>
                <a:ea typeface="Arial"/>
                <a:cs typeface="Arial"/>
                <a:sym typeface="Arial"/>
              </a:rPr>
              <a:t>với</a:t>
            </a:r>
            <a:r>
              <a:rPr lang="en-US" altLang="ja-JP" b="0" dirty="0">
                <a:latin typeface="Arial"/>
                <a:ea typeface="Arial"/>
                <a:cs typeface="Arial"/>
                <a:sym typeface="Arial"/>
              </a:rPr>
              <a:t> </a:t>
            </a:r>
            <a:r>
              <a:rPr lang="en-US" altLang="ja-JP" b="0" dirty="0" err="1">
                <a:latin typeface="Arial"/>
                <a:ea typeface="Arial"/>
                <a:cs typeface="Arial"/>
                <a:sym typeface="Arial"/>
              </a:rPr>
              <a:t>hình</a:t>
            </a:r>
            <a:r>
              <a:rPr lang="en-US" altLang="ja-JP" b="0" dirty="0">
                <a:latin typeface="Arial"/>
                <a:ea typeface="Arial"/>
                <a:cs typeface="Arial"/>
                <a:sym typeface="Arial"/>
              </a:rPr>
              <a:t> </a:t>
            </a:r>
            <a:r>
              <a:rPr lang="en-US" altLang="ja-JP" b="0" dirty="0" err="1">
                <a:latin typeface="Arial"/>
                <a:ea typeface="Arial"/>
                <a:cs typeface="Arial"/>
                <a:sym typeface="Arial"/>
              </a:rPr>
              <a:t>minh</a:t>
            </a:r>
            <a:r>
              <a:rPr lang="en-US" altLang="ja-JP" b="0" dirty="0">
                <a:latin typeface="Arial"/>
                <a:ea typeface="Arial"/>
                <a:cs typeface="Arial"/>
                <a:sym typeface="Arial"/>
              </a:rPr>
              <a:t> </a:t>
            </a:r>
            <a:r>
              <a:rPr lang="en-US" altLang="ja-JP" b="0" dirty="0" err="1">
                <a:latin typeface="Arial"/>
                <a:ea typeface="Arial"/>
                <a:cs typeface="Arial"/>
                <a:sym typeface="Arial"/>
              </a:rPr>
              <a:t>họa</a:t>
            </a:r>
            <a:r>
              <a:rPr lang="en-US" altLang="ja-JP" b="0" dirty="0">
                <a:latin typeface="Arial"/>
                <a:ea typeface="Arial"/>
                <a:cs typeface="Arial"/>
                <a:sym typeface="Arial"/>
              </a:rPr>
              <a:t>, </a:t>
            </a:r>
            <a:r>
              <a:rPr lang="en-US" altLang="ja-JP" b="0" dirty="0" err="1">
                <a:latin typeface="Arial"/>
                <a:ea typeface="Arial"/>
                <a:cs typeface="Arial"/>
                <a:sym typeface="Arial"/>
              </a:rPr>
              <a:t>và</a:t>
            </a:r>
            <a:r>
              <a:rPr lang="en-US" altLang="ja-JP" b="0" dirty="0">
                <a:latin typeface="Arial"/>
                <a:ea typeface="Arial"/>
                <a:cs typeface="Arial"/>
                <a:sym typeface="Arial"/>
              </a:rPr>
              <a:t> </a:t>
            </a:r>
            <a:r>
              <a:rPr lang="en-US" altLang="ja-JP" b="0" dirty="0" err="1">
                <a:latin typeface="Arial"/>
                <a:ea typeface="Arial"/>
                <a:cs typeface="Arial"/>
                <a:sym typeface="Arial"/>
              </a:rPr>
              <a:t>lịch</a:t>
            </a:r>
            <a:r>
              <a:rPr lang="en-US" altLang="ja-JP" b="0" dirty="0">
                <a:latin typeface="Arial"/>
                <a:ea typeface="Arial"/>
                <a:cs typeface="Arial"/>
                <a:sym typeface="Arial"/>
              </a:rPr>
              <a:t> </a:t>
            </a:r>
            <a:r>
              <a:rPr lang="en-US" altLang="ja-JP" b="0" dirty="0" err="1">
                <a:latin typeface="Arial"/>
                <a:ea typeface="Arial"/>
                <a:cs typeface="Arial"/>
                <a:sym typeface="Arial"/>
              </a:rPr>
              <a:t>thu</a:t>
            </a:r>
            <a:r>
              <a:rPr lang="en-US" altLang="ja-JP" b="0" dirty="0">
                <a:latin typeface="Arial"/>
                <a:ea typeface="Arial"/>
                <a:cs typeface="Arial"/>
                <a:sym typeface="Arial"/>
              </a:rPr>
              <a:t> </a:t>
            </a:r>
            <a:r>
              <a:rPr lang="en-US" altLang="ja-JP" b="0" dirty="0" err="1">
                <a:latin typeface="Arial"/>
                <a:ea typeface="Arial"/>
                <a:cs typeface="Arial"/>
                <a:sym typeface="Arial"/>
              </a:rPr>
              <a:t>gom</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p>
          <a:p>
            <a:pPr marL="228600" lvl="0" indent="-228600" algn="l" rtl="0">
              <a:spcBef>
                <a:spcPts val="0"/>
              </a:spcBef>
              <a:spcAft>
                <a:spcPts val="0"/>
              </a:spcAft>
              <a:buAutoNum type="arabicPeriod"/>
            </a:pPr>
            <a:endParaRPr lang="en-US" altLang="ja-JP" b="0" dirty="0">
              <a:latin typeface="Arial"/>
              <a:ea typeface="Arial"/>
              <a:cs typeface="Arial"/>
              <a:sym typeface="Arial"/>
            </a:endParaRPr>
          </a:p>
          <a:p>
            <a:pPr marL="0" lvl="0" indent="0" algn="l" rtl="0">
              <a:spcBef>
                <a:spcPts val="0"/>
              </a:spcBef>
              <a:spcAft>
                <a:spcPts val="0"/>
              </a:spcAft>
              <a:buNone/>
            </a:pPr>
            <a:r>
              <a:rPr lang="ja-JP" altLang="en-US" b="0" dirty="0">
                <a:latin typeface="Arial"/>
                <a:ea typeface="Arial"/>
                <a:cs typeface="Arial"/>
                <a:sym typeface="Arial"/>
              </a:rPr>
              <a:t>③</a:t>
            </a:r>
            <a:r>
              <a:rPr lang="en-US" altLang="ja-JP" b="0" dirty="0" err="1">
                <a:latin typeface="Arial"/>
                <a:ea typeface="Arial"/>
                <a:cs typeface="Arial"/>
                <a:sym typeface="Arial"/>
              </a:rPr>
              <a:t>Hỏi</a:t>
            </a:r>
            <a:r>
              <a:rPr lang="en-US" altLang="ja-JP" b="0" dirty="0">
                <a:latin typeface="Arial"/>
                <a:ea typeface="Arial"/>
                <a:cs typeface="Arial"/>
                <a:sym typeface="Arial"/>
              </a:rPr>
              <a:t> hang </a:t>
            </a:r>
            <a:r>
              <a:rPr lang="en-US" altLang="ja-JP" b="0" dirty="0" err="1">
                <a:latin typeface="Arial"/>
                <a:ea typeface="Arial"/>
                <a:cs typeface="Arial"/>
                <a:sym typeface="Arial"/>
              </a:rPr>
              <a:t>xóm</a:t>
            </a:r>
            <a:r>
              <a:rPr lang="en-US" altLang="ja-JP" b="0" dirty="0">
                <a:latin typeface="Arial"/>
                <a:ea typeface="Arial"/>
                <a:cs typeface="Arial"/>
                <a:sym typeface="Arial"/>
              </a:rPr>
              <a:t> </a:t>
            </a:r>
            <a:r>
              <a:rPr lang="en-US" altLang="ja-JP" b="0" dirty="0" err="1">
                <a:latin typeface="Arial"/>
                <a:ea typeface="Arial"/>
                <a:cs typeface="Arial"/>
                <a:sym typeface="Arial"/>
              </a:rPr>
              <a:t>xung</a:t>
            </a:r>
            <a:r>
              <a:rPr lang="en-US" altLang="ja-JP" b="0" dirty="0">
                <a:latin typeface="Arial"/>
                <a:ea typeface="Arial"/>
                <a:cs typeface="Arial"/>
                <a:sym typeface="Arial"/>
              </a:rPr>
              <a:t> </a:t>
            </a:r>
            <a:r>
              <a:rPr lang="en-US" altLang="ja-JP" b="0" dirty="0" err="1">
                <a:latin typeface="Arial"/>
                <a:ea typeface="Arial"/>
                <a:cs typeface="Arial"/>
                <a:sym typeface="Arial"/>
              </a:rPr>
              <a:t>quanh</a:t>
            </a:r>
            <a:r>
              <a:rPr lang="en-US" altLang="ja-JP" b="0" dirty="0">
                <a:latin typeface="Arial"/>
                <a:ea typeface="Arial"/>
                <a:cs typeface="Arial"/>
                <a:sym typeface="Arial"/>
              </a:rPr>
              <a:t> </a:t>
            </a:r>
            <a:r>
              <a:rPr lang="en-US" altLang="ja-JP" b="0" dirty="0" err="1">
                <a:latin typeface="Arial"/>
                <a:ea typeface="Arial"/>
                <a:cs typeface="Arial"/>
                <a:sym typeface="Arial"/>
              </a:rPr>
              <a:t>hoặc</a:t>
            </a:r>
            <a:r>
              <a:rPr lang="en-US" altLang="ja-JP" b="0" dirty="0">
                <a:latin typeface="Arial"/>
                <a:ea typeface="Arial"/>
                <a:cs typeface="Arial"/>
                <a:sym typeface="Arial"/>
              </a:rPr>
              <a:t> senpai </a:t>
            </a:r>
            <a:r>
              <a:rPr lang="en-US" altLang="ja-JP" b="0" dirty="0" err="1">
                <a:latin typeface="Arial"/>
                <a:ea typeface="Arial"/>
                <a:cs typeface="Arial"/>
                <a:sym typeface="Arial"/>
              </a:rPr>
              <a:t>trong</a:t>
            </a:r>
            <a:r>
              <a:rPr lang="en-US" altLang="ja-JP" b="0" dirty="0">
                <a:latin typeface="Arial"/>
                <a:ea typeface="Arial"/>
                <a:cs typeface="Arial"/>
                <a:sym typeface="Arial"/>
              </a:rPr>
              <a:t> </a:t>
            </a:r>
            <a:r>
              <a:rPr lang="en-US" altLang="ja-JP" b="0" dirty="0" err="1">
                <a:latin typeface="Arial"/>
                <a:ea typeface="Arial"/>
                <a:cs typeface="Arial"/>
                <a:sym typeface="Arial"/>
              </a:rPr>
              <a:t>công</a:t>
            </a:r>
            <a:r>
              <a:rPr lang="en-US" altLang="ja-JP" b="0" dirty="0">
                <a:latin typeface="Arial"/>
                <a:ea typeface="Arial"/>
                <a:cs typeface="Arial"/>
                <a:sym typeface="Arial"/>
              </a:rPr>
              <a:t> ty.</a:t>
            </a:r>
          </a:p>
          <a:p>
            <a:pPr marL="0" lvl="0" indent="0" algn="l" rtl="0">
              <a:spcBef>
                <a:spcPts val="0"/>
              </a:spcBef>
              <a:spcAft>
                <a:spcPts val="0"/>
              </a:spcAft>
              <a:buNone/>
            </a:pPr>
            <a:r>
              <a:rPr lang="en-US" altLang="ja-JP" b="0" dirty="0" err="1">
                <a:latin typeface="Arial"/>
                <a:ea typeface="Arial"/>
                <a:cs typeface="Arial"/>
                <a:sym typeface="Arial"/>
              </a:rPr>
              <a:t>Nếu</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điều</a:t>
            </a:r>
            <a:r>
              <a:rPr lang="en-US" altLang="ja-JP" b="0" dirty="0">
                <a:latin typeface="Arial"/>
                <a:ea typeface="Arial"/>
                <a:cs typeface="Arial"/>
                <a:sym typeface="Arial"/>
              </a:rPr>
              <a:t> </a:t>
            </a:r>
            <a:r>
              <a:rPr lang="en-US" altLang="ja-JP" b="0" dirty="0" err="1">
                <a:latin typeface="Arial"/>
                <a:ea typeface="Arial"/>
                <a:cs typeface="Arial"/>
                <a:sym typeface="Arial"/>
              </a:rPr>
              <a:t>gì</a:t>
            </a:r>
            <a:r>
              <a:rPr lang="en-US" altLang="ja-JP" b="0" dirty="0">
                <a:latin typeface="Arial"/>
                <a:ea typeface="Arial"/>
                <a:cs typeface="Arial"/>
                <a:sym typeface="Arial"/>
              </a:rPr>
              <a:t> </a:t>
            </a:r>
            <a:r>
              <a:rPr lang="en-US" altLang="ja-JP" b="0" dirty="0" err="1">
                <a:latin typeface="Arial"/>
                <a:ea typeface="Arial"/>
                <a:cs typeface="Arial"/>
                <a:sym typeface="Arial"/>
              </a:rPr>
              <a:t>không</a:t>
            </a:r>
            <a:r>
              <a:rPr lang="en-US" altLang="ja-JP" b="0" dirty="0">
                <a:latin typeface="Arial"/>
                <a:ea typeface="Arial"/>
                <a:cs typeface="Arial"/>
                <a:sym typeface="Arial"/>
              </a:rPr>
              <a:t> </a:t>
            </a:r>
            <a:r>
              <a:rPr lang="en-US" altLang="ja-JP" b="0" dirty="0" err="1">
                <a:latin typeface="Arial"/>
                <a:ea typeface="Arial"/>
                <a:cs typeface="Arial"/>
                <a:sym typeface="Arial"/>
              </a:rPr>
              <a:t>chắc</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nhanh</a:t>
            </a:r>
            <a:r>
              <a:rPr lang="en-US" altLang="ja-JP" b="0" dirty="0">
                <a:latin typeface="Arial"/>
                <a:ea typeface="Arial"/>
                <a:cs typeface="Arial"/>
                <a:sym typeface="Arial"/>
              </a:rPr>
              <a:t> </a:t>
            </a:r>
            <a:r>
              <a:rPr lang="en-US" altLang="ja-JP" b="0" dirty="0" err="1">
                <a:latin typeface="Arial"/>
                <a:ea typeface="Arial"/>
                <a:cs typeface="Arial"/>
                <a:sym typeface="Arial"/>
              </a:rPr>
              <a:t>nhất</a:t>
            </a:r>
            <a:r>
              <a:rPr lang="en-US" altLang="ja-JP" b="0" dirty="0">
                <a:latin typeface="Arial"/>
                <a:ea typeface="Arial"/>
                <a:cs typeface="Arial"/>
                <a:sym typeface="Arial"/>
              </a:rPr>
              <a:t> </a:t>
            </a:r>
            <a:r>
              <a:rPr lang="en-US" altLang="ja-JP" b="0" dirty="0" err="1">
                <a:latin typeface="Arial"/>
                <a:ea typeface="Arial"/>
                <a:cs typeface="Arial"/>
                <a:sym typeface="Arial"/>
              </a:rPr>
              <a:t>là</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những</a:t>
            </a:r>
            <a:r>
              <a:rPr lang="en-US" altLang="ja-JP" b="0" dirty="0">
                <a:latin typeface="Arial"/>
                <a:ea typeface="Arial"/>
                <a:cs typeface="Arial"/>
                <a:sym typeface="Arial"/>
              </a:rPr>
              <a:t> </a:t>
            </a:r>
            <a:r>
              <a:rPr lang="en-US" altLang="ja-JP" b="0" dirty="0" err="1">
                <a:latin typeface="Arial"/>
                <a:ea typeface="Arial"/>
                <a:cs typeface="Arial"/>
                <a:sym typeface="Arial"/>
              </a:rPr>
              <a:t>người</a:t>
            </a:r>
            <a:r>
              <a:rPr lang="en-US" altLang="ja-JP" b="0" dirty="0">
                <a:latin typeface="Arial"/>
                <a:ea typeface="Arial"/>
                <a:cs typeface="Arial"/>
                <a:sym typeface="Arial"/>
              </a:rPr>
              <a:t> </a:t>
            </a:r>
            <a:r>
              <a:rPr lang="en-US" altLang="ja-JP" b="0" dirty="0" err="1">
                <a:latin typeface="Arial"/>
                <a:ea typeface="Arial"/>
                <a:cs typeface="Arial"/>
                <a:sym typeface="Arial"/>
              </a:rPr>
              <a:t>xung</a:t>
            </a:r>
            <a:r>
              <a:rPr lang="en-US" altLang="ja-JP" b="0" dirty="0">
                <a:latin typeface="Arial"/>
                <a:ea typeface="Arial"/>
                <a:cs typeface="Arial"/>
                <a:sym typeface="Arial"/>
              </a:rPr>
              <a:t> </a:t>
            </a:r>
            <a:r>
              <a:rPr lang="en-US" altLang="ja-JP" b="0" dirty="0" err="1">
                <a:latin typeface="Arial"/>
                <a:ea typeface="Arial"/>
                <a:cs typeface="Arial"/>
                <a:sym typeface="Arial"/>
              </a:rPr>
              <a:t>quanh</a:t>
            </a:r>
            <a:r>
              <a:rPr lang="en-US" altLang="ja-JP" b="0" dirty="0">
                <a:latin typeface="Arial"/>
                <a:ea typeface="Arial"/>
                <a:cs typeface="Arial"/>
                <a:sym typeface="Arial"/>
              </a:rPr>
              <a:t>. </a:t>
            </a:r>
            <a:r>
              <a:rPr lang="en-US" altLang="ja-JP" b="0" dirty="0" err="1">
                <a:latin typeface="Arial"/>
                <a:ea typeface="Arial"/>
                <a:cs typeface="Arial"/>
                <a:sym typeface="Arial"/>
              </a:rPr>
              <a:t>Đừng</a:t>
            </a:r>
            <a:r>
              <a:rPr lang="en-US" altLang="ja-JP" b="0" dirty="0">
                <a:latin typeface="Arial"/>
                <a:ea typeface="Arial"/>
                <a:cs typeface="Arial"/>
                <a:sym typeface="Arial"/>
              </a:rPr>
              <a:t> </a:t>
            </a:r>
            <a:r>
              <a:rPr lang="en-US" altLang="ja-JP" b="0" dirty="0" err="1">
                <a:latin typeface="Arial"/>
                <a:ea typeface="Arial"/>
                <a:cs typeface="Arial"/>
                <a:sym typeface="Arial"/>
              </a:rPr>
              <a:t>ngần</a:t>
            </a:r>
            <a:r>
              <a:rPr lang="en-US" altLang="ja-JP" b="0" dirty="0">
                <a:latin typeface="Arial"/>
                <a:ea typeface="Arial"/>
                <a:cs typeface="Arial"/>
                <a:sym typeface="Arial"/>
              </a:rPr>
              <a:t> </a:t>
            </a:r>
            <a:r>
              <a:rPr lang="en-US" altLang="ja-JP" b="0" dirty="0" err="1">
                <a:latin typeface="Arial"/>
                <a:ea typeface="Arial"/>
                <a:cs typeface="Arial"/>
                <a:sym typeface="Arial"/>
              </a:rPr>
              <a:t>ngại</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hang </a:t>
            </a:r>
            <a:r>
              <a:rPr lang="en-US" altLang="ja-JP" b="0" dirty="0" err="1">
                <a:latin typeface="Arial"/>
                <a:ea typeface="Arial"/>
                <a:cs typeface="Arial"/>
                <a:sym typeface="Arial"/>
              </a:rPr>
              <a:t>xóm</a:t>
            </a:r>
            <a:r>
              <a:rPr lang="en-US" altLang="ja-JP" b="0" dirty="0">
                <a:latin typeface="Arial"/>
                <a:ea typeface="Arial"/>
                <a:cs typeface="Arial"/>
                <a:sym typeface="Arial"/>
              </a:rPr>
              <a:t> </a:t>
            </a:r>
            <a:r>
              <a:rPr lang="en-US" altLang="ja-JP" b="0" dirty="0" err="1">
                <a:latin typeface="Arial"/>
                <a:ea typeface="Arial"/>
                <a:cs typeface="Arial"/>
                <a:sym typeface="Arial"/>
              </a:rPr>
              <a:t>hoặc</a:t>
            </a:r>
            <a:r>
              <a:rPr lang="en-US" altLang="ja-JP" b="0" dirty="0">
                <a:latin typeface="Arial"/>
                <a:ea typeface="Arial"/>
                <a:cs typeface="Arial"/>
                <a:sym typeface="Arial"/>
              </a:rPr>
              <a:t> </a:t>
            </a:r>
            <a:r>
              <a:rPr lang="en-US" altLang="ja-JP" b="0" dirty="0" err="1">
                <a:latin typeface="Arial"/>
                <a:ea typeface="Arial"/>
                <a:cs typeface="Arial"/>
                <a:sym typeface="Arial"/>
              </a:rPr>
              <a:t>những</a:t>
            </a:r>
            <a:r>
              <a:rPr lang="en-US" altLang="ja-JP" b="0" dirty="0">
                <a:latin typeface="Arial"/>
                <a:ea typeface="Arial"/>
                <a:cs typeface="Arial"/>
                <a:sym typeface="Arial"/>
              </a:rPr>
              <a:t> senpai </a:t>
            </a:r>
            <a:r>
              <a:rPr lang="en-US" altLang="ja-JP" b="0" dirty="0" err="1">
                <a:latin typeface="Arial"/>
                <a:ea typeface="Arial"/>
                <a:cs typeface="Arial"/>
                <a:sym typeface="Arial"/>
              </a:rPr>
              <a:t>khác</a:t>
            </a:r>
            <a:r>
              <a:rPr lang="en-US" altLang="ja-JP" b="0" dirty="0">
                <a:latin typeface="Arial"/>
                <a:ea typeface="Arial"/>
                <a:cs typeface="Arial"/>
                <a:sym typeface="Arial"/>
              </a:rPr>
              <a:t> </a:t>
            </a:r>
            <a:r>
              <a:rPr lang="en-US" altLang="ja-JP" b="0" dirty="0" err="1">
                <a:latin typeface="Arial"/>
                <a:ea typeface="Arial"/>
                <a:cs typeface="Arial"/>
                <a:sym typeface="Arial"/>
              </a:rPr>
              <a:t>trong</a:t>
            </a:r>
            <a:r>
              <a:rPr lang="en-US" altLang="ja-JP" b="0" dirty="0">
                <a:latin typeface="Arial"/>
                <a:ea typeface="Arial"/>
                <a:cs typeface="Arial"/>
                <a:sym typeface="Arial"/>
              </a:rPr>
              <a:t> </a:t>
            </a:r>
            <a:r>
              <a:rPr lang="en-US" altLang="ja-JP" b="0" dirty="0" err="1">
                <a:latin typeface="Arial"/>
                <a:ea typeface="Arial"/>
                <a:cs typeface="Arial"/>
                <a:sym typeface="Arial"/>
              </a:rPr>
              <a:t>công</a:t>
            </a:r>
            <a:r>
              <a:rPr lang="en-US" altLang="ja-JP" b="0" dirty="0">
                <a:latin typeface="Arial"/>
                <a:ea typeface="Arial"/>
                <a:cs typeface="Arial"/>
                <a:sym typeface="Arial"/>
              </a:rPr>
              <a:t> ty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nhé</a:t>
            </a:r>
            <a:r>
              <a:rPr lang="en-US" altLang="ja-JP" b="0" dirty="0">
                <a:latin typeface="Arial"/>
                <a:ea typeface="Arial"/>
                <a:cs typeface="Arial"/>
                <a:sym typeface="Arial"/>
              </a:rPr>
              <a:t>. </a:t>
            </a:r>
            <a:r>
              <a:rPr lang="en-US" altLang="ja-JP" b="0" dirty="0" err="1">
                <a:latin typeface="Arial"/>
                <a:ea typeface="Arial"/>
                <a:cs typeface="Arial"/>
                <a:sym typeface="Arial"/>
              </a:rPr>
              <a:t>Đó</a:t>
            </a:r>
            <a:r>
              <a:rPr lang="en-US" altLang="ja-JP" b="0" dirty="0">
                <a:latin typeface="Arial"/>
                <a:ea typeface="Arial"/>
                <a:cs typeface="Arial"/>
                <a:sym typeface="Arial"/>
              </a:rPr>
              <a:t> </a:t>
            </a:r>
            <a:r>
              <a:rPr lang="en-US" altLang="ja-JP" b="0" dirty="0" err="1">
                <a:latin typeface="Arial"/>
                <a:ea typeface="Arial"/>
                <a:cs typeface="Arial"/>
                <a:sym typeface="Arial"/>
              </a:rPr>
              <a:t>cũng</a:t>
            </a:r>
            <a:r>
              <a:rPr lang="en-US" altLang="ja-JP" b="0" dirty="0">
                <a:latin typeface="Arial"/>
                <a:ea typeface="Arial"/>
                <a:cs typeface="Arial"/>
                <a:sym typeface="Arial"/>
              </a:rPr>
              <a:t> </a:t>
            </a:r>
            <a:r>
              <a:rPr lang="en-US" altLang="ja-JP" b="0" dirty="0" err="1">
                <a:latin typeface="Arial"/>
                <a:ea typeface="Arial"/>
                <a:cs typeface="Arial"/>
                <a:sym typeface="Arial"/>
              </a:rPr>
              <a:t>là</a:t>
            </a:r>
            <a:r>
              <a:rPr lang="en-US" altLang="ja-JP" b="0" dirty="0">
                <a:latin typeface="Arial"/>
                <a:ea typeface="Arial"/>
                <a:cs typeface="Arial"/>
                <a:sym typeface="Arial"/>
              </a:rPr>
              <a:t> </a:t>
            </a:r>
            <a:r>
              <a:rPr lang="en-US" altLang="ja-JP" b="0" dirty="0" err="1">
                <a:latin typeface="Arial"/>
                <a:ea typeface="Arial"/>
                <a:cs typeface="Arial"/>
                <a:sym typeface="Arial"/>
              </a:rPr>
              <a:t>một</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kết</a:t>
            </a:r>
            <a:r>
              <a:rPr lang="en-US" altLang="ja-JP" b="0" dirty="0">
                <a:latin typeface="Arial"/>
                <a:ea typeface="Arial"/>
                <a:cs typeface="Arial"/>
                <a:sym typeface="Arial"/>
              </a:rPr>
              <a:t> </a:t>
            </a:r>
            <a:r>
              <a:rPr lang="en-US" altLang="ja-JP" b="0" dirty="0" err="1">
                <a:latin typeface="Arial"/>
                <a:ea typeface="Arial"/>
                <a:cs typeface="Arial"/>
                <a:sym typeface="Arial"/>
              </a:rPr>
              <a:t>nối</a:t>
            </a:r>
            <a:r>
              <a:rPr lang="en-US" altLang="ja-JP" b="0" dirty="0">
                <a:latin typeface="Arial"/>
                <a:ea typeface="Arial"/>
                <a:cs typeface="Arial"/>
                <a:sym typeface="Arial"/>
              </a:rPr>
              <a:t> </a:t>
            </a:r>
            <a:r>
              <a:rPr lang="en-US" altLang="ja-JP" b="0" dirty="0" err="1">
                <a:latin typeface="Arial"/>
                <a:ea typeface="Arial"/>
                <a:cs typeface="Arial"/>
                <a:sym typeface="Arial"/>
              </a:rPr>
              <a:t>quan</a:t>
            </a:r>
            <a:r>
              <a:rPr lang="en-US" altLang="ja-JP" b="0" dirty="0">
                <a:latin typeface="Arial"/>
                <a:ea typeface="Arial"/>
                <a:cs typeface="Arial"/>
                <a:sym typeface="Arial"/>
              </a:rPr>
              <a:t> </a:t>
            </a:r>
            <a:r>
              <a:rPr lang="en-US" altLang="ja-JP" b="0" dirty="0" err="1">
                <a:latin typeface="Arial"/>
                <a:ea typeface="Arial"/>
                <a:cs typeface="Arial"/>
                <a:sym typeface="Arial"/>
              </a:rPr>
              <a:t>hệ</a:t>
            </a:r>
            <a:r>
              <a:rPr lang="en-US" altLang="ja-JP" b="0" dirty="0">
                <a:latin typeface="Arial"/>
                <a:ea typeface="Arial"/>
                <a:cs typeface="Arial"/>
                <a:sym typeface="Arial"/>
              </a:rPr>
              <a:t> </a:t>
            </a:r>
            <a:r>
              <a:rPr lang="en-US" altLang="ja-JP" b="0" dirty="0" err="1">
                <a:latin typeface="Arial"/>
                <a:ea typeface="Arial"/>
                <a:cs typeface="Arial"/>
                <a:sym typeface="Arial"/>
              </a:rPr>
              <a:t>với</a:t>
            </a:r>
            <a:r>
              <a:rPr lang="en-US" altLang="ja-JP" b="0" dirty="0">
                <a:latin typeface="Arial"/>
                <a:ea typeface="Arial"/>
                <a:cs typeface="Arial"/>
                <a:sym typeface="Arial"/>
              </a:rPr>
              <a:t> </a:t>
            </a:r>
            <a:r>
              <a:rPr lang="en-US" altLang="ja-JP" b="0" dirty="0" err="1">
                <a:latin typeface="Arial"/>
                <a:ea typeface="Arial"/>
                <a:cs typeface="Arial"/>
                <a:sym typeface="Arial"/>
              </a:rPr>
              <a:t>những</a:t>
            </a:r>
            <a:r>
              <a:rPr lang="en-US" altLang="ja-JP" b="0" dirty="0">
                <a:latin typeface="Arial"/>
                <a:ea typeface="Arial"/>
                <a:cs typeface="Arial"/>
                <a:sym typeface="Arial"/>
              </a:rPr>
              <a:t> </a:t>
            </a:r>
            <a:r>
              <a:rPr lang="en-US" altLang="ja-JP" b="0" dirty="0" err="1">
                <a:latin typeface="Arial"/>
                <a:ea typeface="Arial"/>
                <a:cs typeface="Arial"/>
                <a:sym typeface="Arial"/>
              </a:rPr>
              <a:t>người</a:t>
            </a:r>
            <a:r>
              <a:rPr lang="en-US" altLang="ja-JP" b="0" dirty="0">
                <a:latin typeface="Arial"/>
                <a:ea typeface="Arial"/>
                <a:cs typeface="Arial"/>
                <a:sym typeface="Arial"/>
              </a:rPr>
              <a:t> </a:t>
            </a:r>
            <a:r>
              <a:rPr lang="en-US" altLang="ja-JP" b="0" dirty="0" err="1">
                <a:latin typeface="Arial"/>
                <a:ea typeface="Arial"/>
                <a:cs typeface="Arial"/>
                <a:sym typeface="Arial"/>
              </a:rPr>
              <a:t>xung</a:t>
            </a:r>
            <a:r>
              <a:rPr lang="en-US" altLang="ja-JP" b="0" dirty="0">
                <a:latin typeface="Arial"/>
                <a:ea typeface="Arial"/>
                <a:cs typeface="Arial"/>
                <a:sym typeface="Arial"/>
              </a:rPr>
              <a:t> </a:t>
            </a:r>
            <a:r>
              <a:rPr lang="en-US" altLang="ja-JP" b="0" dirty="0" err="1">
                <a:latin typeface="Arial"/>
                <a:ea typeface="Arial"/>
                <a:cs typeface="Arial"/>
                <a:sym typeface="Arial"/>
              </a:rPr>
              <a:t>quanh</a:t>
            </a:r>
            <a:r>
              <a:rPr lang="en-US" altLang="ja-JP" b="0" dirty="0">
                <a:latin typeface="Arial"/>
                <a:ea typeface="Arial"/>
                <a:cs typeface="Arial"/>
                <a:sym typeface="Arial"/>
              </a:rPr>
              <a:t> </a:t>
            </a:r>
            <a:r>
              <a:rPr lang="en-US" altLang="ja-JP" b="0" dirty="0" err="1">
                <a:latin typeface="Arial"/>
                <a:ea typeface="Arial"/>
                <a:cs typeface="Arial"/>
                <a:sym typeface="Arial"/>
              </a:rPr>
              <a:t>khi</a:t>
            </a:r>
            <a:r>
              <a:rPr lang="en-US" altLang="ja-JP" b="0" dirty="0">
                <a:latin typeface="Arial"/>
                <a:ea typeface="Arial"/>
                <a:cs typeface="Arial"/>
                <a:sym typeface="Arial"/>
              </a:rPr>
              <a:t> </a:t>
            </a:r>
            <a:r>
              <a:rPr lang="en-US" altLang="ja-JP" b="0" dirty="0" err="1">
                <a:latin typeface="Arial"/>
                <a:ea typeface="Arial"/>
                <a:cs typeface="Arial"/>
                <a:sym typeface="Arial"/>
              </a:rPr>
              <a:t>mới</a:t>
            </a:r>
            <a:r>
              <a:rPr lang="en-US" altLang="ja-JP" b="0" dirty="0">
                <a:latin typeface="Arial"/>
                <a:ea typeface="Arial"/>
                <a:cs typeface="Arial"/>
                <a:sym typeface="Arial"/>
              </a:rPr>
              <a:t> </a:t>
            </a:r>
            <a:r>
              <a:rPr lang="en-US" altLang="ja-JP" b="0" dirty="0" err="1">
                <a:latin typeface="Arial"/>
                <a:ea typeface="Arial"/>
                <a:cs typeface="Arial"/>
                <a:sym typeface="Arial"/>
              </a:rPr>
              <a:t>đến</a:t>
            </a:r>
            <a:r>
              <a:rPr lang="en-US" altLang="ja-JP" b="0" dirty="0">
                <a:latin typeface="Arial"/>
                <a:ea typeface="Arial"/>
                <a:cs typeface="Arial"/>
                <a:sym typeface="Arial"/>
              </a:rPr>
              <a:t> </a:t>
            </a:r>
            <a:r>
              <a:rPr lang="en-US" altLang="ja-JP" b="0" dirty="0" err="1">
                <a:latin typeface="Arial"/>
                <a:ea typeface="Arial"/>
                <a:cs typeface="Arial"/>
                <a:sym typeface="Arial"/>
              </a:rPr>
              <a:t>Nhật</a:t>
            </a:r>
            <a:r>
              <a:rPr lang="en-US" altLang="ja-JP" b="0" dirty="0">
                <a:latin typeface="Arial"/>
                <a:ea typeface="Arial"/>
                <a:cs typeface="Arial"/>
                <a:sym typeface="Arial"/>
              </a:rPr>
              <a:t> </a:t>
            </a:r>
            <a:r>
              <a:rPr lang="en-US" altLang="ja-JP" b="0" dirty="0" err="1">
                <a:latin typeface="Arial"/>
                <a:ea typeface="Arial"/>
                <a:cs typeface="Arial"/>
                <a:sym typeface="Arial"/>
              </a:rPr>
              <a:t>đó</a:t>
            </a:r>
            <a:r>
              <a:rPr lang="en-US" altLang="ja-JP" b="0" dirty="0">
                <a:latin typeface="Arial"/>
                <a:ea typeface="Arial"/>
                <a:cs typeface="Arial"/>
                <a:sym typeface="Arial"/>
              </a:rPr>
              <a:t>. </a:t>
            </a:r>
          </a:p>
          <a:p>
            <a:pPr marL="0" lvl="0" indent="0" algn="l" rtl="0">
              <a:spcBef>
                <a:spcPts val="0"/>
              </a:spcBef>
              <a:spcAft>
                <a:spcPts val="0"/>
              </a:spcAft>
              <a:buNone/>
            </a:pPr>
            <a:r>
              <a:rPr lang="en-US" altLang="ja-JP" b="0" dirty="0">
                <a:latin typeface="Arial"/>
                <a:ea typeface="Arial"/>
                <a:cs typeface="Arial"/>
                <a:sym typeface="Arial"/>
              </a:rPr>
              <a:t>Sau </a:t>
            </a:r>
            <a:r>
              <a:rPr lang="en-US" altLang="ja-JP" b="0" dirty="0" err="1">
                <a:latin typeface="Arial"/>
                <a:ea typeface="Arial"/>
                <a:cs typeface="Arial"/>
                <a:sym typeface="Arial"/>
              </a:rPr>
              <a:t>đây</a:t>
            </a:r>
            <a:r>
              <a:rPr lang="en-US" altLang="ja-JP" b="0" dirty="0">
                <a:latin typeface="Arial"/>
                <a:ea typeface="Arial"/>
                <a:cs typeface="Arial"/>
                <a:sym typeface="Arial"/>
              </a:rPr>
              <a:t>, </a:t>
            </a:r>
            <a:r>
              <a:rPr lang="en-US" altLang="ja-JP" b="0" dirty="0" err="1">
                <a:latin typeface="Arial"/>
                <a:ea typeface="Arial"/>
                <a:cs typeface="Arial"/>
                <a:sym typeface="Arial"/>
              </a:rPr>
              <a:t>mình</a:t>
            </a:r>
            <a:r>
              <a:rPr lang="en-US" altLang="ja-JP" b="0" dirty="0">
                <a:latin typeface="Arial"/>
                <a:ea typeface="Arial"/>
                <a:cs typeface="Arial"/>
                <a:sym typeface="Arial"/>
              </a:rPr>
              <a:t>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giới</a:t>
            </a:r>
            <a:r>
              <a:rPr lang="en-US" altLang="ja-JP" b="0" dirty="0">
                <a:latin typeface="Arial"/>
                <a:ea typeface="Arial"/>
                <a:cs typeface="Arial"/>
                <a:sym typeface="Arial"/>
              </a:rPr>
              <a:t> </a:t>
            </a:r>
            <a:r>
              <a:rPr lang="en-US" altLang="ja-JP" b="0" dirty="0" err="1">
                <a:latin typeface="Arial"/>
                <a:ea typeface="Arial"/>
                <a:cs typeface="Arial"/>
                <a:sym typeface="Arial"/>
              </a:rPr>
              <a:t>thiệu</a:t>
            </a:r>
            <a:r>
              <a:rPr lang="en-US" altLang="ja-JP" b="0" dirty="0">
                <a:latin typeface="Arial"/>
                <a:ea typeface="Arial"/>
                <a:cs typeface="Arial"/>
                <a:sym typeface="Arial"/>
              </a:rPr>
              <a:t> </a:t>
            </a:r>
            <a:r>
              <a:rPr lang="en-US" altLang="ja-JP" b="0" dirty="0" err="1">
                <a:latin typeface="Arial"/>
                <a:ea typeface="Arial"/>
                <a:cs typeface="Arial"/>
                <a:sym typeface="Arial"/>
              </a:rPr>
              <a:t>với</a:t>
            </a:r>
            <a:r>
              <a:rPr lang="en-US" altLang="ja-JP" b="0" dirty="0">
                <a:latin typeface="Arial"/>
                <a:ea typeface="Arial"/>
                <a:cs typeface="Arial"/>
                <a:sym typeface="Arial"/>
              </a:rPr>
              <a:t> </a:t>
            </a:r>
            <a:r>
              <a:rPr lang="en-US" altLang="ja-JP" b="0" dirty="0" err="1">
                <a:latin typeface="Arial"/>
                <a:ea typeface="Arial"/>
                <a:cs typeface="Arial"/>
                <a:sym typeface="Arial"/>
              </a:rPr>
              <a:t>các</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một</a:t>
            </a:r>
            <a:r>
              <a:rPr lang="en-US" altLang="ja-JP" b="0" dirty="0">
                <a:latin typeface="Arial"/>
                <a:ea typeface="Arial"/>
                <a:cs typeface="Arial"/>
                <a:sym typeface="Arial"/>
              </a:rPr>
              <a:t> </a:t>
            </a:r>
            <a:r>
              <a:rPr lang="en-US" altLang="ja-JP" b="0" dirty="0" err="1">
                <a:latin typeface="Arial"/>
                <a:ea typeface="Arial"/>
                <a:cs typeface="Arial"/>
                <a:sym typeface="Arial"/>
              </a:rPr>
              <a:t>câu</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dung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việc</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nhé</a:t>
            </a:r>
            <a:r>
              <a:rPr lang="en-US" altLang="ja-JP" b="0" dirty="0">
                <a:latin typeface="Arial"/>
                <a:ea typeface="Arial"/>
                <a:cs typeface="Arial"/>
                <a:sym typeface="Arial"/>
              </a:rPr>
              <a:t>.  </a:t>
            </a:r>
          </a:p>
        </p:txBody>
      </p:sp>
    </p:spTree>
    <p:extLst>
      <p:ext uri="{BB962C8B-B14F-4D97-AF65-F5344CB8AC3E}">
        <p14:creationId xmlns:p14="http://schemas.microsoft.com/office/powerpoint/2010/main" val="18228684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74BC9-4589-FB70-1E71-EDD87B8CE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B9529-2DFF-9F1F-DAD7-1FBB43A1E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4DCE3-F36D-EA72-B2B9-BA785F8F19F1}"/>
              </a:ext>
            </a:extLst>
          </p:cNvPr>
          <p:cNvSpPr>
            <a:spLocks noGrp="1"/>
          </p:cNvSpPr>
          <p:nvPr>
            <p:ph type="body" idx="1"/>
          </p:nvPr>
        </p:nvSpPr>
        <p:spPr/>
        <p:txBody>
          <a:bodyPr/>
          <a:lstStyle/>
          <a:p>
            <a:pPr marL="0" lvl="0" indent="0" algn="l" rtl="0">
              <a:spcBef>
                <a:spcPts val="0"/>
              </a:spcBef>
              <a:spcAft>
                <a:spcPts val="0"/>
              </a:spcAft>
              <a:buNone/>
            </a:pPr>
            <a:r>
              <a:rPr lang="ja-JP" altLang="en-US" dirty="0"/>
              <a:t>場面設定：雑誌を捨てたいけれど、何曜日に出せばいいか分かりません。日本人の同僚に聞いてみます。</a:t>
            </a:r>
            <a:endParaRPr lang="en-US" altLang="ja-JP" dirty="0"/>
          </a:p>
          <a:p>
            <a:pPr marL="0" lvl="0" indent="0" algn="l" rtl="0">
              <a:spcBef>
                <a:spcPts val="0"/>
              </a:spcBef>
              <a:spcAft>
                <a:spcPts val="0"/>
              </a:spcAft>
              <a:buNone/>
            </a:pPr>
            <a:r>
              <a:rPr lang="ja-JP" altLang="en-US" b="0" dirty="0">
                <a:latin typeface="Arial"/>
                <a:ea typeface="Arial"/>
                <a:cs typeface="Arial"/>
                <a:sym typeface="Arial"/>
              </a:rPr>
              <a:t>では、どのように聞けばいいでしょうか？皆さん、例を見てみましょう。もし「雑誌」という日本語が分からない場合は、現物を見せて「これ」を使って聞いてみてくださいね。</a:t>
            </a:r>
            <a:endParaRPr lang="en-US" altLang="ja-JP" b="0" dirty="0">
              <a:latin typeface="Arial"/>
              <a:ea typeface="Arial"/>
              <a:cs typeface="Arial"/>
              <a:sym typeface="Arial"/>
            </a:endParaRPr>
          </a:p>
          <a:p>
            <a:pPr marL="0" lvl="0" indent="0" algn="l" rtl="0">
              <a:spcBef>
                <a:spcPts val="0"/>
              </a:spcBef>
              <a:spcAft>
                <a:spcPts val="0"/>
              </a:spcAft>
              <a:buNone/>
            </a:pPr>
            <a:r>
              <a:rPr lang="ja-JP" altLang="en-US" dirty="0"/>
              <a:t>では、ちょっと練習をしてみましょう。（参加者に何人かやってみてもらう）</a:t>
            </a:r>
            <a:endParaRPr lang="en-US" altLang="ja-JP" dirty="0"/>
          </a:p>
          <a:p>
            <a:pPr marL="0" lvl="0" indent="0" algn="l" rtl="0">
              <a:spcBef>
                <a:spcPts val="0"/>
              </a:spcBef>
              <a:spcAft>
                <a:spcPts val="0"/>
              </a:spcAft>
              <a:buNone/>
            </a:pPr>
            <a:r>
              <a:rPr lang="ja-JP" altLang="en-US" dirty="0"/>
              <a:t>今日は</a:t>
            </a:r>
            <a:r>
              <a:rPr lang="en-US" altLang="ja-JP" dirty="0"/>
              <a:t>『</a:t>
            </a:r>
            <a:r>
              <a:rPr lang="ja-JP" altLang="en-US" dirty="0"/>
              <a:t>曜日</a:t>
            </a:r>
            <a:r>
              <a:rPr lang="en-US" altLang="ja-JP" dirty="0"/>
              <a:t>』 </a:t>
            </a:r>
            <a:r>
              <a:rPr lang="en-US" altLang="ja-JP" dirty="0" err="1"/>
              <a:t>và</a:t>
            </a:r>
            <a:r>
              <a:rPr lang="en-US" altLang="ja-JP" dirty="0"/>
              <a:t> 『</a:t>
            </a:r>
            <a:r>
              <a:rPr lang="ja-JP" altLang="en-US" dirty="0"/>
              <a:t>出し方</a:t>
            </a:r>
            <a:r>
              <a:rPr lang="en-US" altLang="ja-JP" dirty="0"/>
              <a:t>』</a:t>
            </a:r>
            <a:r>
              <a:rPr lang="ja-JP" altLang="en-US" dirty="0"/>
              <a:t>についての質問の仕方に絞って練習しましょう。</a:t>
            </a:r>
            <a:endParaRPr lang="en-US" altLang="ja-JP" b="0" dirty="0">
              <a:latin typeface="Arial"/>
              <a:ea typeface="Arial"/>
              <a:cs typeface="Arial"/>
              <a:sym typeface="Arial"/>
            </a:endParaRPr>
          </a:p>
          <a:p>
            <a:pPr marL="0" lvl="0" indent="0" algn="l" rtl="0">
              <a:spcBef>
                <a:spcPts val="0"/>
              </a:spcBef>
              <a:spcAft>
                <a:spcPts val="0"/>
              </a:spcAft>
              <a:buNone/>
            </a:pPr>
            <a:r>
              <a:rPr lang="en-US" altLang="ja-JP" b="0" dirty="0" err="1">
                <a:latin typeface="Arial"/>
                <a:ea typeface="Arial"/>
                <a:cs typeface="Arial"/>
                <a:sym typeface="Arial"/>
              </a:rPr>
              <a:t>Tình</a:t>
            </a:r>
            <a:r>
              <a:rPr lang="en-US" altLang="ja-JP" b="0" dirty="0">
                <a:latin typeface="Arial"/>
                <a:ea typeface="Arial"/>
                <a:cs typeface="Arial"/>
                <a:sym typeface="Arial"/>
              </a:rPr>
              <a:t> </a:t>
            </a:r>
            <a:r>
              <a:rPr lang="en-US" altLang="ja-JP" b="0" dirty="0" err="1">
                <a:latin typeface="Arial"/>
                <a:ea typeface="Arial"/>
                <a:cs typeface="Arial"/>
                <a:sym typeface="Arial"/>
              </a:rPr>
              <a:t>huống</a:t>
            </a:r>
            <a:r>
              <a:rPr lang="en-US" altLang="ja-JP" b="0" dirty="0">
                <a:latin typeface="Arial"/>
                <a:ea typeface="Arial"/>
                <a:cs typeface="Arial"/>
                <a:sym typeface="Arial"/>
              </a:rPr>
              <a:t> </a:t>
            </a:r>
            <a:r>
              <a:rPr lang="en-US" altLang="ja-JP" b="0" dirty="0" err="1">
                <a:latin typeface="Arial"/>
                <a:ea typeface="Arial"/>
                <a:cs typeface="Arial"/>
                <a:sym typeface="Arial"/>
              </a:rPr>
              <a:t>ví</a:t>
            </a:r>
            <a:r>
              <a:rPr lang="en-US" altLang="ja-JP" b="0" dirty="0">
                <a:latin typeface="Arial"/>
                <a:ea typeface="Arial"/>
                <a:cs typeface="Arial"/>
                <a:sym typeface="Arial"/>
              </a:rPr>
              <a:t> </a:t>
            </a:r>
            <a:r>
              <a:rPr lang="en-US" altLang="ja-JP" b="0" dirty="0" err="1">
                <a:latin typeface="Arial"/>
                <a:ea typeface="Arial"/>
                <a:cs typeface="Arial"/>
                <a:sym typeface="Arial"/>
              </a:rPr>
              <a:t>dụ</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1 </a:t>
            </a:r>
            <a:r>
              <a:rPr lang="en-US" altLang="ja-JP" b="0" dirty="0" err="1">
                <a:latin typeface="Arial"/>
                <a:ea typeface="Arial"/>
                <a:cs typeface="Arial"/>
                <a:sym typeface="Arial"/>
              </a:rPr>
              <a:t>quyển</a:t>
            </a:r>
            <a:r>
              <a:rPr lang="en-US" altLang="ja-JP" b="0" dirty="0">
                <a:latin typeface="Arial"/>
                <a:ea typeface="Arial"/>
                <a:cs typeface="Arial"/>
                <a:sym typeface="Arial"/>
              </a:rPr>
              <a:t> </a:t>
            </a:r>
            <a:r>
              <a:rPr lang="en-US" altLang="ja-JP" b="0" dirty="0" err="1">
                <a:latin typeface="Arial"/>
                <a:ea typeface="Arial"/>
                <a:cs typeface="Arial"/>
                <a:sym typeface="Arial"/>
              </a:rPr>
              <a:t>tạp</a:t>
            </a:r>
            <a:r>
              <a:rPr lang="en-US" altLang="ja-JP" b="0" dirty="0">
                <a:latin typeface="Arial"/>
                <a:ea typeface="Arial"/>
                <a:cs typeface="Arial"/>
                <a:sym typeface="Arial"/>
              </a:rPr>
              <a:t> </a:t>
            </a:r>
            <a:r>
              <a:rPr lang="en-US" altLang="ja-JP" b="0" dirty="0" err="1">
                <a:latin typeface="Arial"/>
                <a:ea typeface="Arial"/>
                <a:cs typeface="Arial"/>
                <a:sym typeface="Arial"/>
              </a:rPr>
              <a:t>chí</a:t>
            </a:r>
            <a:r>
              <a:rPr lang="en-US" altLang="ja-JP" b="0" dirty="0">
                <a:latin typeface="Arial"/>
                <a:ea typeface="Arial"/>
                <a:cs typeface="Arial"/>
                <a:sym typeface="Arial"/>
              </a:rPr>
              <a:t> </a:t>
            </a:r>
            <a:r>
              <a:rPr lang="en-US" altLang="ja-JP" b="0" dirty="0" err="1">
                <a:latin typeface="Arial"/>
                <a:ea typeface="Arial"/>
                <a:cs typeface="Arial"/>
                <a:sym typeface="Arial"/>
              </a:rPr>
              <a:t>muốn</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nhưng</a:t>
            </a:r>
            <a:r>
              <a:rPr lang="en-US" altLang="ja-JP" b="0" dirty="0">
                <a:latin typeface="Arial"/>
                <a:ea typeface="Arial"/>
                <a:cs typeface="Arial"/>
                <a:sym typeface="Arial"/>
              </a:rPr>
              <a:t> </a:t>
            </a:r>
            <a:r>
              <a:rPr lang="en-US" altLang="ja-JP" b="0" dirty="0" err="1">
                <a:latin typeface="Arial"/>
                <a:ea typeface="Arial"/>
                <a:cs typeface="Arial"/>
                <a:sym typeface="Arial"/>
              </a:rPr>
              <a:t>không</a:t>
            </a:r>
            <a:r>
              <a:rPr lang="en-US" altLang="ja-JP" b="0" dirty="0">
                <a:latin typeface="Arial"/>
                <a:ea typeface="Arial"/>
                <a:cs typeface="Arial"/>
                <a:sym typeface="Arial"/>
              </a:rPr>
              <a:t> </a:t>
            </a:r>
            <a:r>
              <a:rPr lang="en-US" altLang="ja-JP" b="0" dirty="0" err="1">
                <a:latin typeface="Arial"/>
                <a:ea typeface="Arial"/>
                <a:cs typeface="Arial"/>
                <a:sym typeface="Arial"/>
              </a:rPr>
              <a:t>biết</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vào</a:t>
            </a:r>
            <a:r>
              <a:rPr lang="en-US" altLang="ja-JP" b="0" dirty="0">
                <a:latin typeface="Arial"/>
                <a:ea typeface="Arial"/>
                <a:cs typeface="Arial"/>
                <a:sym typeface="Arial"/>
              </a:rPr>
              <a:t> </a:t>
            </a:r>
            <a:r>
              <a:rPr lang="en-US" altLang="ja-JP" b="0" dirty="0" err="1">
                <a:latin typeface="Arial"/>
                <a:ea typeface="Arial"/>
                <a:cs typeface="Arial"/>
                <a:sym typeface="Arial"/>
              </a:rPr>
              <a:t>thứ</a:t>
            </a:r>
            <a:r>
              <a:rPr lang="en-US" altLang="ja-JP" b="0" dirty="0">
                <a:latin typeface="Arial"/>
                <a:ea typeface="Arial"/>
                <a:cs typeface="Arial"/>
                <a:sym typeface="Arial"/>
              </a:rPr>
              <a:t> </a:t>
            </a:r>
            <a:r>
              <a:rPr lang="en-US" altLang="ja-JP" b="0" dirty="0" err="1">
                <a:latin typeface="Arial"/>
                <a:ea typeface="Arial"/>
                <a:cs typeface="Arial"/>
                <a:sym typeface="Arial"/>
              </a:rPr>
              <a:t>mấy</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mang</a:t>
            </a:r>
            <a:r>
              <a:rPr lang="en-US" altLang="ja-JP" b="0" dirty="0">
                <a:latin typeface="Arial"/>
                <a:ea typeface="Arial"/>
                <a:cs typeface="Arial"/>
                <a:sym typeface="Arial"/>
              </a:rPr>
              <a:t> </a:t>
            </a:r>
            <a:r>
              <a:rPr lang="en-US" altLang="ja-JP" b="0" dirty="0" err="1">
                <a:latin typeface="Arial"/>
                <a:ea typeface="Arial"/>
                <a:cs typeface="Arial"/>
                <a:sym typeface="Arial"/>
              </a:rPr>
              <a:t>đến</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đồng</a:t>
            </a:r>
            <a:r>
              <a:rPr lang="en-US" altLang="ja-JP" b="0" dirty="0">
                <a:latin typeface="Arial"/>
                <a:ea typeface="Arial"/>
                <a:cs typeface="Arial"/>
                <a:sym typeface="Arial"/>
              </a:rPr>
              <a:t> </a:t>
            </a:r>
            <a:r>
              <a:rPr lang="en-US" altLang="ja-JP" b="0" dirty="0" err="1">
                <a:latin typeface="Arial"/>
                <a:ea typeface="Arial"/>
                <a:cs typeface="Arial"/>
                <a:sym typeface="Arial"/>
              </a:rPr>
              <a:t>nghiệp</a:t>
            </a:r>
            <a:r>
              <a:rPr lang="en-US" altLang="ja-JP" b="0" dirty="0">
                <a:latin typeface="Arial"/>
                <a:ea typeface="Arial"/>
                <a:cs typeface="Arial"/>
                <a:sym typeface="Arial"/>
              </a:rPr>
              <a:t> </a:t>
            </a:r>
            <a:r>
              <a:rPr lang="en-US" altLang="ja-JP" b="0" dirty="0" err="1">
                <a:latin typeface="Arial"/>
                <a:ea typeface="Arial"/>
                <a:cs typeface="Arial"/>
                <a:sym typeface="Arial"/>
              </a:rPr>
              <a:t>người</a:t>
            </a:r>
            <a:r>
              <a:rPr lang="en-US" altLang="ja-JP" b="0" dirty="0">
                <a:latin typeface="Arial"/>
                <a:ea typeface="Arial"/>
                <a:cs typeface="Arial"/>
                <a:sym typeface="Arial"/>
              </a:rPr>
              <a:t> </a:t>
            </a:r>
            <a:r>
              <a:rPr lang="en-US" altLang="ja-JP" b="0" dirty="0" err="1">
                <a:latin typeface="Arial"/>
                <a:ea typeface="Arial"/>
                <a:cs typeface="Arial"/>
                <a:sym typeface="Arial"/>
              </a:rPr>
              <a:t>Nhật</a:t>
            </a:r>
            <a:r>
              <a:rPr lang="en-US" altLang="ja-JP" b="0" dirty="0">
                <a:latin typeface="Arial"/>
                <a:ea typeface="Arial"/>
                <a:cs typeface="Arial"/>
                <a:sym typeface="Arial"/>
              </a:rPr>
              <a:t>.</a:t>
            </a:r>
          </a:p>
          <a:p>
            <a:pPr marL="0" lvl="0" indent="0" algn="l" rtl="0">
              <a:spcBef>
                <a:spcPts val="0"/>
              </a:spcBef>
              <a:spcAft>
                <a:spcPts val="0"/>
              </a:spcAft>
              <a:buNone/>
            </a:pPr>
            <a:r>
              <a:rPr lang="en-US" altLang="ja-JP" b="0" dirty="0" err="1">
                <a:latin typeface="Arial"/>
                <a:ea typeface="Arial"/>
                <a:cs typeface="Arial"/>
                <a:sym typeface="Arial"/>
              </a:rPr>
              <a:t>Chúng</a:t>
            </a:r>
            <a:r>
              <a:rPr lang="en-US" altLang="ja-JP" b="0" dirty="0">
                <a:latin typeface="Arial"/>
                <a:ea typeface="Arial"/>
                <a:cs typeface="Arial"/>
                <a:sym typeface="Arial"/>
              </a:rPr>
              <a:t> ta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như</a:t>
            </a:r>
            <a:r>
              <a:rPr lang="en-US" altLang="ja-JP" b="0" dirty="0">
                <a:latin typeface="Arial"/>
                <a:ea typeface="Arial"/>
                <a:cs typeface="Arial"/>
                <a:sym typeface="Arial"/>
              </a:rPr>
              <a:t> </a:t>
            </a:r>
            <a:r>
              <a:rPr lang="en-US" altLang="ja-JP" b="0" dirty="0" err="1">
                <a:latin typeface="Arial"/>
                <a:ea typeface="Arial"/>
                <a:cs typeface="Arial"/>
                <a:sym typeface="Arial"/>
              </a:rPr>
              <a:t>thế</a:t>
            </a:r>
            <a:r>
              <a:rPr lang="en-US" altLang="ja-JP" b="0" dirty="0">
                <a:latin typeface="Arial"/>
                <a:ea typeface="Arial"/>
                <a:cs typeface="Arial"/>
                <a:sym typeface="Arial"/>
              </a:rPr>
              <a:t> </a:t>
            </a:r>
            <a:r>
              <a:rPr lang="en-US" altLang="ja-JP" b="0" dirty="0" err="1">
                <a:latin typeface="Arial"/>
                <a:ea typeface="Arial"/>
                <a:cs typeface="Arial"/>
                <a:sym typeface="Arial"/>
              </a:rPr>
              <a:t>nào</a:t>
            </a:r>
            <a:r>
              <a:rPr lang="en-US" altLang="ja-JP" b="0" dirty="0">
                <a:latin typeface="Arial"/>
                <a:ea typeface="Arial"/>
                <a:cs typeface="Arial"/>
                <a:sym typeface="Arial"/>
              </a:rPr>
              <a:t> </a:t>
            </a:r>
            <a:r>
              <a:rPr lang="en-US" altLang="ja-JP" b="0" dirty="0" err="1">
                <a:latin typeface="Arial"/>
                <a:ea typeface="Arial"/>
                <a:cs typeface="Arial"/>
                <a:sym typeface="Arial"/>
              </a:rPr>
              <a:t>nhỉ</a:t>
            </a:r>
            <a:r>
              <a:rPr lang="en-US" altLang="ja-JP" b="0" dirty="0">
                <a:latin typeface="Arial"/>
                <a:ea typeface="Arial"/>
                <a:cs typeface="Arial"/>
                <a:sym typeface="Arial"/>
              </a:rPr>
              <a:t>? </a:t>
            </a:r>
            <a:r>
              <a:rPr lang="en-US" altLang="ja-JP" b="0" dirty="0" err="1">
                <a:latin typeface="Arial"/>
                <a:ea typeface="Arial"/>
                <a:cs typeface="Arial"/>
                <a:sym typeface="Arial"/>
              </a:rPr>
              <a:t>Mọi</a:t>
            </a:r>
            <a:r>
              <a:rPr lang="en-US" altLang="ja-JP" b="0" dirty="0">
                <a:latin typeface="Arial"/>
                <a:ea typeface="Arial"/>
                <a:cs typeface="Arial"/>
                <a:sym typeface="Arial"/>
              </a:rPr>
              <a:t> </a:t>
            </a:r>
            <a:r>
              <a:rPr lang="en-US" altLang="ja-JP" b="0" dirty="0" err="1">
                <a:latin typeface="Arial"/>
                <a:ea typeface="Arial"/>
                <a:cs typeface="Arial"/>
                <a:sym typeface="Arial"/>
              </a:rPr>
              <a:t>người</a:t>
            </a:r>
            <a:r>
              <a:rPr lang="en-US" altLang="ja-JP" b="0" dirty="0">
                <a:latin typeface="Arial"/>
                <a:ea typeface="Arial"/>
                <a:cs typeface="Arial"/>
                <a:sym typeface="Arial"/>
              </a:rPr>
              <a:t> </a:t>
            </a:r>
            <a:r>
              <a:rPr lang="en-US" altLang="ja-JP" b="0" dirty="0" err="1">
                <a:latin typeface="Arial"/>
                <a:ea typeface="Arial"/>
                <a:cs typeface="Arial"/>
                <a:sym typeface="Arial"/>
              </a:rPr>
              <a:t>cùng</a:t>
            </a:r>
            <a:r>
              <a:rPr lang="en-US" altLang="ja-JP" b="0" dirty="0">
                <a:latin typeface="Arial"/>
                <a:ea typeface="Arial"/>
                <a:cs typeface="Arial"/>
                <a:sym typeface="Arial"/>
              </a:rPr>
              <a:t> </a:t>
            </a:r>
            <a:r>
              <a:rPr lang="en-US" altLang="ja-JP" b="0" dirty="0" err="1">
                <a:latin typeface="Arial"/>
                <a:ea typeface="Arial"/>
                <a:cs typeface="Arial"/>
                <a:sym typeface="Arial"/>
              </a:rPr>
              <a:t>nhìn</a:t>
            </a:r>
            <a:r>
              <a:rPr lang="en-US" altLang="ja-JP" b="0" dirty="0">
                <a:latin typeface="Arial"/>
                <a:ea typeface="Arial"/>
                <a:cs typeface="Arial"/>
                <a:sym typeface="Arial"/>
              </a:rPr>
              <a:t> </a:t>
            </a:r>
            <a:r>
              <a:rPr lang="en-US" altLang="ja-JP" b="0" dirty="0" err="1">
                <a:latin typeface="Arial"/>
                <a:ea typeface="Arial"/>
                <a:cs typeface="Arial"/>
                <a:sym typeface="Arial"/>
              </a:rPr>
              <a:t>ví</a:t>
            </a:r>
            <a:r>
              <a:rPr lang="en-US" altLang="ja-JP" b="0" dirty="0">
                <a:latin typeface="Arial"/>
                <a:ea typeface="Arial"/>
                <a:cs typeface="Arial"/>
                <a:sym typeface="Arial"/>
              </a:rPr>
              <a:t> </a:t>
            </a:r>
            <a:r>
              <a:rPr lang="en-US" altLang="ja-JP" b="0" dirty="0" err="1">
                <a:latin typeface="Arial"/>
                <a:ea typeface="Arial"/>
                <a:cs typeface="Arial"/>
                <a:sym typeface="Arial"/>
              </a:rPr>
              <a:t>dụ</a:t>
            </a:r>
            <a:r>
              <a:rPr lang="en-US" altLang="ja-JP" b="0" dirty="0">
                <a:latin typeface="Arial"/>
                <a:ea typeface="Arial"/>
                <a:cs typeface="Arial"/>
                <a:sym typeface="Arial"/>
              </a:rPr>
              <a:t> </a:t>
            </a:r>
            <a:r>
              <a:rPr lang="en-US" altLang="ja-JP" b="0" dirty="0" err="1">
                <a:latin typeface="Arial"/>
                <a:ea typeface="Arial"/>
                <a:cs typeface="Arial"/>
                <a:sym typeface="Arial"/>
              </a:rPr>
              <a:t>nhé</a:t>
            </a:r>
            <a:r>
              <a:rPr lang="en-US" altLang="ja-JP" b="0" dirty="0">
                <a:latin typeface="Arial"/>
                <a:ea typeface="Arial"/>
                <a:cs typeface="Arial"/>
                <a:sym typeface="Arial"/>
              </a:rPr>
              <a:t>. </a:t>
            </a:r>
          </a:p>
          <a:p>
            <a:pPr marL="0" lvl="0" indent="0" algn="l" rtl="0">
              <a:spcBef>
                <a:spcPts val="0"/>
              </a:spcBef>
              <a:spcAft>
                <a:spcPts val="0"/>
              </a:spcAft>
              <a:buNone/>
            </a:pPr>
            <a:r>
              <a:rPr lang="en-US" altLang="ja-JP" b="0" dirty="0" err="1">
                <a:latin typeface="Arial"/>
                <a:ea typeface="Arial"/>
                <a:cs typeface="Arial"/>
                <a:sym typeface="Arial"/>
              </a:rPr>
              <a:t>Nếu</a:t>
            </a:r>
            <a:r>
              <a:rPr lang="en-US" altLang="ja-JP" b="0" dirty="0">
                <a:latin typeface="Arial"/>
                <a:ea typeface="Arial"/>
                <a:cs typeface="Arial"/>
                <a:sym typeface="Arial"/>
              </a:rPr>
              <a:t> </a:t>
            </a:r>
            <a:r>
              <a:rPr lang="en-US" altLang="ja-JP" b="0" dirty="0" err="1">
                <a:latin typeface="Arial"/>
                <a:ea typeface="Arial"/>
                <a:cs typeface="Arial"/>
                <a:sym typeface="Arial"/>
              </a:rPr>
              <a:t>bạn</a:t>
            </a:r>
            <a:r>
              <a:rPr lang="en-US" altLang="ja-JP" b="0" dirty="0">
                <a:latin typeface="Arial"/>
                <a:ea typeface="Arial"/>
                <a:cs typeface="Arial"/>
                <a:sym typeface="Arial"/>
              </a:rPr>
              <a:t> </a:t>
            </a:r>
            <a:r>
              <a:rPr lang="en-US" altLang="ja-JP" b="0" dirty="0" err="1">
                <a:latin typeface="Arial"/>
                <a:ea typeface="Arial"/>
                <a:cs typeface="Arial"/>
                <a:sym typeface="Arial"/>
              </a:rPr>
              <a:t>không</a:t>
            </a:r>
            <a:r>
              <a:rPr lang="en-US" altLang="ja-JP" b="0" dirty="0">
                <a:latin typeface="Arial"/>
                <a:ea typeface="Arial"/>
                <a:cs typeface="Arial"/>
                <a:sym typeface="Arial"/>
              </a:rPr>
              <a:t> </a:t>
            </a:r>
            <a:r>
              <a:rPr lang="en-US" altLang="ja-JP" b="0" dirty="0" err="1">
                <a:latin typeface="Arial"/>
                <a:ea typeface="Arial"/>
                <a:cs typeface="Arial"/>
                <a:sym typeface="Arial"/>
              </a:rPr>
              <a:t>biết</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nói</a:t>
            </a:r>
            <a:r>
              <a:rPr lang="en-US" altLang="ja-JP" b="0" dirty="0">
                <a:latin typeface="Arial"/>
                <a:ea typeface="Arial"/>
                <a:cs typeface="Arial"/>
                <a:sym typeface="Arial"/>
              </a:rPr>
              <a:t> </a:t>
            </a:r>
            <a:r>
              <a:rPr lang="en-US" altLang="ja-JP" b="0" dirty="0" err="1">
                <a:latin typeface="Arial"/>
                <a:ea typeface="Arial"/>
                <a:cs typeface="Arial"/>
                <a:sym typeface="Arial"/>
              </a:rPr>
              <a:t>Tạp</a:t>
            </a:r>
            <a:r>
              <a:rPr lang="en-US" altLang="ja-JP" b="0" dirty="0">
                <a:latin typeface="Arial"/>
                <a:ea typeface="Arial"/>
                <a:cs typeface="Arial"/>
                <a:sym typeface="Arial"/>
              </a:rPr>
              <a:t> </a:t>
            </a:r>
            <a:r>
              <a:rPr lang="en-US" altLang="ja-JP" b="0" dirty="0" err="1">
                <a:latin typeface="Arial"/>
                <a:ea typeface="Arial"/>
                <a:cs typeface="Arial"/>
                <a:sym typeface="Arial"/>
              </a:rPr>
              <a:t>chí</a:t>
            </a:r>
            <a:r>
              <a:rPr lang="en-US" altLang="ja-JP" b="0" dirty="0">
                <a:latin typeface="Arial"/>
                <a:ea typeface="Arial"/>
                <a:cs typeface="Arial"/>
                <a:sym typeface="Arial"/>
              </a:rPr>
              <a:t> </a:t>
            </a:r>
            <a:r>
              <a:rPr lang="en-US" altLang="ja-JP" b="0" dirty="0" err="1">
                <a:latin typeface="Arial"/>
                <a:ea typeface="Arial"/>
                <a:cs typeface="Arial"/>
                <a:sym typeface="Arial"/>
              </a:rPr>
              <a:t>trong</a:t>
            </a:r>
            <a:r>
              <a:rPr lang="en-US" altLang="ja-JP" b="0" dirty="0">
                <a:latin typeface="Arial"/>
                <a:ea typeface="Arial"/>
                <a:cs typeface="Arial"/>
                <a:sym typeface="Arial"/>
              </a:rPr>
              <a:t> </a:t>
            </a:r>
            <a:r>
              <a:rPr lang="en-US" altLang="ja-JP" b="0" dirty="0" err="1">
                <a:latin typeface="Arial"/>
                <a:ea typeface="Arial"/>
                <a:cs typeface="Arial"/>
                <a:sym typeface="Arial"/>
              </a:rPr>
              <a:t>tiếng</a:t>
            </a:r>
            <a:r>
              <a:rPr lang="en-US" altLang="ja-JP" b="0" dirty="0">
                <a:latin typeface="Arial"/>
                <a:ea typeface="Arial"/>
                <a:cs typeface="Arial"/>
                <a:sym typeface="Arial"/>
              </a:rPr>
              <a:t> </a:t>
            </a:r>
            <a:r>
              <a:rPr lang="en-US" altLang="ja-JP" b="0" dirty="0" err="1">
                <a:latin typeface="Arial"/>
                <a:ea typeface="Arial"/>
                <a:cs typeface="Arial"/>
                <a:sym typeface="Arial"/>
              </a:rPr>
              <a:t>Nhật</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thể</a:t>
            </a:r>
            <a:r>
              <a:rPr lang="en-US" altLang="ja-JP" b="0" dirty="0">
                <a:latin typeface="Arial"/>
                <a:ea typeface="Arial"/>
                <a:cs typeface="Arial"/>
                <a:sym typeface="Arial"/>
              </a:rPr>
              <a:t> </a:t>
            </a:r>
            <a:r>
              <a:rPr lang="en-US" altLang="ja-JP" b="0" dirty="0" err="1">
                <a:latin typeface="Arial"/>
                <a:ea typeface="Arial"/>
                <a:cs typeface="Arial"/>
                <a:sym typeface="Arial"/>
              </a:rPr>
              <a:t>đưa</a:t>
            </a:r>
            <a:r>
              <a:rPr lang="en-US" altLang="ja-JP" b="0" dirty="0">
                <a:latin typeface="Arial"/>
                <a:ea typeface="Arial"/>
                <a:cs typeface="Arial"/>
                <a:sym typeface="Arial"/>
              </a:rPr>
              <a:t> </a:t>
            </a:r>
            <a:r>
              <a:rPr lang="en-US" altLang="ja-JP" b="0" dirty="0" err="1">
                <a:latin typeface="Arial"/>
                <a:ea typeface="Arial"/>
                <a:cs typeface="Arial"/>
                <a:sym typeface="Arial"/>
              </a:rPr>
              <a:t>đồ</a:t>
            </a:r>
            <a:r>
              <a:rPr lang="en-US" altLang="ja-JP" b="0" dirty="0">
                <a:latin typeface="Arial"/>
                <a:ea typeface="Arial"/>
                <a:cs typeface="Arial"/>
                <a:sym typeface="Arial"/>
              </a:rPr>
              <a:t> </a:t>
            </a:r>
            <a:r>
              <a:rPr lang="en-US" altLang="ja-JP" b="0" dirty="0" err="1">
                <a:latin typeface="Arial"/>
                <a:ea typeface="Arial"/>
                <a:cs typeface="Arial"/>
                <a:sym typeface="Arial"/>
              </a:rPr>
              <a:t>vật</a:t>
            </a:r>
            <a:r>
              <a:rPr lang="en-US" altLang="ja-JP" b="0" dirty="0">
                <a:latin typeface="Arial"/>
                <a:ea typeface="Arial"/>
                <a:cs typeface="Arial"/>
                <a:sym typeface="Arial"/>
              </a:rPr>
              <a:t> </a:t>
            </a:r>
            <a:r>
              <a:rPr lang="en-US" altLang="ja-JP" b="0" dirty="0" err="1">
                <a:latin typeface="Arial"/>
                <a:ea typeface="Arial"/>
                <a:cs typeface="Arial"/>
                <a:sym typeface="Arial"/>
              </a:rPr>
              <a:t>ra</a:t>
            </a:r>
            <a:r>
              <a:rPr lang="en-US" altLang="ja-JP" b="0" dirty="0">
                <a:latin typeface="Arial"/>
                <a:ea typeface="Arial"/>
                <a:cs typeface="Arial"/>
                <a:sym typeface="Arial"/>
              </a:rPr>
              <a:t> </a:t>
            </a:r>
            <a:r>
              <a:rPr lang="en-US" altLang="ja-JP" b="0" dirty="0" err="1">
                <a:latin typeface="Arial"/>
                <a:ea typeface="Arial"/>
                <a:cs typeface="Arial"/>
                <a:sym typeface="Arial"/>
              </a:rPr>
              <a:t>và</a:t>
            </a:r>
            <a:r>
              <a:rPr lang="en-US" altLang="ja-JP" b="0" dirty="0">
                <a:latin typeface="Arial"/>
                <a:ea typeface="Arial"/>
                <a:cs typeface="Arial"/>
                <a:sym typeface="Arial"/>
              </a:rPr>
              <a:t> </a:t>
            </a:r>
            <a:r>
              <a:rPr lang="en-US" altLang="ja-JP" b="0" dirty="0" err="1">
                <a:latin typeface="Arial"/>
                <a:ea typeface="Arial"/>
                <a:cs typeface="Arial"/>
                <a:sym typeface="Arial"/>
              </a:rPr>
              <a:t>sử</a:t>
            </a:r>
            <a:r>
              <a:rPr lang="en-US" altLang="ja-JP" b="0" dirty="0">
                <a:latin typeface="Arial"/>
                <a:ea typeface="Arial"/>
                <a:cs typeface="Arial"/>
                <a:sym typeface="Arial"/>
              </a:rPr>
              <a:t> </a:t>
            </a:r>
            <a:r>
              <a:rPr lang="en-US" altLang="ja-JP" b="0" dirty="0" err="1">
                <a:latin typeface="Arial"/>
                <a:ea typeface="Arial"/>
                <a:cs typeface="Arial"/>
                <a:sym typeface="Arial"/>
              </a:rPr>
              <a:t>dụng</a:t>
            </a:r>
            <a:r>
              <a:rPr lang="en-US" altLang="ja-JP" b="0" dirty="0">
                <a:latin typeface="Arial"/>
                <a:ea typeface="Arial"/>
                <a:cs typeface="Arial"/>
                <a:sym typeface="Arial"/>
              </a:rPr>
              <a:t> </a:t>
            </a:r>
            <a:r>
              <a:rPr lang="ja-JP" altLang="en-US" b="0" dirty="0">
                <a:latin typeface="Arial"/>
                <a:ea typeface="Arial"/>
                <a:cs typeface="Arial"/>
                <a:sym typeface="Arial"/>
              </a:rPr>
              <a:t>これ</a:t>
            </a:r>
            <a:r>
              <a:rPr lang="en-US" altLang="ja-JP" b="0" dirty="0">
                <a:latin typeface="Arial"/>
                <a:ea typeface="Arial"/>
                <a:cs typeface="Arial"/>
                <a:sym typeface="Arial"/>
              </a:rPr>
              <a:t> (</a:t>
            </a:r>
            <a:r>
              <a:rPr lang="en-US" altLang="ja-JP" b="0" dirty="0" err="1">
                <a:latin typeface="Arial"/>
                <a:ea typeface="Arial"/>
                <a:cs typeface="Arial"/>
                <a:sym typeface="Arial"/>
              </a:rPr>
              <a:t>Cái</a:t>
            </a:r>
            <a:r>
              <a:rPr lang="en-US" altLang="ja-JP" b="0" dirty="0">
                <a:latin typeface="Arial"/>
                <a:ea typeface="Arial"/>
                <a:cs typeface="Arial"/>
                <a:sym typeface="Arial"/>
              </a:rPr>
              <a:t> </a:t>
            </a:r>
            <a:r>
              <a:rPr lang="en-US" altLang="ja-JP" b="0" dirty="0" err="1">
                <a:latin typeface="Arial"/>
                <a:ea typeface="Arial"/>
                <a:cs typeface="Arial"/>
                <a:sym typeface="Arial"/>
              </a:rPr>
              <a:t>này</a:t>
            </a:r>
            <a:r>
              <a:rPr lang="en-US" altLang="ja-JP" b="0" dirty="0">
                <a:latin typeface="Arial"/>
                <a:ea typeface="Arial"/>
                <a:cs typeface="Arial"/>
                <a:sym typeface="Arial"/>
              </a:rPr>
              <a:t>) </a:t>
            </a:r>
            <a:r>
              <a:rPr lang="en-US" altLang="ja-JP" b="0" dirty="0" err="1">
                <a:latin typeface="Arial"/>
                <a:ea typeface="Arial"/>
                <a:cs typeface="Arial"/>
                <a:sym typeface="Arial"/>
              </a:rPr>
              <a:t>để</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nhé</a:t>
            </a:r>
            <a:r>
              <a:rPr lang="en-US" altLang="ja-JP" b="0" dirty="0">
                <a:latin typeface="Arial"/>
                <a:ea typeface="Arial"/>
                <a:cs typeface="Arial"/>
                <a:sym typeface="Arial"/>
              </a:rPr>
              <a:t>.</a:t>
            </a:r>
          </a:p>
          <a:p>
            <a:pPr marL="0" lvl="0" indent="0" algn="l" rtl="0">
              <a:spcBef>
                <a:spcPts val="0"/>
              </a:spcBef>
              <a:spcAft>
                <a:spcPts val="0"/>
              </a:spcAft>
              <a:buNone/>
            </a:pPr>
            <a:r>
              <a:rPr lang="en-US" altLang="ja-JP" b="0" dirty="0" err="1">
                <a:latin typeface="Arial"/>
                <a:ea typeface="Arial"/>
                <a:cs typeface="Arial"/>
                <a:sym typeface="Arial"/>
              </a:rPr>
              <a:t>Bây</a:t>
            </a:r>
            <a:r>
              <a:rPr lang="en-US" altLang="ja-JP" b="0" dirty="0">
                <a:latin typeface="Arial"/>
                <a:ea typeface="Arial"/>
                <a:cs typeface="Arial"/>
                <a:sym typeface="Arial"/>
              </a:rPr>
              <a:t> </a:t>
            </a:r>
            <a:r>
              <a:rPr lang="en-US" altLang="ja-JP" b="0" dirty="0" err="1">
                <a:latin typeface="Arial"/>
                <a:ea typeface="Arial"/>
                <a:cs typeface="Arial"/>
                <a:sym typeface="Arial"/>
              </a:rPr>
              <a:t>giờ</a:t>
            </a:r>
            <a:r>
              <a:rPr lang="en-US" altLang="ja-JP" b="0" dirty="0">
                <a:latin typeface="Arial"/>
                <a:ea typeface="Arial"/>
                <a:cs typeface="Arial"/>
                <a:sym typeface="Arial"/>
              </a:rPr>
              <a:t>, </a:t>
            </a:r>
            <a:r>
              <a:rPr lang="en-US" altLang="ja-JP" b="0" dirty="0" err="1">
                <a:latin typeface="Arial"/>
                <a:ea typeface="Arial"/>
                <a:cs typeface="Arial"/>
                <a:sym typeface="Arial"/>
              </a:rPr>
              <a:t>chúng</a:t>
            </a:r>
            <a:r>
              <a:rPr lang="en-US" altLang="ja-JP" b="0" dirty="0">
                <a:latin typeface="Arial"/>
                <a:ea typeface="Arial"/>
                <a:cs typeface="Arial"/>
                <a:sym typeface="Arial"/>
              </a:rPr>
              <a:t> ta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cùng</a:t>
            </a:r>
            <a:r>
              <a:rPr lang="en-US" altLang="ja-JP" b="0" dirty="0">
                <a:latin typeface="Arial"/>
                <a:ea typeface="Arial"/>
                <a:cs typeface="Arial"/>
                <a:sym typeface="Arial"/>
              </a:rPr>
              <a:t> </a:t>
            </a:r>
            <a:r>
              <a:rPr lang="en-US" altLang="ja-JP" b="0" dirty="0" err="1">
                <a:latin typeface="Arial"/>
                <a:ea typeface="Arial"/>
                <a:cs typeface="Arial"/>
                <a:sym typeface="Arial"/>
              </a:rPr>
              <a:t>thử</a:t>
            </a:r>
            <a:r>
              <a:rPr lang="en-US" altLang="ja-JP" b="0" dirty="0">
                <a:latin typeface="Arial"/>
                <a:ea typeface="Arial"/>
                <a:cs typeface="Arial"/>
                <a:sym typeface="Arial"/>
              </a:rPr>
              <a:t> </a:t>
            </a:r>
            <a:r>
              <a:rPr lang="en-US" altLang="ja-JP" b="0" dirty="0" err="1">
                <a:latin typeface="Arial"/>
                <a:ea typeface="Arial"/>
                <a:cs typeface="Arial"/>
                <a:sym typeface="Arial"/>
              </a:rPr>
              <a:t>luyện</a:t>
            </a:r>
            <a:r>
              <a:rPr lang="en-US" altLang="ja-JP" b="0" dirty="0">
                <a:latin typeface="Arial"/>
                <a:ea typeface="Arial"/>
                <a:cs typeface="Arial"/>
                <a:sym typeface="Arial"/>
              </a:rPr>
              <a:t> </a:t>
            </a:r>
            <a:r>
              <a:rPr lang="en-US" altLang="ja-JP" b="0" dirty="0" err="1">
                <a:latin typeface="Arial"/>
                <a:ea typeface="Arial"/>
                <a:cs typeface="Arial"/>
                <a:sym typeface="Arial"/>
              </a:rPr>
              <a:t>tập</a:t>
            </a:r>
            <a:r>
              <a:rPr lang="en-US" altLang="ja-JP" b="0" dirty="0">
                <a:latin typeface="Arial"/>
                <a:ea typeface="Arial"/>
                <a:cs typeface="Arial"/>
                <a:sym typeface="Arial"/>
              </a:rPr>
              <a:t> </a:t>
            </a:r>
            <a:r>
              <a:rPr lang="en-US" altLang="ja-JP" b="0" dirty="0" err="1">
                <a:latin typeface="Arial"/>
                <a:ea typeface="Arial"/>
                <a:cs typeface="Arial"/>
                <a:sym typeface="Arial"/>
              </a:rPr>
              <a:t>nói</a:t>
            </a:r>
            <a:r>
              <a:rPr lang="en-US" altLang="ja-JP" b="0" dirty="0">
                <a:latin typeface="Arial"/>
                <a:ea typeface="Arial"/>
                <a:cs typeface="Arial"/>
                <a:sym typeface="Arial"/>
              </a:rPr>
              <a:t> </a:t>
            </a:r>
            <a:r>
              <a:rPr lang="en-US" altLang="ja-JP" b="0" dirty="0" err="1">
                <a:latin typeface="Arial"/>
                <a:ea typeface="Arial"/>
                <a:cs typeface="Arial"/>
                <a:sym typeface="Arial"/>
              </a:rPr>
              <a:t>trong</a:t>
            </a:r>
            <a:r>
              <a:rPr lang="en-US" altLang="ja-JP" b="0" dirty="0">
                <a:latin typeface="Arial"/>
                <a:ea typeface="Arial"/>
                <a:cs typeface="Arial"/>
                <a:sym typeface="Arial"/>
              </a:rPr>
              <a:t> </a:t>
            </a:r>
            <a:r>
              <a:rPr lang="en-US" altLang="ja-JP" b="0" dirty="0" err="1">
                <a:latin typeface="Arial"/>
                <a:ea typeface="Arial"/>
                <a:cs typeface="Arial"/>
                <a:sym typeface="Arial"/>
              </a:rPr>
              <a:t>tình</a:t>
            </a:r>
            <a:r>
              <a:rPr lang="en-US" altLang="ja-JP" b="0" dirty="0">
                <a:latin typeface="Arial"/>
                <a:ea typeface="Arial"/>
                <a:cs typeface="Arial"/>
                <a:sym typeface="Arial"/>
              </a:rPr>
              <a:t> </a:t>
            </a:r>
            <a:r>
              <a:rPr lang="en-US" altLang="ja-JP" b="0" dirty="0" err="1">
                <a:latin typeface="Arial"/>
                <a:ea typeface="Arial"/>
                <a:cs typeface="Arial"/>
                <a:sym typeface="Arial"/>
              </a:rPr>
              <a:t>huống</a:t>
            </a:r>
            <a:r>
              <a:rPr lang="en-US" altLang="ja-JP" b="0" dirty="0">
                <a:latin typeface="Arial"/>
                <a:ea typeface="Arial"/>
                <a:cs typeface="Arial"/>
                <a:sym typeface="Arial"/>
              </a:rPr>
              <a:t> </a:t>
            </a:r>
            <a:r>
              <a:rPr lang="en-US" altLang="ja-JP" b="0" dirty="0" err="1">
                <a:latin typeface="Arial"/>
                <a:ea typeface="Arial"/>
                <a:cs typeface="Arial"/>
                <a:sym typeface="Arial"/>
              </a:rPr>
              <a:t>này</a:t>
            </a:r>
            <a:r>
              <a:rPr lang="en-US" altLang="ja-JP" b="0" dirty="0">
                <a:latin typeface="Arial"/>
                <a:ea typeface="Arial"/>
                <a:cs typeface="Arial"/>
                <a:sym typeface="Arial"/>
              </a:rPr>
              <a:t> </a:t>
            </a:r>
            <a:r>
              <a:rPr lang="en-US" altLang="ja-JP" b="0" dirty="0" err="1">
                <a:latin typeface="Arial"/>
                <a:ea typeface="Arial"/>
                <a:cs typeface="Arial"/>
                <a:sym typeface="Arial"/>
              </a:rPr>
              <a:t>nhé</a:t>
            </a:r>
            <a:r>
              <a:rPr lang="en-US" altLang="ja-JP" b="0" dirty="0">
                <a:latin typeface="Arial"/>
                <a:ea typeface="Arial"/>
                <a:cs typeface="Arial"/>
                <a:sym typeface="Arial"/>
              </a:rPr>
              <a:t>. (</a:t>
            </a:r>
            <a:r>
              <a:rPr lang="en-US" altLang="ja-JP" b="0" dirty="0" err="1">
                <a:latin typeface="Arial"/>
                <a:ea typeface="Arial"/>
                <a:cs typeface="Arial"/>
                <a:sym typeface="Arial"/>
              </a:rPr>
              <a:t>Mời</a:t>
            </a:r>
            <a:r>
              <a:rPr lang="en-US" altLang="ja-JP" b="0" dirty="0">
                <a:latin typeface="Arial"/>
                <a:ea typeface="Arial"/>
                <a:cs typeface="Arial"/>
                <a:sym typeface="Arial"/>
              </a:rPr>
              <a:t> </a:t>
            </a:r>
            <a:r>
              <a:rPr lang="en-US" altLang="ja-JP" b="0" dirty="0" err="1">
                <a:latin typeface="Arial"/>
                <a:ea typeface="Arial"/>
                <a:cs typeface="Arial"/>
                <a:sym typeface="Arial"/>
              </a:rPr>
              <a:t>một</a:t>
            </a:r>
            <a:r>
              <a:rPr lang="en-US" altLang="ja-JP" b="0" dirty="0">
                <a:latin typeface="Arial"/>
                <a:ea typeface="Arial"/>
                <a:cs typeface="Arial"/>
                <a:sym typeface="Arial"/>
              </a:rPr>
              <a:t> </a:t>
            </a:r>
            <a:r>
              <a:rPr lang="en-US" altLang="ja-JP" b="0" dirty="0" err="1">
                <a:latin typeface="Arial"/>
                <a:ea typeface="Arial"/>
                <a:cs typeface="Arial"/>
                <a:sym typeface="Arial"/>
              </a:rPr>
              <a:t>vài</a:t>
            </a:r>
            <a:r>
              <a:rPr lang="en-US" altLang="ja-JP" b="0" dirty="0">
                <a:latin typeface="Arial"/>
                <a:ea typeface="Arial"/>
                <a:cs typeface="Arial"/>
                <a:sym typeface="Arial"/>
              </a:rPr>
              <a:t> </a:t>
            </a:r>
            <a:r>
              <a:rPr lang="en-US" altLang="ja-JP" b="0" dirty="0" err="1">
                <a:latin typeface="Arial"/>
                <a:ea typeface="Arial"/>
                <a:cs typeface="Arial"/>
                <a:sym typeface="Arial"/>
              </a:rPr>
              <a:t>người</a:t>
            </a:r>
            <a:r>
              <a:rPr lang="en-US" altLang="ja-JP" b="0" dirty="0">
                <a:latin typeface="Arial"/>
                <a:ea typeface="Arial"/>
                <a:cs typeface="Arial"/>
                <a:sym typeface="Arial"/>
              </a:rPr>
              <a:t> </a:t>
            </a:r>
            <a:r>
              <a:rPr lang="en-US" altLang="ja-JP" b="0" dirty="0" err="1">
                <a:latin typeface="Arial"/>
                <a:ea typeface="Arial"/>
                <a:cs typeface="Arial"/>
                <a:sym typeface="Arial"/>
              </a:rPr>
              <a:t>tham</a:t>
            </a:r>
            <a:r>
              <a:rPr lang="en-US" altLang="ja-JP" b="0" dirty="0">
                <a:latin typeface="Arial"/>
                <a:ea typeface="Arial"/>
                <a:cs typeface="Arial"/>
                <a:sym typeface="Arial"/>
              </a:rPr>
              <a:t> </a:t>
            </a:r>
            <a:r>
              <a:rPr lang="en-US" altLang="ja-JP" b="0" dirty="0" err="1">
                <a:latin typeface="Arial"/>
                <a:ea typeface="Arial"/>
                <a:cs typeface="Arial"/>
                <a:sym typeface="Arial"/>
              </a:rPr>
              <a:t>gia</a:t>
            </a:r>
            <a:r>
              <a:rPr lang="en-US" altLang="ja-JP" b="0" dirty="0">
                <a:latin typeface="Arial"/>
                <a:ea typeface="Arial"/>
                <a:cs typeface="Arial"/>
                <a:sym typeface="Arial"/>
              </a:rPr>
              <a:t>…)</a:t>
            </a:r>
          </a:p>
          <a:p>
            <a:pPr marL="0" lvl="0" indent="0" algn="l" rtl="0">
              <a:spcBef>
                <a:spcPts val="0"/>
              </a:spcBef>
              <a:spcAft>
                <a:spcPts val="0"/>
              </a:spcAft>
              <a:buNone/>
            </a:pPr>
            <a:r>
              <a:rPr lang="en-US" altLang="ja-JP" b="0" dirty="0">
                <a:latin typeface="Arial"/>
                <a:ea typeface="Arial"/>
                <a:cs typeface="Arial"/>
                <a:sym typeface="Arial"/>
              </a:rPr>
              <a:t>Trong </a:t>
            </a:r>
            <a:r>
              <a:rPr lang="en-US" altLang="ja-JP" b="0" dirty="0" err="1">
                <a:latin typeface="Arial"/>
                <a:ea typeface="Arial"/>
                <a:cs typeface="Arial"/>
                <a:sym typeface="Arial"/>
              </a:rPr>
              <a:t>bài</a:t>
            </a:r>
            <a:r>
              <a:rPr lang="en-US" altLang="ja-JP" b="0" dirty="0">
                <a:latin typeface="Arial"/>
                <a:ea typeface="Arial"/>
                <a:cs typeface="Arial"/>
                <a:sym typeface="Arial"/>
              </a:rPr>
              <a:t> </a:t>
            </a:r>
            <a:r>
              <a:rPr lang="en-US" altLang="ja-JP" b="0" dirty="0" err="1">
                <a:latin typeface="Arial"/>
                <a:ea typeface="Arial"/>
                <a:cs typeface="Arial"/>
                <a:sym typeface="Arial"/>
              </a:rPr>
              <a:t>hôm</a:t>
            </a:r>
            <a:r>
              <a:rPr lang="en-US" altLang="ja-JP" b="0" dirty="0">
                <a:latin typeface="Arial"/>
                <a:ea typeface="Arial"/>
                <a:cs typeface="Arial"/>
                <a:sym typeface="Arial"/>
              </a:rPr>
              <a:t> nay, </a:t>
            </a:r>
            <a:r>
              <a:rPr lang="en-US" altLang="ja-JP" b="0" dirty="0" err="1">
                <a:latin typeface="Arial"/>
                <a:ea typeface="Arial"/>
                <a:cs typeface="Arial"/>
                <a:sym typeface="Arial"/>
              </a:rPr>
              <a:t>chúng</a:t>
            </a:r>
            <a:r>
              <a:rPr lang="en-US" altLang="ja-JP" b="0" dirty="0">
                <a:latin typeface="Arial"/>
                <a:ea typeface="Arial"/>
                <a:cs typeface="Arial"/>
                <a:sym typeface="Arial"/>
              </a:rPr>
              <a:t> ta </a:t>
            </a:r>
            <a:r>
              <a:rPr lang="en-US" altLang="ja-JP" b="0" dirty="0" err="1">
                <a:latin typeface="Arial"/>
                <a:ea typeface="Arial"/>
                <a:cs typeface="Arial"/>
                <a:sym typeface="Arial"/>
              </a:rPr>
              <a:t>sẽ</a:t>
            </a:r>
            <a:r>
              <a:rPr lang="en-US" altLang="ja-JP" b="0" dirty="0">
                <a:latin typeface="Arial"/>
                <a:ea typeface="Arial"/>
                <a:cs typeface="Arial"/>
                <a:sym typeface="Arial"/>
              </a:rPr>
              <a:t> </a:t>
            </a:r>
            <a:r>
              <a:rPr lang="en-US" altLang="ja-JP" b="0" dirty="0" err="1">
                <a:latin typeface="Arial"/>
                <a:ea typeface="Arial"/>
                <a:cs typeface="Arial"/>
                <a:sym typeface="Arial"/>
              </a:rPr>
              <a:t>chỉ</a:t>
            </a:r>
            <a:r>
              <a:rPr lang="en-US" altLang="ja-JP" b="0" dirty="0">
                <a:latin typeface="Arial"/>
                <a:ea typeface="Arial"/>
                <a:cs typeface="Arial"/>
                <a:sym typeface="Arial"/>
              </a:rPr>
              <a:t> </a:t>
            </a:r>
            <a:r>
              <a:rPr lang="en-US" altLang="ja-JP" b="0" dirty="0" err="1">
                <a:latin typeface="Arial"/>
                <a:ea typeface="Arial"/>
                <a:cs typeface="Arial"/>
                <a:sym typeface="Arial"/>
              </a:rPr>
              <a:t>luyện</a:t>
            </a:r>
            <a:r>
              <a:rPr lang="en-US" altLang="ja-JP" b="0" dirty="0">
                <a:latin typeface="Arial"/>
                <a:ea typeface="Arial"/>
                <a:cs typeface="Arial"/>
                <a:sym typeface="Arial"/>
              </a:rPr>
              <a:t> </a:t>
            </a:r>
            <a:r>
              <a:rPr lang="en-US" altLang="ja-JP" b="0" dirty="0" err="1">
                <a:latin typeface="Arial"/>
                <a:ea typeface="Arial"/>
                <a:cs typeface="Arial"/>
                <a:sym typeface="Arial"/>
              </a:rPr>
              <a:t>tập</a:t>
            </a:r>
            <a:r>
              <a:rPr lang="en-US" altLang="ja-JP" b="0" dirty="0">
                <a:latin typeface="Arial"/>
                <a:ea typeface="Arial"/>
                <a:cs typeface="Arial"/>
                <a:sym typeface="Arial"/>
              </a:rPr>
              <a:t> </a:t>
            </a:r>
            <a:r>
              <a:rPr lang="en-US" altLang="ja-JP" b="0" dirty="0" err="1">
                <a:latin typeface="Arial"/>
                <a:ea typeface="Arial"/>
                <a:cs typeface="Arial"/>
                <a:sym typeface="Arial"/>
              </a:rPr>
              <a:t>đặt</a:t>
            </a:r>
            <a:r>
              <a:rPr lang="en-US" altLang="ja-JP" b="0" dirty="0">
                <a:latin typeface="Arial"/>
                <a:ea typeface="Arial"/>
                <a:cs typeface="Arial"/>
                <a:sym typeface="Arial"/>
              </a:rPr>
              <a:t> </a:t>
            </a:r>
            <a:r>
              <a:rPr lang="en-US" altLang="ja-JP" b="0" dirty="0" err="1">
                <a:latin typeface="Arial"/>
                <a:ea typeface="Arial"/>
                <a:cs typeface="Arial"/>
                <a:sym typeface="Arial"/>
              </a:rPr>
              <a:t>câu</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ngày</a:t>
            </a:r>
            <a:r>
              <a:rPr lang="en-US" altLang="ja-JP" b="0" dirty="0">
                <a:latin typeface="Arial"/>
                <a:ea typeface="Arial"/>
                <a:cs typeface="Arial"/>
                <a:sym typeface="Arial"/>
              </a:rPr>
              <a:t> </a:t>
            </a:r>
            <a:r>
              <a:rPr lang="en-US" altLang="ja-JP" b="0" dirty="0" err="1">
                <a:latin typeface="Arial"/>
                <a:ea typeface="Arial"/>
                <a:cs typeface="Arial"/>
                <a:sym typeface="Arial"/>
              </a:rPr>
              <a:t>và</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thôi</a:t>
            </a:r>
            <a:r>
              <a:rPr lang="en-US" altLang="ja-JP" b="0" dirty="0">
                <a:latin typeface="Arial"/>
                <a:ea typeface="Arial"/>
                <a:cs typeface="Arial"/>
                <a:sym typeface="Arial"/>
              </a:rPr>
              <a:t> </a:t>
            </a:r>
            <a:r>
              <a:rPr lang="en-US" altLang="ja-JP" b="0" dirty="0" err="1">
                <a:latin typeface="Arial"/>
                <a:ea typeface="Arial"/>
                <a:cs typeface="Arial"/>
                <a:sym typeface="Arial"/>
              </a:rPr>
              <a:t>nhé</a:t>
            </a:r>
            <a:r>
              <a:rPr lang="en-US" altLang="ja-JP" b="0" dirty="0">
                <a:latin typeface="Arial"/>
                <a:ea typeface="Arial"/>
                <a:cs typeface="Arial"/>
                <a:sym typeface="Arial"/>
              </a:rPr>
              <a:t>. </a:t>
            </a:r>
          </a:p>
          <a:p>
            <a:pPr marL="0" lvl="0" indent="0" algn="l" rtl="0">
              <a:spcBef>
                <a:spcPts val="0"/>
              </a:spcBef>
              <a:spcAft>
                <a:spcPts val="0"/>
              </a:spcAft>
              <a:buNone/>
            </a:pPr>
            <a:endParaRPr lang="en-US" altLang="ja-JP" b="0" dirty="0">
              <a:latin typeface="Arial"/>
              <a:ea typeface="Arial"/>
              <a:cs typeface="Arial"/>
              <a:sym typeface="Arial"/>
            </a:endParaRPr>
          </a:p>
          <a:p>
            <a:pPr marL="0" lvl="0" indent="0" algn="l" rtl="0">
              <a:spcBef>
                <a:spcPts val="0"/>
              </a:spcBef>
              <a:spcAft>
                <a:spcPts val="0"/>
              </a:spcAft>
              <a:buNone/>
            </a:pPr>
            <a:r>
              <a:rPr lang="en-US" dirty="0"/>
              <a:t>【</a:t>
            </a:r>
            <a:r>
              <a:rPr lang="en-US" dirty="0" err="1"/>
              <a:t>教師への</a:t>
            </a:r>
            <a:r>
              <a:rPr lang="ja-JP" altLang="en-US" dirty="0"/>
              <a:t>注意</a:t>
            </a:r>
            <a:r>
              <a:rPr lang="en-US" dirty="0"/>
              <a:t>】</a:t>
            </a:r>
            <a:r>
              <a:rPr lang="ja-JP" altLang="en-US" dirty="0"/>
              <a:t>この</a:t>
            </a:r>
            <a:r>
              <a:rPr lang="en-US" dirty="0" err="1"/>
              <a:t>セクションは日本語の</a:t>
            </a:r>
            <a:r>
              <a:rPr lang="ja-JP" altLang="en-US" dirty="0"/>
              <a:t>練習</a:t>
            </a:r>
            <a:r>
              <a:rPr lang="en-US" dirty="0" err="1"/>
              <a:t>を目的としたものではありません</a:t>
            </a:r>
            <a:r>
              <a:rPr lang="en-US" dirty="0"/>
              <a:t>。</a:t>
            </a:r>
            <a:r>
              <a:rPr lang="ja-JP" altLang="en-US" dirty="0"/>
              <a:t>学生</a:t>
            </a:r>
            <a:r>
              <a:rPr lang="en-US" dirty="0" err="1"/>
              <a:t>が『ゴミの出し方に関する尋ね方』を理解し、質問を少し練習できれば十分です</a:t>
            </a:r>
            <a:r>
              <a:rPr lang="en-US" dirty="0"/>
              <a:t>。</a:t>
            </a:r>
            <a:endParaRPr lang="en-US" altLang="ja-JP" b="0" dirty="0">
              <a:latin typeface="Arial"/>
              <a:ea typeface="Arial"/>
              <a:cs typeface="Arial"/>
              <a:sym typeface="Arial"/>
            </a:endParaRPr>
          </a:p>
          <a:p>
            <a:pPr marL="0" lvl="0" indent="0" algn="l" rtl="0">
              <a:spcBef>
                <a:spcPts val="0"/>
              </a:spcBef>
              <a:spcAft>
                <a:spcPts val="0"/>
              </a:spcAft>
              <a:buNone/>
            </a:pPr>
            <a:r>
              <a:rPr lang="en-US" altLang="ja-JP" b="0" dirty="0">
                <a:latin typeface="Arial"/>
                <a:ea typeface="Arial"/>
                <a:cs typeface="Arial"/>
                <a:sym typeface="Arial"/>
              </a:rPr>
              <a:t>(Lưu ý </a:t>
            </a:r>
            <a:r>
              <a:rPr lang="en-US" altLang="ja-JP" b="0" dirty="0" err="1">
                <a:latin typeface="Arial"/>
                <a:ea typeface="Arial"/>
                <a:cs typeface="Arial"/>
                <a:sym typeface="Arial"/>
              </a:rPr>
              <a:t>cho</a:t>
            </a:r>
            <a:r>
              <a:rPr lang="en-US" altLang="ja-JP" b="0" dirty="0">
                <a:latin typeface="Arial"/>
                <a:ea typeface="Arial"/>
                <a:cs typeface="Arial"/>
                <a:sym typeface="Arial"/>
              </a:rPr>
              <a:t> </a:t>
            </a:r>
            <a:r>
              <a:rPr lang="en-US" altLang="ja-JP" b="0" dirty="0" err="1">
                <a:latin typeface="Arial"/>
                <a:ea typeface="Arial"/>
                <a:cs typeface="Arial"/>
                <a:sym typeface="Arial"/>
              </a:rPr>
              <a:t>giáo</a:t>
            </a:r>
            <a:r>
              <a:rPr lang="en-US" altLang="ja-JP" b="0" dirty="0">
                <a:latin typeface="Arial"/>
                <a:ea typeface="Arial"/>
                <a:cs typeface="Arial"/>
                <a:sym typeface="Arial"/>
              </a:rPr>
              <a:t> </a:t>
            </a:r>
            <a:r>
              <a:rPr lang="en-US" altLang="ja-JP" b="0" dirty="0" err="1">
                <a:latin typeface="Arial"/>
                <a:ea typeface="Arial"/>
                <a:cs typeface="Arial"/>
                <a:sym typeface="Arial"/>
              </a:rPr>
              <a:t>viên</a:t>
            </a:r>
            <a:r>
              <a:rPr lang="en-US" altLang="ja-JP" b="0" dirty="0">
                <a:latin typeface="Arial"/>
                <a:ea typeface="Arial"/>
                <a:cs typeface="Arial"/>
                <a:sym typeface="Arial"/>
              </a:rPr>
              <a:t>: </a:t>
            </a:r>
            <a:r>
              <a:rPr lang="en-US" altLang="ja-JP" b="0" dirty="0" err="1">
                <a:latin typeface="Arial"/>
                <a:ea typeface="Arial"/>
                <a:cs typeface="Arial"/>
                <a:sym typeface="Arial"/>
              </a:rPr>
              <a:t>Phần</a:t>
            </a:r>
            <a:r>
              <a:rPr lang="en-US" altLang="ja-JP" b="0" dirty="0">
                <a:latin typeface="Arial"/>
                <a:ea typeface="Arial"/>
                <a:cs typeface="Arial"/>
                <a:sym typeface="Arial"/>
              </a:rPr>
              <a:t> </a:t>
            </a:r>
            <a:r>
              <a:rPr lang="en-US" altLang="ja-JP" b="0" dirty="0" err="1">
                <a:latin typeface="Arial"/>
                <a:ea typeface="Arial"/>
                <a:cs typeface="Arial"/>
                <a:sym typeface="Arial"/>
              </a:rPr>
              <a:t>này</a:t>
            </a:r>
            <a:r>
              <a:rPr lang="en-US" altLang="ja-JP" b="0" dirty="0">
                <a:latin typeface="Arial"/>
                <a:ea typeface="Arial"/>
                <a:cs typeface="Arial"/>
                <a:sym typeface="Arial"/>
              </a:rPr>
              <a:t> </a:t>
            </a:r>
            <a:r>
              <a:rPr lang="en-US" altLang="ja-JP" b="0" dirty="0" err="1">
                <a:latin typeface="Arial"/>
                <a:ea typeface="Arial"/>
                <a:cs typeface="Arial"/>
                <a:sym typeface="Arial"/>
              </a:rPr>
              <a:t>không</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mục</a:t>
            </a:r>
            <a:r>
              <a:rPr lang="en-US" altLang="ja-JP" b="0" dirty="0">
                <a:latin typeface="Arial"/>
                <a:ea typeface="Arial"/>
                <a:cs typeface="Arial"/>
                <a:sym typeface="Arial"/>
              </a:rPr>
              <a:t> </a:t>
            </a:r>
            <a:r>
              <a:rPr lang="en-US" altLang="ja-JP" b="0" dirty="0" err="1">
                <a:latin typeface="Arial"/>
                <a:ea typeface="Arial"/>
                <a:cs typeface="Arial"/>
                <a:sym typeface="Arial"/>
              </a:rPr>
              <a:t>đích</a:t>
            </a:r>
            <a:r>
              <a:rPr lang="en-US" altLang="ja-JP" b="0" dirty="0">
                <a:latin typeface="Arial"/>
                <a:ea typeface="Arial"/>
                <a:cs typeface="Arial"/>
                <a:sym typeface="Arial"/>
              </a:rPr>
              <a:t> </a:t>
            </a:r>
            <a:r>
              <a:rPr lang="en-US" altLang="ja-JP" b="0" dirty="0" err="1">
                <a:latin typeface="Arial"/>
                <a:ea typeface="Arial"/>
                <a:cs typeface="Arial"/>
                <a:sym typeface="Arial"/>
              </a:rPr>
              <a:t>luyện</a:t>
            </a:r>
            <a:r>
              <a:rPr lang="en-US" altLang="ja-JP" b="0" dirty="0">
                <a:latin typeface="Arial"/>
                <a:ea typeface="Arial"/>
                <a:cs typeface="Arial"/>
                <a:sym typeface="Arial"/>
              </a:rPr>
              <a:t> </a:t>
            </a:r>
            <a:r>
              <a:rPr lang="en-US" altLang="ja-JP" b="0" dirty="0" err="1">
                <a:latin typeface="Arial"/>
                <a:ea typeface="Arial"/>
                <a:cs typeface="Arial"/>
                <a:sym typeface="Arial"/>
              </a:rPr>
              <a:t>tập</a:t>
            </a:r>
            <a:r>
              <a:rPr lang="en-US" altLang="ja-JP" b="0" dirty="0">
                <a:latin typeface="Arial"/>
                <a:ea typeface="Arial"/>
                <a:cs typeface="Arial"/>
                <a:sym typeface="Arial"/>
              </a:rPr>
              <a:t> </a:t>
            </a:r>
            <a:r>
              <a:rPr lang="en-US" altLang="ja-JP" b="0" dirty="0" err="1">
                <a:latin typeface="Arial"/>
                <a:ea typeface="Arial"/>
                <a:cs typeface="Arial"/>
                <a:sym typeface="Arial"/>
              </a:rPr>
              <a:t>tiếng</a:t>
            </a:r>
            <a:r>
              <a:rPr lang="en-US" altLang="ja-JP" b="0" dirty="0">
                <a:latin typeface="Arial"/>
                <a:ea typeface="Arial"/>
                <a:cs typeface="Arial"/>
                <a:sym typeface="Arial"/>
              </a:rPr>
              <a:t> </a:t>
            </a:r>
            <a:r>
              <a:rPr lang="en-US" altLang="ja-JP" b="0" dirty="0" err="1">
                <a:latin typeface="Arial"/>
                <a:ea typeface="Arial"/>
                <a:cs typeface="Arial"/>
                <a:sym typeface="Arial"/>
              </a:rPr>
              <a:t>Nhật</a:t>
            </a:r>
            <a:r>
              <a:rPr lang="en-US" altLang="ja-JP" b="0" dirty="0">
                <a:latin typeface="Arial"/>
                <a:ea typeface="Arial"/>
                <a:cs typeface="Arial"/>
                <a:sym typeface="Arial"/>
              </a:rPr>
              <a:t>, </a:t>
            </a:r>
            <a:r>
              <a:rPr lang="en-US" altLang="ja-JP" b="0" dirty="0" err="1">
                <a:latin typeface="Arial"/>
                <a:ea typeface="Arial"/>
                <a:cs typeface="Arial"/>
                <a:sym typeface="Arial"/>
              </a:rPr>
              <a:t>học</a:t>
            </a:r>
            <a:r>
              <a:rPr lang="en-US" altLang="ja-JP" b="0" dirty="0">
                <a:latin typeface="Arial"/>
                <a:ea typeface="Arial"/>
                <a:cs typeface="Arial"/>
                <a:sym typeface="Arial"/>
              </a:rPr>
              <a:t> </a:t>
            </a:r>
            <a:r>
              <a:rPr lang="en-US" altLang="ja-JP" b="0" dirty="0" err="1">
                <a:latin typeface="Arial"/>
                <a:ea typeface="Arial"/>
                <a:cs typeface="Arial"/>
                <a:sym typeface="Arial"/>
              </a:rPr>
              <a:t>viên</a:t>
            </a:r>
            <a:r>
              <a:rPr lang="en-US" altLang="ja-JP" b="0" dirty="0">
                <a:latin typeface="Arial"/>
                <a:ea typeface="Arial"/>
                <a:cs typeface="Arial"/>
                <a:sym typeface="Arial"/>
              </a:rPr>
              <a:t> </a:t>
            </a:r>
            <a:r>
              <a:rPr lang="en-US" altLang="ja-JP" b="0" dirty="0" err="1">
                <a:latin typeface="Arial"/>
                <a:ea typeface="Arial"/>
                <a:cs typeface="Arial"/>
                <a:sym typeface="Arial"/>
              </a:rPr>
              <a:t>chỉ</a:t>
            </a:r>
            <a:r>
              <a:rPr lang="en-US" altLang="ja-JP" b="0" dirty="0">
                <a:latin typeface="Arial"/>
                <a:ea typeface="Arial"/>
                <a:cs typeface="Arial"/>
                <a:sym typeface="Arial"/>
              </a:rPr>
              <a:t> </a:t>
            </a:r>
            <a:r>
              <a:rPr lang="en-US" altLang="ja-JP" b="0" dirty="0" err="1">
                <a:latin typeface="Arial"/>
                <a:ea typeface="Arial"/>
                <a:cs typeface="Arial"/>
                <a:sym typeface="Arial"/>
              </a:rPr>
              <a:t>cần</a:t>
            </a:r>
            <a:r>
              <a:rPr lang="en-US" altLang="ja-JP" b="0" dirty="0">
                <a:latin typeface="Arial"/>
                <a:ea typeface="Arial"/>
                <a:cs typeface="Arial"/>
                <a:sym typeface="Arial"/>
              </a:rPr>
              <a:t> </a:t>
            </a:r>
            <a:r>
              <a:rPr lang="en-US" altLang="ja-JP" b="0" dirty="0" err="1">
                <a:latin typeface="Arial"/>
                <a:ea typeface="Arial"/>
                <a:cs typeface="Arial"/>
                <a:sym typeface="Arial"/>
              </a:rPr>
              <a:t>nắm</a:t>
            </a:r>
            <a:r>
              <a:rPr lang="en-US" altLang="ja-JP" b="0" dirty="0">
                <a:latin typeface="Arial"/>
                <a:ea typeface="Arial"/>
                <a:cs typeface="Arial"/>
                <a:sym typeface="Arial"/>
              </a:rPr>
              <a:t> </a:t>
            </a:r>
            <a:r>
              <a:rPr lang="en-US" altLang="ja-JP" b="0" dirty="0" err="1">
                <a:latin typeface="Arial"/>
                <a:ea typeface="Arial"/>
                <a:cs typeface="Arial"/>
                <a:sym typeface="Arial"/>
              </a:rPr>
              <a:t>được</a:t>
            </a:r>
            <a:r>
              <a:rPr lang="en-US" altLang="ja-JP" b="0" dirty="0">
                <a:latin typeface="Arial"/>
                <a:ea typeface="Arial"/>
                <a:cs typeface="Arial"/>
                <a:sym typeface="Arial"/>
              </a:rPr>
              <a:t> </a:t>
            </a:r>
            <a:r>
              <a:rPr lang="en-US" altLang="ja-JP" b="0" dirty="0" err="1">
                <a:latin typeface="Arial"/>
                <a:ea typeface="Arial"/>
                <a:cs typeface="Arial"/>
                <a:sym typeface="Arial"/>
              </a:rPr>
              <a:t>có</a:t>
            </a:r>
            <a:r>
              <a:rPr lang="en-US" altLang="ja-JP" b="0" dirty="0">
                <a:latin typeface="Arial"/>
                <a:ea typeface="Arial"/>
                <a:cs typeface="Arial"/>
                <a:sym typeface="Arial"/>
              </a:rPr>
              <a:t> </a:t>
            </a:r>
            <a:r>
              <a:rPr lang="en-US" altLang="ja-JP" b="0" dirty="0" err="1">
                <a:latin typeface="Arial"/>
                <a:ea typeface="Arial"/>
                <a:cs typeface="Arial"/>
                <a:sym typeface="Arial"/>
              </a:rPr>
              <a:t>cách</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việc</a:t>
            </a:r>
            <a:r>
              <a:rPr lang="en-US" altLang="ja-JP" b="0" dirty="0">
                <a:latin typeface="Arial"/>
                <a:ea typeface="Arial"/>
                <a:cs typeface="Arial"/>
                <a:sym typeface="Arial"/>
              </a:rPr>
              <a:t> </a:t>
            </a:r>
            <a:r>
              <a:rPr lang="en-US" altLang="ja-JP" b="0" dirty="0" err="1">
                <a:latin typeface="Arial"/>
                <a:ea typeface="Arial"/>
                <a:cs typeface="Arial"/>
                <a:sym typeface="Arial"/>
              </a:rPr>
              <a:t>vứt</a:t>
            </a:r>
            <a:r>
              <a:rPr lang="en-US" altLang="ja-JP" b="0" dirty="0">
                <a:latin typeface="Arial"/>
                <a:ea typeface="Arial"/>
                <a:cs typeface="Arial"/>
                <a:sym typeface="Arial"/>
              </a:rPr>
              <a:t> </a:t>
            </a:r>
            <a:r>
              <a:rPr lang="en-US" altLang="ja-JP" b="0" dirty="0" err="1">
                <a:latin typeface="Arial"/>
                <a:ea typeface="Arial"/>
                <a:cs typeface="Arial"/>
                <a:sym typeface="Arial"/>
              </a:rPr>
              <a:t>rác</a:t>
            </a:r>
            <a:r>
              <a:rPr lang="en-US" altLang="ja-JP" b="0" dirty="0">
                <a:latin typeface="Arial"/>
                <a:ea typeface="Arial"/>
                <a:cs typeface="Arial"/>
                <a:sym typeface="Arial"/>
              </a:rPr>
              <a:t> </a:t>
            </a:r>
            <a:r>
              <a:rPr lang="en-US" altLang="ja-JP" b="0" dirty="0" err="1">
                <a:latin typeface="Arial"/>
                <a:ea typeface="Arial"/>
                <a:cs typeface="Arial"/>
                <a:sym typeface="Arial"/>
              </a:rPr>
              <a:t>và</a:t>
            </a:r>
            <a:r>
              <a:rPr lang="en-US" altLang="ja-JP" b="0" dirty="0">
                <a:latin typeface="Arial"/>
                <a:ea typeface="Arial"/>
                <a:cs typeface="Arial"/>
                <a:sym typeface="Arial"/>
              </a:rPr>
              <a:t> </a:t>
            </a:r>
            <a:r>
              <a:rPr lang="en-US" altLang="ja-JP" b="0" dirty="0" err="1">
                <a:latin typeface="Arial"/>
                <a:ea typeface="Arial"/>
                <a:cs typeface="Arial"/>
                <a:sym typeface="Arial"/>
              </a:rPr>
              <a:t>luyện</a:t>
            </a:r>
            <a:r>
              <a:rPr lang="en-US" altLang="ja-JP" b="0" dirty="0">
                <a:latin typeface="Arial"/>
                <a:ea typeface="Arial"/>
                <a:cs typeface="Arial"/>
                <a:sym typeface="Arial"/>
              </a:rPr>
              <a:t> </a:t>
            </a:r>
            <a:r>
              <a:rPr lang="en-US" altLang="ja-JP" b="0" dirty="0" err="1">
                <a:latin typeface="Arial"/>
                <a:ea typeface="Arial"/>
                <a:cs typeface="Arial"/>
                <a:sym typeface="Arial"/>
              </a:rPr>
              <a:t>tập</a:t>
            </a:r>
            <a:r>
              <a:rPr lang="en-US" altLang="ja-JP" b="0" dirty="0">
                <a:latin typeface="Arial"/>
                <a:ea typeface="Arial"/>
                <a:cs typeface="Arial"/>
                <a:sym typeface="Arial"/>
              </a:rPr>
              <a:t> 1 </a:t>
            </a:r>
            <a:r>
              <a:rPr lang="en-US" altLang="ja-JP" b="0" dirty="0" err="1">
                <a:latin typeface="Arial"/>
                <a:ea typeface="Arial"/>
                <a:cs typeface="Arial"/>
                <a:sym typeface="Arial"/>
              </a:rPr>
              <a:t>chút</a:t>
            </a:r>
            <a:r>
              <a:rPr lang="en-US" altLang="ja-JP" b="0" dirty="0">
                <a:latin typeface="Arial"/>
                <a:ea typeface="Arial"/>
                <a:cs typeface="Arial"/>
                <a:sym typeface="Arial"/>
              </a:rPr>
              <a:t> </a:t>
            </a:r>
            <a:r>
              <a:rPr lang="en-US" altLang="ja-JP" b="0" dirty="0" err="1">
                <a:latin typeface="Arial"/>
                <a:ea typeface="Arial"/>
                <a:cs typeface="Arial"/>
                <a:sym typeface="Arial"/>
              </a:rPr>
              <a:t>về</a:t>
            </a:r>
            <a:r>
              <a:rPr lang="en-US" altLang="ja-JP" b="0" dirty="0">
                <a:latin typeface="Arial"/>
                <a:ea typeface="Arial"/>
                <a:cs typeface="Arial"/>
                <a:sym typeface="Arial"/>
              </a:rPr>
              <a:t> </a:t>
            </a:r>
            <a:r>
              <a:rPr lang="en-US" altLang="ja-JP" b="0" dirty="0" err="1">
                <a:latin typeface="Arial"/>
                <a:ea typeface="Arial"/>
                <a:cs typeface="Arial"/>
                <a:sym typeface="Arial"/>
              </a:rPr>
              <a:t>việc</a:t>
            </a:r>
            <a:r>
              <a:rPr lang="en-US" altLang="ja-JP" b="0" dirty="0">
                <a:latin typeface="Arial"/>
                <a:ea typeface="Arial"/>
                <a:cs typeface="Arial"/>
                <a:sym typeface="Arial"/>
              </a:rPr>
              <a:t> </a:t>
            </a:r>
            <a:r>
              <a:rPr lang="en-US" altLang="ja-JP" b="0" dirty="0" err="1">
                <a:latin typeface="Arial"/>
                <a:ea typeface="Arial"/>
                <a:cs typeface="Arial"/>
                <a:sym typeface="Arial"/>
              </a:rPr>
              <a:t>đặt</a:t>
            </a:r>
            <a:r>
              <a:rPr lang="en-US" altLang="ja-JP" b="0" dirty="0">
                <a:latin typeface="Arial"/>
                <a:ea typeface="Arial"/>
                <a:cs typeface="Arial"/>
                <a:sym typeface="Arial"/>
              </a:rPr>
              <a:t> </a:t>
            </a:r>
            <a:r>
              <a:rPr lang="en-US" altLang="ja-JP" b="0" dirty="0" err="1">
                <a:latin typeface="Arial"/>
                <a:ea typeface="Arial"/>
                <a:cs typeface="Arial"/>
                <a:sym typeface="Arial"/>
              </a:rPr>
              <a:t>câu</a:t>
            </a:r>
            <a:r>
              <a:rPr lang="en-US" altLang="ja-JP" b="0" dirty="0">
                <a:latin typeface="Arial"/>
                <a:ea typeface="Arial"/>
                <a:cs typeface="Arial"/>
                <a:sym typeface="Arial"/>
              </a:rPr>
              <a:t> </a:t>
            </a:r>
            <a:r>
              <a:rPr lang="en-US" altLang="ja-JP" b="0" dirty="0" err="1">
                <a:latin typeface="Arial"/>
                <a:ea typeface="Arial"/>
                <a:cs typeface="Arial"/>
                <a:sym typeface="Arial"/>
              </a:rPr>
              <a:t>hỏi</a:t>
            </a:r>
            <a:r>
              <a:rPr lang="en-US" altLang="ja-JP" b="0" dirty="0">
                <a:latin typeface="Arial"/>
                <a:ea typeface="Arial"/>
                <a:cs typeface="Arial"/>
                <a:sym typeface="Arial"/>
              </a:rPr>
              <a:t> </a:t>
            </a:r>
            <a:r>
              <a:rPr lang="en-US" altLang="ja-JP" b="0" dirty="0" err="1">
                <a:latin typeface="Arial"/>
                <a:ea typeface="Arial"/>
                <a:cs typeface="Arial"/>
                <a:sym typeface="Arial"/>
              </a:rPr>
              <a:t>là</a:t>
            </a:r>
            <a:r>
              <a:rPr lang="en-US" altLang="ja-JP" b="0" dirty="0">
                <a:latin typeface="Arial"/>
                <a:ea typeface="Arial"/>
                <a:cs typeface="Arial"/>
                <a:sym typeface="Arial"/>
              </a:rPr>
              <a:t> </a:t>
            </a:r>
            <a:r>
              <a:rPr lang="en-US" altLang="ja-JP" b="0" dirty="0" err="1">
                <a:latin typeface="Arial"/>
                <a:ea typeface="Arial"/>
                <a:cs typeface="Arial"/>
                <a:sym typeface="Arial"/>
              </a:rPr>
              <a:t>được</a:t>
            </a:r>
            <a:r>
              <a:rPr lang="en-US" altLang="ja-JP" b="0" dirty="0">
                <a:latin typeface="Arial"/>
                <a:ea typeface="Arial"/>
                <a:cs typeface="Arial"/>
                <a:sym typeface="Arial"/>
              </a:rPr>
              <a:t>)</a:t>
            </a:r>
          </a:p>
        </p:txBody>
      </p:sp>
    </p:spTree>
    <p:extLst>
      <p:ext uri="{BB962C8B-B14F-4D97-AF65-F5344CB8AC3E}">
        <p14:creationId xmlns:p14="http://schemas.microsoft.com/office/powerpoint/2010/main" val="67744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3149600" y="781050"/>
            <a:ext cx="3746500" cy="21066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1004536" y="3004269"/>
            <a:ext cx="8036289" cy="24580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b="0"/>
              <a:t>それでは最初に今日の目標を確認しましょう。▼</a:t>
            </a:r>
            <a:endParaRPr b="0"/>
          </a:p>
          <a:p>
            <a:pPr marL="0" lvl="0" indent="0" algn="l" rtl="0">
              <a:spcBef>
                <a:spcPts val="0"/>
              </a:spcBef>
              <a:spcAft>
                <a:spcPts val="0"/>
              </a:spcAft>
              <a:buNone/>
            </a:pPr>
            <a:r>
              <a:rPr lang="ja-JP" b="0"/>
              <a:t>１つ目は、</a:t>
            </a:r>
            <a:r>
              <a:rPr lang="ja-JP" altLang="en-US"/>
              <a:t>日本でのごみの捨て方について注意点を理解できるようになること</a:t>
            </a:r>
            <a:r>
              <a:rPr lang="ja-JP" b="0"/>
              <a:t>、です。</a:t>
            </a:r>
            <a:r>
              <a:rPr lang="ja-JP" altLang="en-US" b="0"/>
              <a:t>▼</a:t>
            </a:r>
            <a:endParaRPr b="0"/>
          </a:p>
          <a:p>
            <a:pPr marL="0" lvl="0" indent="0" algn="l" rtl="0">
              <a:spcBef>
                <a:spcPts val="0"/>
              </a:spcBef>
              <a:spcAft>
                <a:spcPts val="0"/>
              </a:spcAft>
              <a:buNone/>
            </a:pPr>
            <a:r>
              <a:rPr lang="ja-JP" altLang="en-US">
                <a:solidFill>
                  <a:srgbClr val="000000"/>
                </a:solidFill>
              </a:rPr>
              <a:t>２</a:t>
            </a:r>
            <a:r>
              <a:rPr lang="ja-JP" sz="1200" b="0">
                <a:solidFill>
                  <a:srgbClr val="000000"/>
                </a:solidFill>
                <a:latin typeface="Arial"/>
                <a:ea typeface="Arial"/>
                <a:cs typeface="Arial"/>
                <a:sym typeface="Arial"/>
              </a:rPr>
              <a:t>つ目は、</a:t>
            </a:r>
            <a:r>
              <a:rPr lang="ja-JP" altLang="en-US"/>
              <a:t>日本でのごみの捨て方について、情報を調べることができるようになること</a:t>
            </a:r>
            <a:r>
              <a:rPr lang="ja-JP" b="0"/>
              <a:t>、です。▼</a:t>
            </a:r>
            <a:endParaRPr b="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b="0"/>
              <a:t>この</a:t>
            </a:r>
            <a:r>
              <a:rPr lang="ja-JP" altLang="en-US" b="0"/>
              <a:t>２</a:t>
            </a:r>
            <a:r>
              <a:rPr lang="ja-JP" b="0"/>
              <a:t>つが</a:t>
            </a:r>
            <a:r>
              <a:rPr lang="ja-JP" altLang="en-US" b="0"/>
              <a:t>できる</a:t>
            </a:r>
            <a:r>
              <a:rPr lang="ja-JP" b="0"/>
              <a:t>ようになる事が今日の目標です。▼</a:t>
            </a:r>
            <a:endParaRPr b="0"/>
          </a:p>
          <a:p>
            <a:pPr marL="0" lvl="0" indent="0" algn="l" rtl="0">
              <a:spcBef>
                <a:spcPts val="0"/>
              </a:spcBef>
              <a:spcAft>
                <a:spcPts val="0"/>
              </a:spcAft>
              <a:buClr>
                <a:schemeClr val="dk1"/>
              </a:buClr>
              <a:buSzPts val="1200"/>
              <a:buFont typeface="Arial"/>
              <a:buNone/>
            </a:pPr>
            <a:endParaRPr lang="vi-VN" b="0"/>
          </a:p>
          <a:p>
            <a:pPr marL="0" lvl="0" indent="0" algn="l" rtl="0">
              <a:spcBef>
                <a:spcPts val="0"/>
              </a:spcBef>
              <a:spcAft>
                <a:spcPts val="0"/>
              </a:spcAft>
              <a:buClr>
                <a:schemeClr val="dk1"/>
              </a:buClr>
              <a:buSzPts val="1200"/>
              <a:buFont typeface="Arial"/>
              <a:buNone/>
            </a:pPr>
            <a:r>
              <a:rPr lang="vi-VN" b="0"/>
              <a:t>Vậy chúng ta đi vào phần đầu tiên là xác nhận các mục tiêu của ngày hôm nay.</a:t>
            </a:r>
            <a:r>
              <a:rPr lang="vi-VN" b="0" baseline="0"/>
              <a:t> </a:t>
            </a:r>
            <a:r>
              <a:rPr lang="ja-JP" altLang="ja-JP" b="0"/>
              <a:t>▼</a:t>
            </a:r>
            <a:endParaRPr lang="vi-VN" altLang="ja-JP" b="0"/>
          </a:p>
          <a:p>
            <a:pPr marL="0" lvl="0" indent="0" algn="l" rtl="0">
              <a:spcBef>
                <a:spcPts val="0"/>
              </a:spcBef>
              <a:spcAft>
                <a:spcPts val="0"/>
              </a:spcAft>
              <a:buClr>
                <a:schemeClr val="dk1"/>
              </a:buClr>
              <a:buSzPts val="1200"/>
              <a:buFont typeface="Arial"/>
              <a:buNone/>
            </a:pPr>
            <a:r>
              <a:rPr lang="vi-VN" b="0"/>
              <a:t>Mục tiêu thứ 1 là: Có thể hiểu những điều cần chú ý trong cách vứt rác tại Nhật</a:t>
            </a:r>
            <a:r>
              <a:rPr lang="en-US" b="0"/>
              <a:t> </a:t>
            </a:r>
            <a:r>
              <a:rPr lang="ja-JP" altLang="ja-JP" b="0"/>
              <a:t>▼</a:t>
            </a:r>
            <a:endParaRPr lang="vi-VN" altLang="ja-JP" b="0"/>
          </a:p>
          <a:p>
            <a:pPr marL="0" lvl="0" indent="0" algn="l" rtl="0">
              <a:spcBef>
                <a:spcPts val="0"/>
              </a:spcBef>
              <a:spcAft>
                <a:spcPts val="0"/>
              </a:spcAft>
              <a:buClr>
                <a:schemeClr val="dk1"/>
              </a:buClr>
              <a:buSzPts val="1200"/>
              <a:buFont typeface="Arial"/>
              <a:buNone/>
            </a:pPr>
            <a:r>
              <a:rPr lang="vi-VN" b="0"/>
              <a:t>Mục tiêu thứ 2 là: Biết tìm kiếm thông tin về cách vứt rác tại Nhật.</a:t>
            </a:r>
          </a:p>
          <a:p>
            <a:pPr marL="0" lvl="0" indent="0" algn="l" rtl="0">
              <a:spcBef>
                <a:spcPts val="0"/>
              </a:spcBef>
              <a:spcAft>
                <a:spcPts val="0"/>
              </a:spcAft>
              <a:buClr>
                <a:schemeClr val="dk1"/>
              </a:buClr>
              <a:buSzPts val="1200"/>
              <a:buFont typeface="Arial"/>
              <a:buNone/>
            </a:pPr>
            <a:r>
              <a:rPr lang="vi-VN" b="0" baseline="0"/>
              <a:t>Có thể đạt được </a:t>
            </a:r>
            <a:r>
              <a:rPr lang="en-US" b="0" baseline="0"/>
              <a:t>2</a:t>
            </a:r>
            <a:r>
              <a:rPr lang="vi-VN" b="0" baseline="0"/>
              <a:t> điều trên là mục tiêu của bài hôm nay. </a:t>
            </a:r>
            <a:r>
              <a:rPr lang="ja-JP" altLang="ja-JP" b="0"/>
              <a:t>▼</a:t>
            </a:r>
            <a:endParaRPr lang="vi-VN" b="0"/>
          </a:p>
        </p:txBody>
      </p:sp>
    </p:spTree>
    <p:extLst>
      <p:ext uri="{BB962C8B-B14F-4D97-AF65-F5344CB8AC3E}">
        <p14:creationId xmlns:p14="http://schemas.microsoft.com/office/powerpoint/2010/main" val="17867552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D0593-671F-3E3F-761A-D79CEF0659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1391B-6802-5D01-42BA-3285A9A184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B93326-AC29-5ACD-BD59-10D19B276D44}"/>
              </a:ext>
            </a:extLst>
          </p:cNvPr>
          <p:cNvSpPr>
            <a:spLocks noGrp="1"/>
          </p:cNvSpPr>
          <p:nvPr>
            <p:ph type="body" idx="1"/>
          </p:nvPr>
        </p:nvSpPr>
        <p:spPr/>
        <p:txBody>
          <a:bodyPr/>
          <a:lstStyle/>
          <a:p>
            <a:pPr marL="0" lvl="0" indent="0" algn="l" rtl="0">
              <a:spcBef>
                <a:spcPts val="0"/>
              </a:spcBef>
              <a:spcAft>
                <a:spcPts val="0"/>
              </a:spcAft>
              <a:buNone/>
            </a:pPr>
            <a:r>
              <a:rPr lang="ja-JP" altLang="en-US" b="0">
                <a:latin typeface="Arial"/>
                <a:ea typeface="Arial"/>
                <a:cs typeface="Arial"/>
                <a:sym typeface="Arial"/>
              </a:rPr>
              <a:t>それでは、いくつかのゴミを使って実際に練習してみましょう。</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ペアになって、ゴミを出す日や出し方に関する質問の空欄を埋める練習をしてください。</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今回は質問の仕方に集中するため、スクリーンにはゴミの出し方の答えがすでに用意されています。</a:t>
            </a:r>
            <a:r>
              <a:rPr lang="ja-JP" altLang="en-US"/>
              <a:t>画面のヒントを参考にしながら、ゴミを出す曜日について答えてみてください。</a:t>
            </a:r>
            <a:endParaRPr lang="en-US" altLang="ja-JP" b="0">
              <a:latin typeface="Arial"/>
              <a:ea typeface="Arial"/>
              <a:cs typeface="Arial"/>
              <a:sym typeface="Arial"/>
            </a:endParaRPr>
          </a:p>
          <a:p>
            <a:pPr marL="0" lvl="0" indent="0" algn="l" rtl="0">
              <a:spcBef>
                <a:spcPts val="0"/>
              </a:spcBef>
              <a:spcAft>
                <a:spcPts val="0"/>
              </a:spcAft>
              <a:buNone/>
            </a:pPr>
            <a:r>
              <a:rPr lang="ja-JP" altLang="en-US"/>
              <a:t>（参加者をペアにして</a:t>
            </a:r>
            <a:r>
              <a:rPr lang="en-US" altLang="ja-JP"/>
              <a:t>5</a:t>
            </a:r>
            <a:r>
              <a:rPr lang="ja-JP" altLang="en-US"/>
              <a:t>分間練習させ、いくつかのペアを指名して発表してもらう）</a:t>
            </a:r>
            <a:endParaRPr lang="en-US" altLang="ja-JP"/>
          </a:p>
          <a:p>
            <a:pPr marL="0" lvl="0" indent="0" algn="l" rtl="0">
              <a:spcBef>
                <a:spcPts val="0"/>
              </a:spcBef>
              <a:spcAft>
                <a:spcPts val="0"/>
              </a:spcAft>
              <a:buNone/>
            </a:pPr>
            <a:endParaRPr lang="en-US" altLang="ja-JP" b="0">
              <a:latin typeface="Arial"/>
              <a:ea typeface="Arial"/>
              <a:cs typeface="Arial"/>
              <a:sym typeface="Arial"/>
            </a:endParaRPr>
          </a:p>
          <a:p>
            <a:pPr marL="0" lvl="0" indent="0" algn="l" rtl="0">
              <a:spcBef>
                <a:spcPts val="0"/>
              </a:spcBef>
              <a:spcAft>
                <a:spcPts val="0"/>
              </a:spcAft>
              <a:buNone/>
            </a:pPr>
            <a:r>
              <a:rPr lang="en-US" altLang="ja-JP" b="0" err="1">
                <a:latin typeface="Arial"/>
                <a:ea typeface="Arial"/>
                <a:cs typeface="Arial"/>
                <a:sym typeface="Arial"/>
              </a:rPr>
              <a:t>Chúng</a:t>
            </a:r>
            <a:r>
              <a:rPr lang="en-US" altLang="ja-JP" b="0">
                <a:latin typeface="Arial"/>
                <a:ea typeface="Arial"/>
                <a:cs typeface="Arial"/>
                <a:sym typeface="Arial"/>
              </a:rPr>
              <a:t> ta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cùng</a:t>
            </a:r>
            <a:r>
              <a:rPr lang="en-US" altLang="ja-JP" b="0">
                <a:latin typeface="Arial"/>
                <a:ea typeface="Arial"/>
                <a:cs typeface="Arial"/>
                <a:sym typeface="Arial"/>
              </a:rPr>
              <a:t> </a:t>
            </a:r>
            <a:r>
              <a:rPr lang="en-US" altLang="ja-JP" b="0" err="1">
                <a:latin typeface="Arial"/>
                <a:ea typeface="Arial"/>
                <a:cs typeface="Arial"/>
                <a:sym typeface="Arial"/>
              </a:rPr>
              <a:t>thử</a:t>
            </a:r>
            <a:r>
              <a:rPr lang="en-US" altLang="ja-JP" b="0">
                <a:latin typeface="Arial"/>
                <a:ea typeface="Arial"/>
                <a:cs typeface="Arial"/>
                <a:sym typeface="Arial"/>
              </a:rPr>
              <a:t> </a:t>
            </a:r>
            <a:r>
              <a:rPr lang="en-US" altLang="ja-JP" b="0" err="1">
                <a:latin typeface="Arial"/>
                <a:ea typeface="Arial"/>
                <a:cs typeface="Arial"/>
                <a:sym typeface="Arial"/>
              </a:rPr>
              <a:t>thực</a:t>
            </a:r>
            <a:r>
              <a:rPr lang="en-US" altLang="ja-JP" b="0">
                <a:latin typeface="Arial"/>
                <a:ea typeface="Arial"/>
                <a:cs typeface="Arial"/>
                <a:sym typeface="Arial"/>
              </a:rPr>
              <a:t> </a:t>
            </a:r>
            <a:r>
              <a:rPr lang="en-US" altLang="ja-JP" b="0" err="1">
                <a:latin typeface="Arial"/>
                <a:ea typeface="Arial"/>
                <a:cs typeface="Arial"/>
                <a:sym typeface="Arial"/>
              </a:rPr>
              <a:t>hành</a:t>
            </a:r>
            <a:r>
              <a:rPr lang="en-US" altLang="ja-JP" b="0">
                <a:latin typeface="Arial"/>
                <a:ea typeface="Arial"/>
                <a:cs typeface="Arial"/>
                <a:sym typeface="Arial"/>
              </a:rPr>
              <a:t> </a:t>
            </a:r>
            <a:r>
              <a:rPr lang="en-US" altLang="ja-JP" b="0" err="1">
                <a:latin typeface="Arial"/>
                <a:ea typeface="Arial"/>
                <a:cs typeface="Arial"/>
                <a:sym typeface="Arial"/>
              </a:rPr>
              <a:t>với</a:t>
            </a:r>
            <a:r>
              <a:rPr lang="en-US" altLang="ja-JP" b="0">
                <a:latin typeface="Arial"/>
                <a:ea typeface="Arial"/>
                <a:cs typeface="Arial"/>
                <a:sym typeface="Arial"/>
              </a:rPr>
              <a:t> </a:t>
            </a:r>
            <a:r>
              <a:rPr lang="en-US" altLang="ja-JP" b="0" err="1">
                <a:latin typeface="Arial"/>
                <a:ea typeface="Arial"/>
                <a:cs typeface="Arial"/>
                <a:sym typeface="Arial"/>
              </a:rPr>
              <a:t>một</a:t>
            </a:r>
            <a:r>
              <a:rPr lang="en-US" altLang="ja-JP" b="0">
                <a:latin typeface="Arial"/>
                <a:ea typeface="Arial"/>
                <a:cs typeface="Arial"/>
                <a:sym typeface="Arial"/>
              </a:rPr>
              <a:t> </a:t>
            </a:r>
            <a:r>
              <a:rPr lang="en-US" altLang="ja-JP" b="0" err="1">
                <a:latin typeface="Arial"/>
                <a:ea typeface="Arial"/>
                <a:cs typeface="Arial"/>
                <a:sym typeface="Arial"/>
              </a:rPr>
              <a:t>số</a:t>
            </a:r>
            <a:r>
              <a:rPr lang="en-US" altLang="ja-JP" b="0">
                <a:latin typeface="Arial"/>
                <a:ea typeface="Arial"/>
                <a:cs typeface="Arial"/>
                <a:sym typeface="Arial"/>
              </a:rPr>
              <a:t> </a:t>
            </a:r>
            <a:r>
              <a:rPr lang="en-US" altLang="ja-JP" b="0" err="1">
                <a:latin typeface="Arial"/>
                <a:ea typeface="Arial"/>
                <a:cs typeface="Arial"/>
                <a:sym typeface="Arial"/>
              </a:rPr>
              <a:t>loại</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dưới</a:t>
            </a:r>
            <a:r>
              <a:rPr lang="en-US" altLang="ja-JP" b="0">
                <a:latin typeface="Arial"/>
                <a:ea typeface="Arial"/>
                <a:cs typeface="Arial"/>
                <a:sym typeface="Arial"/>
              </a:rPr>
              <a:t> </a:t>
            </a:r>
            <a:r>
              <a:rPr lang="en-US" altLang="ja-JP" b="0" err="1">
                <a:latin typeface="Arial"/>
                <a:ea typeface="Arial"/>
                <a:cs typeface="Arial"/>
                <a:sym typeface="Arial"/>
              </a:rPr>
              <a:t>đây</a:t>
            </a:r>
            <a:r>
              <a:rPr lang="en-US" altLang="ja-JP" b="0">
                <a:latin typeface="Arial"/>
                <a:ea typeface="Arial"/>
                <a:cs typeface="Arial"/>
                <a:sym typeface="Arial"/>
              </a:rPr>
              <a:t> </a:t>
            </a:r>
            <a:r>
              <a:rPr lang="en-US" altLang="ja-JP" b="0" err="1">
                <a:latin typeface="Arial"/>
                <a:ea typeface="Arial"/>
                <a:cs typeface="Arial"/>
                <a:sym typeface="Arial"/>
              </a:rPr>
              <a:t>nhé</a:t>
            </a:r>
            <a:r>
              <a:rPr lang="en-US" altLang="ja-JP" b="0">
                <a:latin typeface="Arial"/>
                <a:ea typeface="Arial"/>
                <a:cs typeface="Arial"/>
                <a:sym typeface="Arial"/>
              </a:rPr>
              <a:t>.</a:t>
            </a:r>
          </a:p>
          <a:p>
            <a:pPr marL="0" lvl="0" indent="0" algn="l" rtl="0">
              <a:spcBef>
                <a:spcPts val="0"/>
              </a:spcBef>
              <a:spcAft>
                <a:spcPts val="0"/>
              </a:spcAft>
              <a:buNone/>
            </a:pPr>
            <a:r>
              <a:rPr lang="en-US" altLang="ja-JP" b="0">
                <a:latin typeface="Arial"/>
                <a:ea typeface="Arial"/>
                <a:cs typeface="Arial"/>
                <a:sym typeface="Arial"/>
              </a:rPr>
              <a:t>Các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luyện</a:t>
            </a:r>
            <a:r>
              <a:rPr lang="en-US" altLang="ja-JP" b="0">
                <a:latin typeface="Arial"/>
                <a:ea typeface="Arial"/>
                <a:cs typeface="Arial"/>
                <a:sym typeface="Arial"/>
              </a:rPr>
              <a:t> </a:t>
            </a:r>
            <a:r>
              <a:rPr lang="en-US" altLang="ja-JP" b="0" err="1">
                <a:latin typeface="Arial"/>
                <a:ea typeface="Arial"/>
                <a:cs typeface="Arial"/>
                <a:sym typeface="Arial"/>
              </a:rPr>
              <a:t>tập</a:t>
            </a:r>
            <a:r>
              <a:rPr lang="en-US" altLang="ja-JP" b="0">
                <a:latin typeface="Arial"/>
                <a:ea typeface="Arial"/>
                <a:cs typeface="Arial"/>
                <a:sym typeface="Arial"/>
              </a:rPr>
              <a:t> </a:t>
            </a:r>
            <a:r>
              <a:rPr lang="en-US" altLang="ja-JP" b="0" err="1">
                <a:latin typeface="Arial"/>
                <a:ea typeface="Arial"/>
                <a:cs typeface="Arial"/>
                <a:sym typeface="Arial"/>
              </a:rPr>
              <a:t>theo</a:t>
            </a:r>
            <a:r>
              <a:rPr lang="en-US" altLang="ja-JP" b="0">
                <a:latin typeface="Arial"/>
                <a:ea typeface="Arial"/>
                <a:cs typeface="Arial"/>
                <a:sym typeface="Arial"/>
              </a:rPr>
              <a:t> </a:t>
            </a:r>
            <a:r>
              <a:rPr lang="en-US" altLang="ja-JP" b="0" err="1">
                <a:latin typeface="Arial"/>
                <a:ea typeface="Arial"/>
                <a:cs typeface="Arial"/>
                <a:sym typeface="Arial"/>
              </a:rPr>
              <a:t>đôi</a:t>
            </a:r>
            <a:r>
              <a:rPr lang="en-US" altLang="ja-JP" b="0">
                <a:latin typeface="Arial"/>
                <a:ea typeface="Arial"/>
                <a:cs typeface="Arial"/>
                <a:sym typeface="Arial"/>
              </a:rPr>
              <a:t>, </a:t>
            </a:r>
            <a:r>
              <a:rPr lang="en-US" altLang="ja-JP" b="0" err="1">
                <a:latin typeface="Arial"/>
                <a:ea typeface="Arial"/>
                <a:cs typeface="Arial"/>
                <a:sym typeface="Arial"/>
              </a:rPr>
              <a:t>điền</a:t>
            </a:r>
            <a:r>
              <a:rPr lang="en-US" altLang="ja-JP" b="0">
                <a:latin typeface="Arial"/>
                <a:ea typeface="Arial"/>
                <a:cs typeface="Arial"/>
                <a:sym typeface="Arial"/>
              </a:rPr>
              <a:t> </a:t>
            </a:r>
            <a:r>
              <a:rPr lang="en-US" altLang="ja-JP" b="0" err="1">
                <a:latin typeface="Arial"/>
                <a:ea typeface="Arial"/>
                <a:cs typeface="Arial"/>
                <a:sym typeface="Arial"/>
              </a:rPr>
              <a:t>vào</a:t>
            </a:r>
            <a:r>
              <a:rPr lang="en-US" altLang="ja-JP" b="0">
                <a:latin typeface="Arial"/>
                <a:ea typeface="Arial"/>
                <a:cs typeface="Arial"/>
                <a:sym typeface="Arial"/>
              </a:rPr>
              <a:t> </a:t>
            </a:r>
            <a:r>
              <a:rPr lang="en-US" altLang="ja-JP" b="0" err="1">
                <a:latin typeface="Arial"/>
                <a:ea typeface="Arial"/>
                <a:cs typeface="Arial"/>
                <a:sym typeface="Arial"/>
              </a:rPr>
              <a:t>chỗ</a:t>
            </a:r>
            <a:r>
              <a:rPr lang="en-US" altLang="ja-JP" b="0">
                <a:latin typeface="Arial"/>
                <a:ea typeface="Arial"/>
                <a:cs typeface="Arial"/>
                <a:sym typeface="Arial"/>
              </a:rPr>
              <a:t> </a:t>
            </a:r>
            <a:r>
              <a:rPr lang="en-US" altLang="ja-JP" b="0" err="1">
                <a:latin typeface="Arial"/>
                <a:ea typeface="Arial"/>
                <a:cs typeface="Arial"/>
                <a:sym typeface="Arial"/>
              </a:rPr>
              <a:t>trống</a:t>
            </a:r>
            <a:r>
              <a:rPr lang="en-US" altLang="ja-JP" b="0">
                <a:latin typeface="Arial"/>
                <a:ea typeface="Arial"/>
                <a:cs typeface="Arial"/>
                <a:sym typeface="Arial"/>
              </a:rPr>
              <a:t> </a:t>
            </a:r>
            <a:r>
              <a:rPr lang="en-US" altLang="ja-JP" b="0" err="1">
                <a:latin typeface="Arial"/>
                <a:ea typeface="Arial"/>
                <a:cs typeface="Arial"/>
                <a:sym typeface="Arial"/>
              </a:rPr>
              <a:t>câu</a:t>
            </a:r>
            <a:r>
              <a:rPr lang="en-US" altLang="ja-JP" b="0">
                <a:latin typeface="Arial"/>
                <a:ea typeface="Arial"/>
                <a:cs typeface="Arial"/>
                <a:sym typeface="Arial"/>
              </a:rPr>
              <a:t> </a:t>
            </a:r>
            <a:r>
              <a:rPr lang="en-US" altLang="ja-JP" b="0" err="1">
                <a:latin typeface="Arial"/>
                <a:ea typeface="Arial"/>
                <a:cs typeface="Arial"/>
                <a:sym typeface="Arial"/>
              </a:rPr>
              <a:t>hỏi</a:t>
            </a:r>
            <a:r>
              <a:rPr lang="en-US" altLang="ja-JP" b="0">
                <a:latin typeface="Arial"/>
                <a:ea typeface="Arial"/>
                <a:cs typeface="Arial"/>
                <a:sym typeface="Arial"/>
              </a:rPr>
              <a:t> </a:t>
            </a:r>
            <a:r>
              <a:rPr lang="en-US" altLang="ja-JP" b="0" err="1">
                <a:latin typeface="Arial"/>
                <a:ea typeface="Arial"/>
                <a:cs typeface="Arial"/>
                <a:sym typeface="Arial"/>
              </a:rPr>
              <a:t>về</a:t>
            </a:r>
            <a:r>
              <a:rPr lang="en-US" altLang="ja-JP" b="0">
                <a:latin typeface="Arial"/>
                <a:ea typeface="Arial"/>
                <a:cs typeface="Arial"/>
                <a:sym typeface="Arial"/>
              </a:rPr>
              <a:t> </a:t>
            </a:r>
            <a:r>
              <a:rPr lang="en-US" altLang="ja-JP" b="0" err="1">
                <a:latin typeface="Arial"/>
                <a:ea typeface="Arial"/>
                <a:cs typeface="Arial"/>
                <a:sym typeface="Arial"/>
              </a:rPr>
              <a:t>thời</a:t>
            </a:r>
            <a:r>
              <a:rPr lang="en-US" altLang="ja-JP" b="0">
                <a:latin typeface="Arial"/>
                <a:ea typeface="Arial"/>
                <a:cs typeface="Arial"/>
                <a:sym typeface="Arial"/>
              </a:rPr>
              <a:t> </a:t>
            </a:r>
            <a:r>
              <a:rPr lang="en-US" altLang="ja-JP" b="0" err="1">
                <a:latin typeface="Arial"/>
                <a:ea typeface="Arial"/>
                <a:cs typeface="Arial"/>
                <a:sym typeface="Arial"/>
              </a:rPr>
              <a:t>gian</a:t>
            </a:r>
            <a:r>
              <a:rPr lang="en-US" altLang="ja-JP" b="0">
                <a:latin typeface="Arial"/>
                <a:ea typeface="Arial"/>
                <a:cs typeface="Arial"/>
                <a:sym typeface="Arial"/>
              </a:rPr>
              <a:t> </a:t>
            </a:r>
            <a:r>
              <a:rPr lang="en-US" altLang="ja-JP" b="0" err="1">
                <a:latin typeface="Arial"/>
                <a:ea typeface="Arial"/>
                <a:cs typeface="Arial"/>
                <a:sym typeface="Arial"/>
              </a:rPr>
              <a:t>và</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p>
          <a:p>
            <a:pPr marL="0" lvl="0" indent="0" algn="l" rtl="0">
              <a:spcBef>
                <a:spcPts val="0"/>
              </a:spcBef>
              <a:spcAft>
                <a:spcPts val="0"/>
              </a:spcAft>
              <a:buNone/>
            </a:pPr>
            <a:r>
              <a:rPr lang="en-US" altLang="ja-JP" b="0" err="1">
                <a:latin typeface="Arial"/>
                <a:ea typeface="Arial"/>
                <a:cs typeface="Arial"/>
                <a:sym typeface="Arial"/>
              </a:rPr>
              <a:t>Vì</a:t>
            </a:r>
            <a:r>
              <a:rPr lang="en-US" altLang="ja-JP" b="0">
                <a:latin typeface="Arial"/>
                <a:ea typeface="Arial"/>
                <a:cs typeface="Arial"/>
                <a:sym typeface="Arial"/>
              </a:rPr>
              <a:t> </a:t>
            </a:r>
            <a:r>
              <a:rPr lang="en-US" altLang="ja-JP" b="0" err="1">
                <a:latin typeface="Arial"/>
                <a:ea typeface="Arial"/>
                <a:cs typeface="Arial"/>
                <a:sym typeface="Arial"/>
              </a:rPr>
              <a:t>chúng</a:t>
            </a:r>
            <a:r>
              <a:rPr lang="en-US" altLang="ja-JP" b="0">
                <a:latin typeface="Arial"/>
                <a:ea typeface="Arial"/>
                <a:cs typeface="Arial"/>
                <a:sym typeface="Arial"/>
              </a:rPr>
              <a:t> ta </a:t>
            </a:r>
            <a:r>
              <a:rPr lang="en-US" altLang="ja-JP" b="0" err="1">
                <a:latin typeface="Arial"/>
                <a:ea typeface="Arial"/>
                <a:cs typeface="Arial"/>
                <a:sym typeface="Arial"/>
              </a:rPr>
              <a:t>chỉ</a:t>
            </a:r>
            <a:r>
              <a:rPr lang="en-US" altLang="ja-JP" b="0">
                <a:latin typeface="Arial"/>
                <a:ea typeface="Arial"/>
                <a:cs typeface="Arial"/>
                <a:sym typeface="Arial"/>
              </a:rPr>
              <a:t> </a:t>
            </a:r>
            <a:r>
              <a:rPr lang="en-US" altLang="ja-JP" b="0" err="1">
                <a:latin typeface="Arial"/>
                <a:ea typeface="Arial"/>
                <a:cs typeface="Arial"/>
                <a:sym typeface="Arial"/>
              </a:rPr>
              <a:t>tập</a:t>
            </a:r>
            <a:r>
              <a:rPr lang="en-US" altLang="ja-JP" b="0">
                <a:latin typeface="Arial"/>
                <a:ea typeface="Arial"/>
                <a:cs typeface="Arial"/>
                <a:sym typeface="Arial"/>
              </a:rPr>
              <a:t> </a:t>
            </a:r>
            <a:r>
              <a:rPr lang="en-US" altLang="ja-JP" b="0" err="1">
                <a:latin typeface="Arial"/>
                <a:ea typeface="Arial"/>
                <a:cs typeface="Arial"/>
                <a:sym typeface="Arial"/>
              </a:rPr>
              <a:t>trung</a:t>
            </a:r>
            <a:r>
              <a:rPr lang="en-US" altLang="ja-JP" b="0">
                <a:latin typeface="Arial"/>
                <a:ea typeface="Arial"/>
                <a:cs typeface="Arial"/>
                <a:sym typeface="Arial"/>
              </a:rPr>
              <a:t> </a:t>
            </a:r>
            <a:r>
              <a:rPr lang="en-US" altLang="ja-JP" b="0" err="1">
                <a:latin typeface="Arial"/>
                <a:ea typeface="Arial"/>
                <a:cs typeface="Arial"/>
                <a:sym typeface="Arial"/>
              </a:rPr>
              <a:t>vào</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đặt</a:t>
            </a:r>
            <a:r>
              <a:rPr lang="en-US" altLang="ja-JP" b="0">
                <a:latin typeface="Arial"/>
                <a:ea typeface="Arial"/>
                <a:cs typeface="Arial"/>
                <a:sym typeface="Arial"/>
              </a:rPr>
              <a:t> </a:t>
            </a:r>
            <a:r>
              <a:rPr lang="en-US" altLang="ja-JP" b="0" err="1">
                <a:latin typeface="Arial"/>
                <a:ea typeface="Arial"/>
                <a:cs typeface="Arial"/>
                <a:sym typeface="Arial"/>
              </a:rPr>
              <a:t>câu</a:t>
            </a:r>
            <a:r>
              <a:rPr lang="en-US" altLang="ja-JP" b="0">
                <a:latin typeface="Arial"/>
                <a:ea typeface="Arial"/>
                <a:cs typeface="Arial"/>
                <a:sym typeface="Arial"/>
              </a:rPr>
              <a:t> </a:t>
            </a:r>
            <a:r>
              <a:rPr lang="en-US" altLang="ja-JP" b="0" err="1">
                <a:latin typeface="Arial"/>
                <a:ea typeface="Arial"/>
                <a:cs typeface="Arial"/>
                <a:sym typeface="Arial"/>
              </a:rPr>
              <a:t>hỏi</a:t>
            </a:r>
            <a:r>
              <a:rPr lang="en-US" altLang="ja-JP" b="0">
                <a:latin typeface="Arial"/>
                <a:ea typeface="Arial"/>
                <a:cs typeface="Arial"/>
                <a:sym typeface="Arial"/>
              </a:rPr>
              <a:t>, </a:t>
            </a:r>
            <a:r>
              <a:rPr lang="en-US" altLang="ja-JP" b="0" err="1">
                <a:latin typeface="Arial"/>
                <a:ea typeface="Arial"/>
                <a:cs typeface="Arial"/>
                <a:sym typeface="Arial"/>
              </a:rPr>
              <a:t>nên</a:t>
            </a:r>
            <a:r>
              <a:rPr lang="en-US" altLang="ja-JP" b="0">
                <a:latin typeface="Arial"/>
                <a:ea typeface="Arial"/>
                <a:cs typeface="Arial"/>
                <a:sym typeface="Arial"/>
              </a:rPr>
              <a:t> </a:t>
            </a:r>
            <a:r>
              <a:rPr lang="en-US" altLang="ja-JP" b="0" err="1">
                <a:latin typeface="Arial"/>
                <a:ea typeface="Arial"/>
                <a:cs typeface="Arial"/>
                <a:sym typeface="Arial"/>
              </a:rPr>
              <a:t>trên</a:t>
            </a:r>
            <a:r>
              <a:rPr lang="en-US" altLang="ja-JP" b="0">
                <a:latin typeface="Arial"/>
                <a:ea typeface="Arial"/>
                <a:cs typeface="Arial"/>
                <a:sym typeface="Arial"/>
              </a:rPr>
              <a:t> </a:t>
            </a:r>
            <a:r>
              <a:rPr lang="en-US" altLang="ja-JP" b="0" err="1">
                <a:latin typeface="Arial"/>
                <a:ea typeface="Arial"/>
                <a:cs typeface="Arial"/>
                <a:sym typeface="Arial"/>
              </a:rPr>
              <a:t>màn</a:t>
            </a:r>
            <a:r>
              <a:rPr lang="en-US" altLang="ja-JP" b="0">
                <a:latin typeface="Arial"/>
                <a:ea typeface="Arial"/>
                <a:cs typeface="Arial"/>
                <a:sym typeface="Arial"/>
              </a:rPr>
              <a:t> </a:t>
            </a:r>
            <a:r>
              <a:rPr lang="en-US" altLang="ja-JP" b="0" err="1">
                <a:latin typeface="Arial"/>
                <a:ea typeface="Arial"/>
                <a:cs typeface="Arial"/>
                <a:sym typeface="Arial"/>
              </a:rPr>
              <a:t>hình</a:t>
            </a:r>
            <a:r>
              <a:rPr lang="en-US" altLang="ja-JP" b="0">
                <a:latin typeface="Arial"/>
                <a:ea typeface="Arial"/>
                <a:cs typeface="Arial"/>
                <a:sym typeface="Arial"/>
              </a:rPr>
              <a:t> </a:t>
            </a:r>
            <a:r>
              <a:rPr lang="en-US" altLang="ja-JP" b="0" err="1">
                <a:latin typeface="Arial"/>
                <a:ea typeface="Arial"/>
                <a:cs typeface="Arial"/>
                <a:sym typeface="Arial"/>
              </a:rPr>
              <a:t>sẽ</a:t>
            </a:r>
            <a:r>
              <a:rPr lang="en-US" altLang="ja-JP" b="0">
                <a:latin typeface="Arial"/>
                <a:ea typeface="Arial"/>
                <a:cs typeface="Arial"/>
                <a:sym typeface="Arial"/>
              </a:rPr>
              <a:t> </a:t>
            </a:r>
            <a:r>
              <a:rPr lang="en-US" altLang="ja-JP" b="0" err="1">
                <a:latin typeface="Arial"/>
                <a:ea typeface="Arial"/>
                <a:cs typeface="Arial"/>
                <a:sym typeface="Arial"/>
              </a:rPr>
              <a:t>có</a:t>
            </a:r>
            <a:r>
              <a:rPr lang="en-US" altLang="ja-JP" b="0">
                <a:latin typeface="Arial"/>
                <a:ea typeface="Arial"/>
                <a:cs typeface="Arial"/>
                <a:sym typeface="Arial"/>
              </a:rPr>
              <a:t> </a:t>
            </a:r>
            <a:r>
              <a:rPr lang="en-US" altLang="ja-JP" b="0" err="1">
                <a:latin typeface="Arial"/>
                <a:ea typeface="Arial"/>
                <a:cs typeface="Arial"/>
                <a:sym typeface="Arial"/>
              </a:rPr>
              <a:t>sẵn</a:t>
            </a:r>
            <a:r>
              <a:rPr lang="en-US" altLang="ja-JP" b="0">
                <a:latin typeface="Arial"/>
                <a:ea typeface="Arial"/>
                <a:cs typeface="Arial"/>
                <a:sym typeface="Arial"/>
              </a:rPr>
              <a:t> </a:t>
            </a:r>
            <a:r>
              <a:rPr lang="en-US" altLang="ja-JP" b="0" err="1">
                <a:latin typeface="Arial"/>
                <a:ea typeface="Arial"/>
                <a:cs typeface="Arial"/>
                <a:sym typeface="Arial"/>
              </a:rPr>
              <a:t>câu</a:t>
            </a:r>
            <a:r>
              <a:rPr lang="en-US" altLang="ja-JP" b="0">
                <a:latin typeface="Arial"/>
                <a:ea typeface="Arial"/>
                <a:cs typeface="Arial"/>
                <a:sym typeface="Arial"/>
              </a:rPr>
              <a:t> </a:t>
            </a:r>
            <a:r>
              <a:rPr lang="en-US" altLang="ja-JP" b="0" err="1">
                <a:latin typeface="Arial"/>
                <a:ea typeface="Arial"/>
                <a:cs typeface="Arial"/>
                <a:sym typeface="Arial"/>
              </a:rPr>
              <a:t>trả</a:t>
            </a:r>
            <a:r>
              <a:rPr lang="en-US" altLang="ja-JP" b="0">
                <a:latin typeface="Arial"/>
                <a:ea typeface="Arial"/>
                <a:cs typeface="Arial"/>
                <a:sym typeface="Arial"/>
              </a:rPr>
              <a:t> </a:t>
            </a:r>
            <a:r>
              <a:rPr lang="en-US" altLang="ja-JP" b="0" err="1">
                <a:latin typeface="Arial"/>
                <a:ea typeface="Arial"/>
                <a:cs typeface="Arial"/>
                <a:sym typeface="Arial"/>
              </a:rPr>
              <a:t>lời</a:t>
            </a:r>
            <a:r>
              <a:rPr lang="en-US" altLang="ja-JP" b="0">
                <a:latin typeface="Arial"/>
                <a:ea typeface="Arial"/>
                <a:cs typeface="Arial"/>
                <a:sym typeface="Arial"/>
              </a:rPr>
              <a:t> </a:t>
            </a:r>
            <a:r>
              <a:rPr lang="en-US" altLang="ja-JP" b="0" err="1">
                <a:latin typeface="Arial"/>
                <a:ea typeface="Arial"/>
                <a:cs typeface="Arial"/>
                <a:sym typeface="Arial"/>
              </a:rPr>
              <a:t>về</a:t>
            </a:r>
            <a:r>
              <a:rPr lang="en-US" altLang="ja-JP" b="0">
                <a:latin typeface="Arial"/>
                <a:ea typeface="Arial"/>
                <a:cs typeface="Arial"/>
                <a:sym typeface="Arial"/>
              </a:rPr>
              <a:t> </a:t>
            </a:r>
            <a:r>
              <a:rPr lang="en-US" altLang="ja-JP" b="0" err="1">
                <a:latin typeface="Arial"/>
                <a:ea typeface="Arial"/>
                <a:cs typeface="Arial"/>
                <a:sym typeface="Arial"/>
              </a:rPr>
              <a:t>cách</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Các </a:t>
            </a:r>
            <a:r>
              <a:rPr lang="en-US" altLang="ja-JP" b="0" err="1">
                <a:latin typeface="Arial"/>
                <a:ea typeface="Arial"/>
                <a:cs typeface="Arial"/>
                <a:sym typeface="Arial"/>
              </a:rPr>
              <a:t>bạn</a:t>
            </a:r>
            <a:r>
              <a:rPr lang="en-US" altLang="ja-JP" b="0">
                <a:latin typeface="Arial"/>
                <a:ea typeface="Arial"/>
                <a:cs typeface="Arial"/>
                <a:sym typeface="Arial"/>
              </a:rPr>
              <a:t> </a:t>
            </a:r>
            <a:r>
              <a:rPr lang="en-US" altLang="ja-JP" b="0" err="1">
                <a:latin typeface="Arial"/>
                <a:ea typeface="Arial"/>
                <a:cs typeface="Arial"/>
                <a:sym typeface="Arial"/>
              </a:rPr>
              <a:t>hãy</a:t>
            </a:r>
            <a:r>
              <a:rPr lang="en-US" altLang="ja-JP" b="0">
                <a:latin typeface="Arial"/>
                <a:ea typeface="Arial"/>
                <a:cs typeface="Arial"/>
                <a:sym typeface="Arial"/>
              </a:rPr>
              <a:t> </a:t>
            </a:r>
            <a:r>
              <a:rPr lang="en-US" altLang="ja-JP" b="0" err="1">
                <a:latin typeface="Arial"/>
                <a:ea typeface="Arial"/>
                <a:cs typeface="Arial"/>
                <a:sym typeface="Arial"/>
              </a:rPr>
              <a:t>thử</a:t>
            </a:r>
            <a:r>
              <a:rPr lang="en-US" altLang="ja-JP" b="0">
                <a:latin typeface="Arial"/>
                <a:ea typeface="Arial"/>
                <a:cs typeface="Arial"/>
                <a:sym typeface="Arial"/>
              </a:rPr>
              <a:t> </a:t>
            </a:r>
            <a:r>
              <a:rPr lang="en-US" altLang="ja-JP" b="0" err="1">
                <a:latin typeface="Arial"/>
                <a:ea typeface="Arial"/>
                <a:cs typeface="Arial"/>
                <a:sym typeface="Arial"/>
              </a:rPr>
              <a:t>trả</a:t>
            </a:r>
            <a:r>
              <a:rPr lang="en-US" altLang="ja-JP" b="0">
                <a:latin typeface="Arial"/>
                <a:ea typeface="Arial"/>
                <a:cs typeface="Arial"/>
                <a:sym typeface="Arial"/>
              </a:rPr>
              <a:t> </a:t>
            </a:r>
            <a:r>
              <a:rPr lang="en-US" altLang="ja-JP" b="0" err="1">
                <a:latin typeface="Arial"/>
                <a:ea typeface="Arial"/>
                <a:cs typeface="Arial"/>
                <a:sym typeface="Arial"/>
              </a:rPr>
              <a:t>lời</a:t>
            </a:r>
            <a:r>
              <a:rPr lang="en-US" altLang="ja-JP" b="0">
                <a:latin typeface="Arial"/>
                <a:ea typeface="Arial"/>
                <a:cs typeface="Arial"/>
                <a:sym typeface="Arial"/>
              </a:rPr>
              <a:t> </a:t>
            </a:r>
            <a:r>
              <a:rPr lang="en-US" altLang="ja-JP" b="0" err="1">
                <a:latin typeface="Arial"/>
                <a:ea typeface="Arial"/>
                <a:cs typeface="Arial"/>
                <a:sym typeface="Arial"/>
              </a:rPr>
              <a:t>về</a:t>
            </a:r>
            <a:r>
              <a:rPr lang="en-US" altLang="ja-JP" b="0">
                <a:latin typeface="Arial"/>
                <a:ea typeface="Arial"/>
                <a:cs typeface="Arial"/>
                <a:sym typeface="Arial"/>
              </a:rPr>
              <a:t> </a:t>
            </a:r>
            <a:r>
              <a:rPr lang="en-US" altLang="ja-JP" b="0" err="1">
                <a:latin typeface="Arial"/>
                <a:ea typeface="Arial"/>
                <a:cs typeface="Arial"/>
                <a:sym typeface="Arial"/>
              </a:rPr>
              <a:t>thời</a:t>
            </a:r>
            <a:r>
              <a:rPr lang="en-US" altLang="ja-JP" b="0">
                <a:latin typeface="Arial"/>
                <a:ea typeface="Arial"/>
                <a:cs typeface="Arial"/>
                <a:sym typeface="Arial"/>
              </a:rPr>
              <a:t> </a:t>
            </a:r>
            <a:r>
              <a:rPr lang="en-US" altLang="ja-JP" b="0" err="1">
                <a:latin typeface="Arial"/>
                <a:ea typeface="Arial"/>
                <a:cs typeface="Arial"/>
                <a:sym typeface="Arial"/>
              </a:rPr>
              <a:t>gian</a:t>
            </a:r>
            <a:r>
              <a:rPr lang="en-US" altLang="ja-JP" b="0">
                <a:latin typeface="Arial"/>
                <a:ea typeface="Arial"/>
                <a:cs typeface="Arial"/>
                <a:sym typeface="Arial"/>
              </a:rPr>
              <a:t> </a:t>
            </a:r>
            <a:r>
              <a:rPr lang="en-US" altLang="ja-JP" b="0" err="1">
                <a:latin typeface="Arial"/>
                <a:ea typeface="Arial"/>
                <a:cs typeface="Arial"/>
                <a:sym typeface="Arial"/>
              </a:rPr>
              <a:t>vứt</a:t>
            </a:r>
            <a:r>
              <a:rPr lang="en-US" altLang="ja-JP" b="0">
                <a:latin typeface="Arial"/>
                <a:ea typeface="Arial"/>
                <a:cs typeface="Arial"/>
                <a:sym typeface="Arial"/>
              </a:rPr>
              <a:t> </a:t>
            </a:r>
            <a:r>
              <a:rPr lang="en-US" altLang="ja-JP" b="0" err="1">
                <a:latin typeface="Arial"/>
                <a:ea typeface="Arial"/>
                <a:cs typeface="Arial"/>
                <a:sym typeface="Arial"/>
              </a:rPr>
              <a:t>rác</a:t>
            </a:r>
            <a:r>
              <a:rPr lang="en-US" altLang="ja-JP" b="0">
                <a:latin typeface="Arial"/>
                <a:ea typeface="Arial"/>
                <a:cs typeface="Arial"/>
                <a:sym typeface="Arial"/>
              </a:rPr>
              <a:t> </a:t>
            </a:r>
            <a:r>
              <a:rPr lang="en-US" altLang="ja-JP" b="0" err="1">
                <a:latin typeface="Arial"/>
                <a:ea typeface="Arial"/>
                <a:cs typeface="Arial"/>
                <a:sym typeface="Arial"/>
              </a:rPr>
              <a:t>theo</a:t>
            </a:r>
            <a:r>
              <a:rPr lang="en-US" altLang="ja-JP" b="0">
                <a:latin typeface="Arial"/>
                <a:ea typeface="Arial"/>
                <a:cs typeface="Arial"/>
                <a:sym typeface="Arial"/>
              </a:rPr>
              <a:t> </a:t>
            </a:r>
            <a:r>
              <a:rPr lang="en-US" altLang="ja-JP" b="0" err="1">
                <a:latin typeface="Arial"/>
                <a:ea typeface="Arial"/>
                <a:cs typeface="Arial"/>
                <a:sym typeface="Arial"/>
              </a:rPr>
              <a:t>gợi</a:t>
            </a:r>
            <a:r>
              <a:rPr lang="en-US" altLang="ja-JP" b="0">
                <a:latin typeface="Arial"/>
                <a:ea typeface="Arial"/>
                <a:cs typeface="Arial"/>
                <a:sym typeface="Arial"/>
              </a:rPr>
              <a:t> ý </a:t>
            </a:r>
            <a:r>
              <a:rPr lang="en-US" altLang="ja-JP" b="0" err="1">
                <a:latin typeface="Arial"/>
                <a:ea typeface="Arial"/>
                <a:cs typeface="Arial"/>
                <a:sym typeface="Arial"/>
              </a:rPr>
              <a:t>trên</a:t>
            </a:r>
            <a:r>
              <a:rPr lang="en-US" altLang="ja-JP" b="0">
                <a:latin typeface="Arial"/>
                <a:ea typeface="Arial"/>
                <a:cs typeface="Arial"/>
                <a:sym typeface="Arial"/>
              </a:rPr>
              <a:t> </a:t>
            </a:r>
            <a:r>
              <a:rPr lang="en-US" altLang="ja-JP" b="0" err="1">
                <a:latin typeface="Arial"/>
                <a:ea typeface="Arial"/>
                <a:cs typeface="Arial"/>
                <a:sym typeface="Arial"/>
              </a:rPr>
              <a:t>màn</a:t>
            </a:r>
            <a:r>
              <a:rPr lang="en-US" altLang="ja-JP" b="0">
                <a:latin typeface="Arial"/>
                <a:ea typeface="Arial"/>
                <a:cs typeface="Arial"/>
                <a:sym typeface="Arial"/>
              </a:rPr>
              <a:t> </a:t>
            </a:r>
            <a:r>
              <a:rPr lang="en-US" altLang="ja-JP" b="0" err="1">
                <a:latin typeface="Arial"/>
                <a:ea typeface="Arial"/>
                <a:cs typeface="Arial"/>
                <a:sym typeface="Arial"/>
              </a:rPr>
              <a:t>hình</a:t>
            </a:r>
            <a:r>
              <a:rPr lang="en-US" altLang="ja-JP" b="0">
                <a:latin typeface="Arial"/>
                <a:ea typeface="Arial"/>
                <a:cs typeface="Arial"/>
                <a:sym typeface="Arial"/>
              </a:rPr>
              <a:t> </a:t>
            </a:r>
            <a:r>
              <a:rPr lang="en-US" altLang="ja-JP" b="0" err="1">
                <a:latin typeface="Arial"/>
                <a:ea typeface="Arial"/>
                <a:cs typeface="Arial"/>
                <a:sym typeface="Arial"/>
              </a:rPr>
              <a:t>nhé</a:t>
            </a:r>
            <a:r>
              <a:rPr lang="en-US" altLang="ja-JP" b="0">
                <a:latin typeface="Arial"/>
                <a:ea typeface="Arial"/>
                <a:cs typeface="Arial"/>
                <a:sym typeface="Arial"/>
              </a:rPr>
              <a:t>.</a:t>
            </a:r>
          </a:p>
          <a:p>
            <a:pPr marL="0" lvl="0" indent="0" algn="l" rtl="0">
              <a:spcBef>
                <a:spcPts val="0"/>
              </a:spcBef>
              <a:spcAft>
                <a:spcPts val="0"/>
              </a:spcAft>
              <a:buNone/>
            </a:pPr>
            <a:r>
              <a:rPr lang="en-US" altLang="ja-JP" b="0">
                <a:latin typeface="Arial"/>
                <a:ea typeface="Arial"/>
                <a:cs typeface="Arial"/>
                <a:sym typeface="Arial"/>
              </a:rPr>
              <a:t>(Cho </a:t>
            </a:r>
            <a:r>
              <a:rPr lang="en-US" altLang="ja-JP" b="0" err="1">
                <a:latin typeface="Arial"/>
                <a:ea typeface="Arial"/>
                <a:cs typeface="Arial"/>
                <a:sym typeface="Arial"/>
              </a:rPr>
              <a:t>người</a:t>
            </a:r>
            <a:r>
              <a:rPr lang="en-US" altLang="ja-JP" b="0">
                <a:latin typeface="Arial"/>
                <a:ea typeface="Arial"/>
                <a:cs typeface="Arial"/>
                <a:sym typeface="Arial"/>
              </a:rPr>
              <a:t> </a:t>
            </a:r>
            <a:r>
              <a:rPr lang="en-US" altLang="ja-JP" b="0" err="1">
                <a:latin typeface="Arial"/>
                <a:ea typeface="Arial"/>
                <a:cs typeface="Arial"/>
                <a:sym typeface="Arial"/>
              </a:rPr>
              <a:t>tham</a:t>
            </a:r>
            <a:r>
              <a:rPr lang="en-US" altLang="ja-JP" b="0">
                <a:latin typeface="Arial"/>
                <a:ea typeface="Arial"/>
                <a:cs typeface="Arial"/>
                <a:sym typeface="Arial"/>
              </a:rPr>
              <a:t> </a:t>
            </a:r>
            <a:r>
              <a:rPr lang="en-US" altLang="ja-JP" b="0" err="1">
                <a:latin typeface="Arial"/>
                <a:ea typeface="Arial"/>
                <a:cs typeface="Arial"/>
                <a:sym typeface="Arial"/>
              </a:rPr>
              <a:t>gia</a:t>
            </a:r>
            <a:r>
              <a:rPr lang="en-US" altLang="ja-JP" b="0">
                <a:latin typeface="Arial"/>
                <a:ea typeface="Arial"/>
                <a:cs typeface="Arial"/>
                <a:sym typeface="Arial"/>
              </a:rPr>
              <a:t> </a:t>
            </a:r>
            <a:r>
              <a:rPr lang="en-US" altLang="ja-JP" b="0" err="1">
                <a:latin typeface="Arial"/>
                <a:ea typeface="Arial"/>
                <a:cs typeface="Arial"/>
                <a:sym typeface="Arial"/>
              </a:rPr>
              <a:t>luyện</a:t>
            </a:r>
            <a:r>
              <a:rPr lang="en-US" altLang="ja-JP" b="0">
                <a:latin typeface="Arial"/>
                <a:ea typeface="Arial"/>
                <a:cs typeface="Arial"/>
                <a:sym typeface="Arial"/>
              </a:rPr>
              <a:t> </a:t>
            </a:r>
            <a:r>
              <a:rPr lang="en-US" altLang="ja-JP" b="0" err="1">
                <a:latin typeface="Arial"/>
                <a:ea typeface="Arial"/>
                <a:cs typeface="Arial"/>
                <a:sym typeface="Arial"/>
              </a:rPr>
              <a:t>tập</a:t>
            </a:r>
            <a:r>
              <a:rPr lang="en-US" altLang="ja-JP" b="0">
                <a:latin typeface="Arial"/>
                <a:ea typeface="Arial"/>
                <a:cs typeface="Arial"/>
                <a:sym typeface="Arial"/>
              </a:rPr>
              <a:t> </a:t>
            </a:r>
            <a:r>
              <a:rPr lang="en-US" altLang="ja-JP" b="0" err="1">
                <a:latin typeface="Arial"/>
                <a:ea typeface="Arial"/>
                <a:cs typeface="Arial"/>
                <a:sym typeface="Arial"/>
              </a:rPr>
              <a:t>theo</a:t>
            </a:r>
            <a:r>
              <a:rPr lang="en-US" altLang="ja-JP" b="0">
                <a:latin typeface="Arial"/>
                <a:ea typeface="Arial"/>
                <a:cs typeface="Arial"/>
                <a:sym typeface="Arial"/>
              </a:rPr>
              <a:t> </a:t>
            </a:r>
            <a:r>
              <a:rPr lang="en-US" altLang="ja-JP" b="0" err="1">
                <a:latin typeface="Arial"/>
                <a:ea typeface="Arial"/>
                <a:cs typeface="Arial"/>
                <a:sym typeface="Arial"/>
              </a:rPr>
              <a:t>đôi</a:t>
            </a:r>
            <a:r>
              <a:rPr lang="en-US" altLang="ja-JP" b="0">
                <a:latin typeface="Arial"/>
                <a:ea typeface="Arial"/>
                <a:cs typeface="Arial"/>
                <a:sym typeface="Arial"/>
              </a:rPr>
              <a:t> 5 </a:t>
            </a:r>
            <a:r>
              <a:rPr lang="en-US" altLang="ja-JP" b="0" err="1">
                <a:latin typeface="Arial"/>
                <a:ea typeface="Arial"/>
                <a:cs typeface="Arial"/>
                <a:sym typeface="Arial"/>
              </a:rPr>
              <a:t>phút</a:t>
            </a:r>
            <a:r>
              <a:rPr lang="en-US" altLang="ja-JP" b="0">
                <a:latin typeface="Arial"/>
                <a:ea typeface="Arial"/>
                <a:cs typeface="Arial"/>
                <a:sym typeface="Arial"/>
              </a:rPr>
              <a:t>, </a:t>
            </a:r>
            <a:r>
              <a:rPr lang="en-US" altLang="ja-JP" b="0" err="1">
                <a:latin typeface="Arial"/>
                <a:ea typeface="Arial"/>
                <a:cs typeface="Arial"/>
                <a:sym typeface="Arial"/>
              </a:rPr>
              <a:t>gọi</a:t>
            </a:r>
            <a:r>
              <a:rPr lang="en-US" altLang="ja-JP" b="0">
                <a:latin typeface="Arial"/>
                <a:ea typeface="Arial"/>
                <a:cs typeface="Arial"/>
                <a:sym typeface="Arial"/>
              </a:rPr>
              <a:t> 1 </a:t>
            </a:r>
            <a:r>
              <a:rPr lang="en-US" altLang="ja-JP" b="0" err="1">
                <a:latin typeface="Arial"/>
                <a:ea typeface="Arial"/>
                <a:cs typeface="Arial"/>
                <a:sym typeface="Arial"/>
              </a:rPr>
              <a:t>vài</a:t>
            </a:r>
            <a:r>
              <a:rPr lang="en-US" altLang="ja-JP" b="0">
                <a:latin typeface="Arial"/>
                <a:ea typeface="Arial"/>
                <a:cs typeface="Arial"/>
                <a:sym typeface="Arial"/>
              </a:rPr>
              <a:t> </a:t>
            </a:r>
            <a:r>
              <a:rPr lang="en-US" altLang="ja-JP" b="0" err="1">
                <a:latin typeface="Arial"/>
                <a:ea typeface="Arial"/>
                <a:cs typeface="Arial"/>
                <a:sym typeface="Arial"/>
              </a:rPr>
              <a:t>đôi</a:t>
            </a:r>
            <a:r>
              <a:rPr lang="en-US" altLang="ja-JP" b="0">
                <a:latin typeface="Arial"/>
                <a:ea typeface="Arial"/>
                <a:cs typeface="Arial"/>
                <a:sym typeface="Arial"/>
              </a:rPr>
              <a:t> </a:t>
            </a:r>
            <a:r>
              <a:rPr lang="en-US" altLang="ja-JP" b="0" err="1">
                <a:latin typeface="Arial"/>
                <a:ea typeface="Arial"/>
                <a:cs typeface="Arial"/>
                <a:sym typeface="Arial"/>
              </a:rPr>
              <a:t>lên</a:t>
            </a:r>
            <a:r>
              <a:rPr lang="en-US" altLang="ja-JP" b="0">
                <a:latin typeface="Arial"/>
                <a:ea typeface="Arial"/>
                <a:cs typeface="Arial"/>
                <a:sym typeface="Arial"/>
              </a:rPr>
              <a:t> </a:t>
            </a:r>
            <a:r>
              <a:rPr lang="en-US" altLang="ja-JP" b="0" err="1">
                <a:latin typeface="Arial"/>
                <a:ea typeface="Arial"/>
                <a:cs typeface="Arial"/>
                <a:sym typeface="Arial"/>
              </a:rPr>
              <a:t>phát</a:t>
            </a:r>
            <a:r>
              <a:rPr lang="en-US" altLang="ja-JP" b="0">
                <a:latin typeface="Arial"/>
                <a:ea typeface="Arial"/>
                <a:cs typeface="Arial"/>
                <a:sym typeface="Arial"/>
              </a:rPr>
              <a:t> </a:t>
            </a:r>
            <a:r>
              <a:rPr lang="en-US" altLang="ja-JP" b="0" err="1">
                <a:latin typeface="Arial"/>
                <a:ea typeface="Arial"/>
                <a:cs typeface="Arial"/>
                <a:sym typeface="Arial"/>
              </a:rPr>
              <a:t>biểu</a:t>
            </a:r>
            <a:r>
              <a:rPr lang="en-US" altLang="ja-JP" b="0">
                <a:latin typeface="Arial"/>
                <a:ea typeface="Arial"/>
                <a:cs typeface="Arial"/>
                <a:sym typeface="Arial"/>
              </a:rPr>
              <a:t>)</a:t>
            </a:r>
          </a:p>
        </p:txBody>
      </p:sp>
    </p:spTree>
    <p:extLst>
      <p:ext uri="{BB962C8B-B14F-4D97-AF65-F5344CB8AC3E}">
        <p14:creationId xmlns:p14="http://schemas.microsoft.com/office/powerpoint/2010/main" val="33178184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6F210-2820-FD94-295B-3816E7325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B6416-06DF-E550-72F9-2BD65E7A8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CA3834-94C1-6989-41D6-DC7798092689}"/>
              </a:ext>
            </a:extLst>
          </p:cNvPr>
          <p:cNvSpPr>
            <a:spLocks noGrp="1"/>
          </p:cNvSpPr>
          <p:nvPr>
            <p:ph type="body" idx="1"/>
          </p:nvPr>
        </p:nvSpPr>
        <p:spPr/>
        <p:txBody>
          <a:bodyPr/>
          <a:lstStyle/>
          <a:p>
            <a:pPr marL="0" lvl="0" indent="0" algn="l" rtl="0">
              <a:spcBef>
                <a:spcPts val="0"/>
              </a:spcBef>
              <a:spcAft>
                <a:spcPts val="0"/>
              </a:spcAft>
              <a:buNone/>
            </a:pPr>
            <a:endParaRPr lang="en-US" altLang="ja-JP" b="0" dirty="0">
              <a:latin typeface="Arial"/>
              <a:ea typeface="Arial"/>
              <a:cs typeface="Arial"/>
              <a:sym typeface="Arial"/>
            </a:endParaRPr>
          </a:p>
        </p:txBody>
      </p:sp>
    </p:spTree>
    <p:extLst>
      <p:ext uri="{BB962C8B-B14F-4D97-AF65-F5344CB8AC3E}">
        <p14:creationId xmlns:p14="http://schemas.microsoft.com/office/powerpoint/2010/main" val="958826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C8990-10E0-D6BE-2457-7B7B3F442D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FFB396-C62B-6CCA-B489-0694083607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C736A6-4897-0582-07AC-29ED6DB123CD}"/>
              </a:ext>
            </a:extLst>
          </p:cNvPr>
          <p:cNvSpPr>
            <a:spLocks noGrp="1"/>
          </p:cNvSpPr>
          <p:nvPr>
            <p:ph type="body" idx="1"/>
          </p:nvPr>
        </p:nvSpPr>
        <p:spPr/>
        <p:txBody>
          <a:bodyPr/>
          <a:lstStyle/>
          <a:p>
            <a:pPr marL="0" lvl="0" indent="0" algn="l" rtl="0">
              <a:spcBef>
                <a:spcPts val="0"/>
              </a:spcBef>
              <a:spcAft>
                <a:spcPts val="0"/>
              </a:spcAft>
              <a:buNone/>
            </a:pPr>
            <a:endParaRPr lang="en-US" altLang="ja-JP" b="0" dirty="0">
              <a:latin typeface="Arial"/>
              <a:ea typeface="Arial"/>
              <a:cs typeface="Arial"/>
              <a:sym typeface="Arial"/>
            </a:endParaRPr>
          </a:p>
        </p:txBody>
      </p:sp>
    </p:spTree>
    <p:extLst>
      <p:ext uri="{BB962C8B-B14F-4D97-AF65-F5344CB8AC3E}">
        <p14:creationId xmlns:p14="http://schemas.microsoft.com/office/powerpoint/2010/main" val="2607054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ゴミを正しく分別して捨てることは、日本で生活するすべての人にとっての義務です。外国人であっても、これらのルールを守ることは必須です。地域によってルールが異なることが多いため、正しい場所、正しい方法でゴミを捨てられるよう、周りの人に確認することをためらわないでください。</a:t>
            </a:r>
            <a:endParaRPr lang="en-US"/>
          </a:p>
          <a:p>
            <a:endParaRPr lang="en-US"/>
          </a:p>
          <a:p>
            <a:r>
              <a:rPr lang="vi-VN"/>
              <a:t>Việc phân loại và vứt rác đúng cách là nghĩa vụ của tất cả mọi người đang sinh sống tại Nhật Bản. Dù bạn là người nước ngoài, việc tuân thủ các quy tắc này vẫn là điều bắt buộc. Vì mỗi khu vực thường có những hướng dẫn khác nhau, bạn đừng ngần ngại xác nhận lại với những người xung quanh để đảm bảo mình bỏ rác đúng nơi, đúng chỗ nhé</a:t>
            </a:r>
            <a:endParaRPr lang="en-US"/>
          </a:p>
          <a:p>
            <a:endParaRPr lang="en-US"/>
          </a:p>
        </p:txBody>
      </p:sp>
    </p:spTree>
    <p:extLst>
      <p:ext uri="{BB962C8B-B14F-4D97-AF65-F5344CB8AC3E}">
        <p14:creationId xmlns:p14="http://schemas.microsoft.com/office/powerpoint/2010/main" val="6331306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1:notes"/>
          <p:cNvSpPr>
            <a:spLocks noGrp="1" noRot="1" noChangeAspect="1"/>
          </p:cNvSpPr>
          <p:nvPr>
            <p:ph type="sldImg" idx="2"/>
          </p:nvPr>
        </p:nvSpPr>
        <p:spPr>
          <a:xfrm>
            <a:off x="3149600" y="781050"/>
            <a:ext cx="3746500" cy="21066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41:notes"/>
          <p:cNvSpPr txBox="1">
            <a:spLocks noGrp="1"/>
          </p:cNvSpPr>
          <p:nvPr>
            <p:ph type="body" idx="1"/>
          </p:nvPr>
        </p:nvSpPr>
        <p:spPr>
          <a:xfrm>
            <a:off x="1004536" y="3004269"/>
            <a:ext cx="8036289" cy="24580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b="0"/>
              <a:t>以上で「</a:t>
            </a:r>
            <a:r>
              <a:rPr lang="ja-JP" altLang="en-US" b="0"/>
              <a:t>ゴミの捨て方</a:t>
            </a:r>
            <a:r>
              <a:rPr lang="ja-JP" b="0"/>
              <a:t>」の話は終わりですが、最初に確認した今日の目標をもう一度見てみましょう。▼</a:t>
            </a:r>
            <a:endParaRPr b="0"/>
          </a:p>
          <a:p>
            <a:pPr marL="0" lvl="0" indent="0" algn="l" rtl="0">
              <a:spcBef>
                <a:spcPts val="0"/>
              </a:spcBef>
              <a:spcAft>
                <a:spcPts val="0"/>
              </a:spcAft>
              <a:buNone/>
            </a:pPr>
            <a:r>
              <a:rPr lang="ja-JP" altLang="en-US" b="0"/>
              <a:t>１つ目は、</a:t>
            </a:r>
            <a:r>
              <a:rPr lang="ja-JP" altLang="en-US"/>
              <a:t>日本でのごみの捨て方について注意点を理解できるようになること</a:t>
            </a:r>
            <a:r>
              <a:rPr lang="ja-JP" altLang="en-US" b="0"/>
              <a:t>、です。できますか▼</a:t>
            </a:r>
          </a:p>
          <a:p>
            <a:pPr marL="0" lvl="0" indent="0" algn="l" rtl="0">
              <a:spcBef>
                <a:spcPts val="0"/>
              </a:spcBef>
              <a:spcAft>
                <a:spcPts val="0"/>
              </a:spcAft>
              <a:buNone/>
            </a:pPr>
            <a:r>
              <a:rPr lang="ja-JP" b="0"/>
              <a:t>（参加者の答えの例：「はい」）では、１つ目の目標は達成です。▼▼</a:t>
            </a:r>
            <a:endParaRPr b="0"/>
          </a:p>
          <a:p>
            <a:pPr marL="0" lvl="0" indent="0" algn="l" rtl="0">
              <a:spcBef>
                <a:spcPts val="0"/>
              </a:spcBef>
              <a:spcAft>
                <a:spcPts val="0"/>
              </a:spcAft>
              <a:buNone/>
            </a:pPr>
            <a:r>
              <a:rPr lang="en-US" altLang="ja-JP" sz="1200" b="0">
                <a:solidFill>
                  <a:srgbClr val="000000"/>
                </a:solidFill>
                <a:latin typeface="Arial"/>
                <a:ea typeface="Arial"/>
                <a:cs typeface="Arial"/>
                <a:sym typeface="Arial"/>
              </a:rPr>
              <a:t>2</a:t>
            </a:r>
            <a:r>
              <a:rPr lang="ja-JP" altLang="en-US" sz="1200" b="0">
                <a:solidFill>
                  <a:srgbClr val="000000"/>
                </a:solidFill>
                <a:latin typeface="Arial"/>
                <a:ea typeface="Arial"/>
                <a:cs typeface="Arial"/>
                <a:sym typeface="Arial"/>
              </a:rPr>
              <a:t>つ目は、</a:t>
            </a:r>
            <a:r>
              <a:rPr lang="ja-JP" altLang="en-US"/>
              <a:t>自分が住んでいるところでのごみの捨て方について、情報を調べることができるようになること</a:t>
            </a:r>
            <a:r>
              <a:rPr lang="ja-JP" altLang="en-US" b="0"/>
              <a:t>、です</a:t>
            </a:r>
            <a:r>
              <a:rPr lang="ja-JP" b="0"/>
              <a:t>。</a:t>
            </a:r>
            <a:r>
              <a:rPr lang="ja-JP" altLang="en-US" b="0"/>
              <a:t>日本のゴミの捨て方の情報を探すことができそうですか</a:t>
            </a:r>
            <a:r>
              <a:rPr lang="ja-JP" b="0"/>
              <a:t>。（参加者の答えの例：「</a:t>
            </a:r>
            <a:r>
              <a:rPr lang="ja-JP" altLang="en-US" b="0"/>
              <a:t>はい</a:t>
            </a:r>
            <a:r>
              <a:rPr lang="ja-JP" b="0"/>
              <a:t>」）</a:t>
            </a:r>
            <a:r>
              <a:rPr lang="ja-JP" altLang="en-US" b="0"/>
              <a:t>それは良かったです</a:t>
            </a:r>
            <a:r>
              <a:rPr lang="ja-JP" b="0"/>
              <a:t>。では２つ目の目標は達成です。▼▼</a:t>
            </a:r>
            <a:endParaRPr b="0"/>
          </a:p>
          <a:p>
            <a:pPr marL="0" lvl="0" indent="0" algn="l" rtl="0">
              <a:spcBef>
                <a:spcPts val="0"/>
              </a:spcBef>
              <a:spcAft>
                <a:spcPts val="0"/>
              </a:spcAft>
              <a:buNone/>
            </a:pPr>
            <a:r>
              <a:rPr lang="ja-JP" altLang="en-US" b="0"/>
              <a:t>ゴミの分別や出し方は、日本で生活するうえでとても大切なポイントです。しかし、それほど難しいことではありませんよね。</a:t>
            </a:r>
            <a:r>
              <a:rPr lang="ja-JP" b="0"/>
              <a:t>▼</a:t>
            </a:r>
            <a:endParaRPr lang="vi-VN" altLang="ja-JP" b="0"/>
          </a:p>
          <a:p>
            <a:pPr marL="0" lvl="0" indent="0" algn="l" rtl="0">
              <a:spcBef>
                <a:spcPts val="0"/>
              </a:spcBef>
              <a:spcAft>
                <a:spcPts val="0"/>
              </a:spcAft>
              <a:buNone/>
            </a:pPr>
            <a:endParaRPr lang="vi-VN" b="0"/>
          </a:p>
          <a:p>
            <a:pPr marL="0" lvl="0" indent="0" algn="l" rtl="0">
              <a:spcBef>
                <a:spcPts val="0"/>
              </a:spcBef>
              <a:spcAft>
                <a:spcPts val="0"/>
              </a:spcAft>
              <a:buClr>
                <a:schemeClr val="dk1"/>
              </a:buClr>
              <a:buSzPts val="1200"/>
              <a:buFont typeface="Arial"/>
              <a:buNone/>
            </a:pPr>
            <a:r>
              <a:rPr lang="vi-VN" b="0"/>
              <a:t>Bài giảng về “</a:t>
            </a:r>
            <a:r>
              <a:rPr lang="en-US" b="0" err="1"/>
              <a:t>Cách</a:t>
            </a:r>
            <a:r>
              <a:rPr lang="en-US" b="0"/>
              <a:t> </a:t>
            </a:r>
            <a:r>
              <a:rPr lang="en-US" b="0" err="1"/>
              <a:t>vứt</a:t>
            </a:r>
            <a:r>
              <a:rPr lang="en-US" b="0"/>
              <a:t> </a:t>
            </a:r>
            <a:r>
              <a:rPr lang="en-US" b="0" err="1"/>
              <a:t>rác</a:t>
            </a:r>
            <a:r>
              <a:rPr lang="vi-VN" b="0"/>
              <a:t>” đến đây là kết thúc, hãy cùng</a:t>
            </a:r>
            <a:r>
              <a:rPr lang="vi-VN" b="0" baseline="0"/>
              <a:t> nhìn lại các mục tiêu đã xác định lúc đầu nhé. </a:t>
            </a:r>
            <a:r>
              <a:rPr lang="ja-JP" altLang="ja-JP" b="0"/>
              <a:t>▼</a:t>
            </a:r>
            <a:endParaRPr lang="vi-VN" b="0" baseline="0"/>
          </a:p>
          <a:p>
            <a:pPr marL="0" lvl="0" indent="0" algn="l" rtl="0">
              <a:spcBef>
                <a:spcPts val="0"/>
              </a:spcBef>
              <a:spcAft>
                <a:spcPts val="0"/>
              </a:spcAft>
              <a:buClr>
                <a:schemeClr val="dk1"/>
              </a:buClr>
              <a:buSzPts val="1200"/>
              <a:buFont typeface="Arial"/>
              <a:buNone/>
            </a:pPr>
            <a:r>
              <a:rPr lang="vi-VN" altLang="ja-JP" b="0"/>
              <a:t>Mục tiêu thứ 1 là: Có thể hiểu những điều cần chú ý trong cách vứt rác tại Nhật</a:t>
            </a:r>
            <a:r>
              <a:rPr lang="en-US" altLang="ja-JP" b="0"/>
              <a:t>. Các </a:t>
            </a:r>
            <a:r>
              <a:rPr lang="en-US" altLang="ja-JP" b="0" err="1"/>
              <a:t>bạn</a:t>
            </a:r>
            <a:r>
              <a:rPr lang="en-US" altLang="ja-JP" b="0"/>
              <a:t> </a:t>
            </a:r>
            <a:r>
              <a:rPr lang="en-US" altLang="ja-JP" b="0" err="1"/>
              <a:t>đã</a:t>
            </a:r>
            <a:r>
              <a:rPr lang="en-US" altLang="ja-JP" b="0"/>
              <a:t> </a:t>
            </a:r>
            <a:r>
              <a:rPr lang="en-US" altLang="ja-JP" b="0" err="1"/>
              <a:t>nắm</a:t>
            </a:r>
            <a:r>
              <a:rPr lang="en-US" altLang="ja-JP" b="0"/>
              <a:t> </a:t>
            </a:r>
            <a:r>
              <a:rPr lang="en-US" altLang="ja-JP" b="0" err="1"/>
              <a:t>được</a:t>
            </a:r>
            <a:r>
              <a:rPr lang="en-US" altLang="ja-JP" b="0"/>
              <a:t> </a:t>
            </a:r>
            <a:r>
              <a:rPr lang="en-US" altLang="ja-JP" b="0" err="1"/>
              <a:t>những</a:t>
            </a:r>
            <a:r>
              <a:rPr lang="en-US" altLang="ja-JP" b="0"/>
              <a:t> </a:t>
            </a:r>
            <a:r>
              <a:rPr lang="en-US" altLang="ja-JP" b="0" err="1"/>
              <a:t>điều</a:t>
            </a:r>
            <a:r>
              <a:rPr lang="en-US" altLang="ja-JP" b="0"/>
              <a:t> </a:t>
            </a:r>
            <a:r>
              <a:rPr lang="en-US" altLang="ja-JP" b="0" err="1"/>
              <a:t>cần</a:t>
            </a:r>
            <a:r>
              <a:rPr lang="en-US" altLang="ja-JP" b="0"/>
              <a:t> </a:t>
            </a:r>
            <a:r>
              <a:rPr lang="en-US" altLang="ja-JP" b="0" err="1"/>
              <a:t>lưu</a:t>
            </a:r>
            <a:r>
              <a:rPr lang="en-US" altLang="ja-JP" b="0"/>
              <a:t> ý </a:t>
            </a:r>
            <a:r>
              <a:rPr lang="en-US" altLang="ja-JP" b="0" err="1"/>
              <a:t>cơ</a:t>
            </a:r>
            <a:r>
              <a:rPr lang="en-US" altLang="ja-JP" b="0"/>
              <a:t> </a:t>
            </a:r>
            <a:r>
              <a:rPr lang="en-US" altLang="ja-JP" b="0" err="1"/>
              <a:t>bản</a:t>
            </a:r>
            <a:r>
              <a:rPr lang="en-US" altLang="ja-JP" b="0"/>
              <a:t> </a:t>
            </a:r>
            <a:r>
              <a:rPr lang="en-US" altLang="ja-JP" b="0" err="1"/>
              <a:t>khi</a:t>
            </a:r>
            <a:r>
              <a:rPr lang="en-US" altLang="ja-JP" b="0"/>
              <a:t> </a:t>
            </a:r>
            <a:r>
              <a:rPr lang="en-US" altLang="ja-JP" b="0" err="1"/>
              <a:t>vứt</a:t>
            </a:r>
            <a:r>
              <a:rPr lang="en-US" altLang="ja-JP" b="0"/>
              <a:t> </a:t>
            </a:r>
            <a:r>
              <a:rPr lang="en-US" altLang="ja-JP" b="0" err="1"/>
              <a:t>rác</a:t>
            </a:r>
            <a:r>
              <a:rPr lang="en-US" altLang="ja-JP" b="0"/>
              <a:t> ở Nhật </a:t>
            </a:r>
            <a:r>
              <a:rPr lang="en-US" altLang="ja-JP" b="0" err="1"/>
              <a:t>chưa</a:t>
            </a:r>
            <a:r>
              <a:rPr lang="en-US" altLang="ja-JP" b="0"/>
              <a:t>?</a:t>
            </a:r>
            <a:r>
              <a:rPr lang="vi-VN" altLang="ja-JP" b="0"/>
              <a:t> (Ví dụ người tham gia trả lời: “Rồi</a:t>
            </a:r>
            <a:r>
              <a:rPr lang="vi-VN" altLang="ja-JP" b="0" baseline="0"/>
              <a:t> ạ”) Vậy là mục tiêu thứ 1 đã hoàn thành</a:t>
            </a:r>
            <a:r>
              <a:rPr lang="ja-JP" altLang="ja-JP" b="0"/>
              <a:t>▼▼</a:t>
            </a:r>
            <a:endParaRPr lang="vi-VN" altLang="ja-JP" b="0"/>
          </a:p>
          <a:p>
            <a:pPr marL="0" lvl="0" indent="0" algn="l" rtl="0">
              <a:spcBef>
                <a:spcPts val="0"/>
              </a:spcBef>
              <a:spcAft>
                <a:spcPts val="0"/>
              </a:spcAft>
              <a:buClr>
                <a:schemeClr val="dk1"/>
              </a:buClr>
              <a:buSzPts val="1200"/>
              <a:buFont typeface="Arial"/>
              <a:buNone/>
            </a:pPr>
            <a:r>
              <a:rPr lang="vi-VN" altLang="ja-JP" b="0"/>
              <a:t>Mục tiêu thứ 2 là: Biết tìm kiếm thông tin về cách vứt rác</a:t>
            </a:r>
            <a:r>
              <a:rPr lang="en-US" altLang="ja-JP" b="0"/>
              <a:t> ở Nhật</a:t>
            </a:r>
            <a:r>
              <a:rPr lang="vi-VN" altLang="ja-JP" b="0"/>
              <a:t>.</a:t>
            </a:r>
          </a:p>
          <a:p>
            <a:pPr marL="0" lvl="0" indent="0" algn="l" rtl="0">
              <a:spcBef>
                <a:spcPts val="0"/>
              </a:spcBef>
              <a:spcAft>
                <a:spcPts val="0"/>
              </a:spcAft>
              <a:buClr>
                <a:schemeClr val="dk1"/>
              </a:buClr>
              <a:buSzPts val="1200"/>
              <a:buFont typeface="Arial"/>
              <a:buNone/>
            </a:pPr>
            <a:r>
              <a:rPr lang="en-US" altLang="ja-JP" b="0"/>
              <a:t>Các </a:t>
            </a:r>
            <a:r>
              <a:rPr lang="en-US" altLang="ja-JP" b="0" err="1"/>
              <a:t>bạn</a:t>
            </a:r>
            <a:r>
              <a:rPr lang="en-US" altLang="ja-JP" b="0"/>
              <a:t> </a:t>
            </a:r>
            <a:r>
              <a:rPr lang="en-US" altLang="ja-JP" b="0" err="1"/>
              <a:t>đã</a:t>
            </a:r>
            <a:r>
              <a:rPr lang="en-US" altLang="ja-JP" b="0"/>
              <a:t> </a:t>
            </a:r>
            <a:r>
              <a:rPr lang="en-US" altLang="ja-JP" b="0" err="1"/>
              <a:t>có</a:t>
            </a:r>
            <a:r>
              <a:rPr lang="en-US" altLang="ja-JP" b="0"/>
              <a:t> </a:t>
            </a:r>
            <a:r>
              <a:rPr lang="en-US" altLang="ja-JP" b="0" err="1"/>
              <a:t>thể</a:t>
            </a:r>
            <a:r>
              <a:rPr lang="en-US" altLang="ja-JP" b="0"/>
              <a:t> </a:t>
            </a:r>
            <a:r>
              <a:rPr lang="en-US" altLang="ja-JP" b="0" err="1"/>
              <a:t>tìm</a:t>
            </a:r>
            <a:r>
              <a:rPr lang="en-US" altLang="ja-JP" b="0"/>
              <a:t> </a:t>
            </a:r>
            <a:r>
              <a:rPr lang="en-US" altLang="ja-JP" b="0" err="1"/>
              <a:t>kiếm</a:t>
            </a:r>
            <a:r>
              <a:rPr lang="en-US" altLang="ja-JP" b="0"/>
              <a:t> thông tin </a:t>
            </a:r>
            <a:r>
              <a:rPr lang="en-US" altLang="ja-JP" b="0" err="1"/>
              <a:t>về</a:t>
            </a:r>
            <a:r>
              <a:rPr lang="en-US" altLang="ja-JP" b="0"/>
              <a:t> </a:t>
            </a:r>
            <a:r>
              <a:rPr lang="en-US" altLang="ja-JP" b="0" err="1"/>
              <a:t>cách</a:t>
            </a:r>
            <a:r>
              <a:rPr lang="en-US" altLang="ja-JP" b="0"/>
              <a:t> </a:t>
            </a:r>
            <a:r>
              <a:rPr lang="en-US" altLang="ja-JP" b="0" err="1"/>
              <a:t>vứt</a:t>
            </a:r>
            <a:r>
              <a:rPr lang="en-US" altLang="ja-JP" b="0"/>
              <a:t> </a:t>
            </a:r>
            <a:r>
              <a:rPr lang="en-US" altLang="ja-JP" b="0" err="1"/>
              <a:t>rác</a:t>
            </a:r>
            <a:r>
              <a:rPr lang="en-US" altLang="ja-JP" b="0"/>
              <a:t> </a:t>
            </a:r>
            <a:r>
              <a:rPr lang="en-US" altLang="ja-JP" b="0" err="1"/>
              <a:t>khi</a:t>
            </a:r>
            <a:r>
              <a:rPr lang="en-US" altLang="ja-JP" b="0"/>
              <a:t> sang Nhật </a:t>
            </a:r>
            <a:r>
              <a:rPr lang="en-US" altLang="ja-JP" b="0" err="1"/>
              <a:t>chứ</a:t>
            </a:r>
            <a:r>
              <a:rPr lang="vi-VN" altLang="ja-JP" b="0"/>
              <a:t>? (Ví dụ người tham gia trả lời: “Vâng ạ”)</a:t>
            </a:r>
            <a:r>
              <a:rPr lang="vi-VN" altLang="ja-JP" b="0" baseline="0"/>
              <a:t> Vậy thì rất tốt. Mục tiêu thứ 2 hoàn thành.</a:t>
            </a:r>
            <a:r>
              <a:rPr lang="vi-VN" altLang="ja-JP" b="0"/>
              <a:t> </a:t>
            </a:r>
            <a:r>
              <a:rPr lang="ja-JP" altLang="ja-JP" b="0"/>
              <a:t>▼▼</a:t>
            </a:r>
            <a:endParaRPr lang="vi-VN" altLang="ja-JP" b="0"/>
          </a:p>
          <a:p>
            <a:pPr marL="0" lvl="0" indent="0" algn="l" rtl="0">
              <a:spcBef>
                <a:spcPts val="0"/>
              </a:spcBef>
              <a:spcAft>
                <a:spcPts val="0"/>
              </a:spcAft>
              <a:buClr>
                <a:schemeClr val="dk1"/>
              </a:buClr>
              <a:buSzPts val="1200"/>
              <a:buFont typeface="Arial"/>
              <a:buNone/>
            </a:pPr>
            <a:endParaRPr lang="en-US" altLang="ja-JP" b="0" baseline="0"/>
          </a:p>
          <a:p>
            <a:pPr marL="0" lvl="0" indent="0" algn="l" rtl="0">
              <a:spcBef>
                <a:spcPts val="0"/>
              </a:spcBef>
              <a:spcAft>
                <a:spcPts val="0"/>
              </a:spcAft>
              <a:buClr>
                <a:schemeClr val="dk1"/>
              </a:buClr>
              <a:buSzPts val="1200"/>
              <a:buFont typeface="Arial"/>
              <a:buNone/>
            </a:pPr>
            <a:r>
              <a:rPr lang="en-US" altLang="ja-JP" b="0" baseline="0" err="1"/>
              <a:t>Phân</a:t>
            </a:r>
            <a:r>
              <a:rPr lang="en-US" altLang="ja-JP" b="0" baseline="0"/>
              <a:t> </a:t>
            </a:r>
            <a:r>
              <a:rPr lang="en-US" altLang="ja-JP" b="0" baseline="0" err="1"/>
              <a:t>loại</a:t>
            </a:r>
            <a:r>
              <a:rPr lang="en-US" altLang="ja-JP" b="0" baseline="0"/>
              <a:t> </a:t>
            </a:r>
            <a:r>
              <a:rPr lang="en-US" altLang="ja-JP" b="0" baseline="0" err="1"/>
              <a:t>rác</a:t>
            </a:r>
            <a:r>
              <a:rPr lang="en-US" altLang="ja-JP" b="0" baseline="0"/>
              <a:t> </a:t>
            </a:r>
            <a:r>
              <a:rPr lang="en-US" altLang="ja-JP" b="0" baseline="0" err="1"/>
              <a:t>và</a:t>
            </a:r>
            <a:r>
              <a:rPr lang="en-US" altLang="ja-JP" b="0" baseline="0"/>
              <a:t> </a:t>
            </a:r>
            <a:r>
              <a:rPr lang="en-US" altLang="ja-JP" b="0" baseline="0" err="1"/>
              <a:t>cách</a:t>
            </a:r>
            <a:r>
              <a:rPr lang="en-US" altLang="ja-JP" b="0" baseline="0"/>
              <a:t> </a:t>
            </a:r>
            <a:r>
              <a:rPr lang="en-US" altLang="ja-JP" b="0" baseline="0" err="1"/>
              <a:t>vứt</a:t>
            </a:r>
            <a:r>
              <a:rPr lang="en-US" altLang="ja-JP" b="0" baseline="0"/>
              <a:t> </a:t>
            </a:r>
            <a:r>
              <a:rPr lang="en-US" altLang="ja-JP" b="0" baseline="0" err="1"/>
              <a:t>rác</a:t>
            </a:r>
            <a:r>
              <a:rPr lang="en-US" altLang="ja-JP" b="0" baseline="0"/>
              <a:t> </a:t>
            </a:r>
            <a:r>
              <a:rPr lang="en-US" altLang="ja-JP" b="0" baseline="0" err="1"/>
              <a:t>là</a:t>
            </a:r>
            <a:r>
              <a:rPr lang="en-US" altLang="ja-JP" b="0" baseline="0"/>
              <a:t> </a:t>
            </a:r>
            <a:r>
              <a:rPr lang="en-US" altLang="ja-JP" b="0" baseline="0" err="1"/>
              <a:t>một</a:t>
            </a:r>
            <a:r>
              <a:rPr lang="en-US" altLang="ja-JP" b="0" baseline="0"/>
              <a:t> </a:t>
            </a:r>
            <a:r>
              <a:rPr lang="en-US" altLang="ja-JP" b="0" baseline="0" err="1"/>
              <a:t>điều</a:t>
            </a:r>
            <a:r>
              <a:rPr lang="en-US" altLang="ja-JP" b="0" baseline="0"/>
              <a:t> </a:t>
            </a:r>
            <a:r>
              <a:rPr lang="en-US" altLang="ja-JP" b="0" baseline="0" err="1"/>
              <a:t>rất</a:t>
            </a:r>
            <a:r>
              <a:rPr lang="en-US" altLang="ja-JP" b="0" baseline="0"/>
              <a:t> </a:t>
            </a:r>
            <a:r>
              <a:rPr lang="en-US" altLang="ja-JP" b="0" baseline="0" err="1"/>
              <a:t>quan</a:t>
            </a:r>
            <a:r>
              <a:rPr lang="en-US" altLang="ja-JP" b="0" baseline="0"/>
              <a:t> </a:t>
            </a:r>
            <a:r>
              <a:rPr lang="en-US" altLang="ja-JP" b="0" baseline="0" err="1"/>
              <a:t>trọng</a:t>
            </a:r>
            <a:r>
              <a:rPr lang="en-US" altLang="ja-JP" b="0" baseline="0"/>
              <a:t> </a:t>
            </a:r>
            <a:r>
              <a:rPr lang="en-US" altLang="ja-JP" b="0" baseline="0" err="1"/>
              <a:t>mà</a:t>
            </a:r>
            <a:r>
              <a:rPr lang="en-US" altLang="ja-JP" b="0" baseline="0"/>
              <a:t> </a:t>
            </a:r>
            <a:r>
              <a:rPr lang="en-US" altLang="ja-JP" b="0" baseline="0" err="1"/>
              <a:t>các</a:t>
            </a:r>
            <a:r>
              <a:rPr lang="en-US" altLang="ja-JP" b="0" baseline="0"/>
              <a:t> </a:t>
            </a:r>
            <a:r>
              <a:rPr lang="en-US" altLang="ja-JP" b="0" baseline="0" err="1"/>
              <a:t>bạn</a:t>
            </a:r>
            <a:r>
              <a:rPr lang="en-US" altLang="ja-JP" b="0" baseline="0"/>
              <a:t> </a:t>
            </a:r>
            <a:r>
              <a:rPr lang="en-US" altLang="ja-JP" b="0" baseline="0" err="1"/>
              <a:t>cần</a:t>
            </a:r>
            <a:r>
              <a:rPr lang="en-US" altLang="ja-JP" b="0" baseline="0"/>
              <a:t> </a:t>
            </a:r>
            <a:r>
              <a:rPr lang="en-US" altLang="ja-JP" b="0" baseline="0" err="1"/>
              <a:t>lưu</a:t>
            </a:r>
            <a:r>
              <a:rPr lang="en-US" altLang="ja-JP" b="0" baseline="0"/>
              <a:t> ý </a:t>
            </a:r>
            <a:r>
              <a:rPr lang="en-US" altLang="ja-JP" b="0" baseline="0" err="1"/>
              <a:t>khi</a:t>
            </a:r>
            <a:r>
              <a:rPr lang="en-US" altLang="ja-JP" b="0" baseline="0"/>
              <a:t> </a:t>
            </a:r>
            <a:r>
              <a:rPr lang="en-US" altLang="ja-JP" b="0" baseline="0" err="1"/>
              <a:t>sinh</a:t>
            </a:r>
            <a:r>
              <a:rPr lang="en-US" altLang="ja-JP" b="0" baseline="0"/>
              <a:t> </a:t>
            </a:r>
            <a:r>
              <a:rPr lang="en-US" altLang="ja-JP" b="0" baseline="0" err="1"/>
              <a:t>sống</a:t>
            </a:r>
            <a:r>
              <a:rPr lang="en-US" altLang="ja-JP" b="0" baseline="0"/>
              <a:t> </a:t>
            </a:r>
            <a:r>
              <a:rPr lang="en-US" altLang="ja-JP" b="0" baseline="0" err="1"/>
              <a:t>tại</a:t>
            </a:r>
            <a:r>
              <a:rPr lang="en-US" altLang="ja-JP" b="0" baseline="0"/>
              <a:t> Nhật. </a:t>
            </a:r>
            <a:r>
              <a:rPr lang="en-US" altLang="ja-JP" b="0" baseline="0" err="1"/>
              <a:t>Nhưng</a:t>
            </a:r>
            <a:r>
              <a:rPr lang="en-US" altLang="ja-JP" b="0" baseline="0"/>
              <a:t> </a:t>
            </a:r>
            <a:r>
              <a:rPr lang="en-US" altLang="ja-JP" b="0" baseline="0" err="1"/>
              <a:t>cũng</a:t>
            </a:r>
            <a:r>
              <a:rPr lang="en-US" altLang="ja-JP" b="0" baseline="0"/>
              <a:t> </a:t>
            </a:r>
            <a:r>
              <a:rPr lang="en-US" altLang="ja-JP" b="0" baseline="0" err="1"/>
              <a:t>không</a:t>
            </a:r>
            <a:r>
              <a:rPr lang="en-US" altLang="ja-JP" b="0" baseline="0"/>
              <a:t> </a:t>
            </a:r>
            <a:r>
              <a:rPr lang="en-US" altLang="ja-JP" b="0" baseline="0" err="1"/>
              <a:t>phải</a:t>
            </a:r>
            <a:r>
              <a:rPr lang="en-US" altLang="ja-JP" b="0" baseline="0"/>
              <a:t> </a:t>
            </a:r>
            <a:r>
              <a:rPr lang="en-US" altLang="ja-JP" b="0" baseline="0" err="1"/>
              <a:t>là</a:t>
            </a:r>
            <a:r>
              <a:rPr lang="en-US" altLang="ja-JP" b="0" baseline="0"/>
              <a:t> </a:t>
            </a:r>
            <a:r>
              <a:rPr lang="en-US" altLang="ja-JP" b="0" baseline="0" err="1"/>
              <a:t>một</a:t>
            </a:r>
            <a:r>
              <a:rPr lang="en-US" altLang="ja-JP" b="0" baseline="0"/>
              <a:t> </a:t>
            </a:r>
            <a:r>
              <a:rPr lang="en-US" altLang="ja-JP" b="0" baseline="0" err="1"/>
              <a:t>điều</a:t>
            </a:r>
            <a:r>
              <a:rPr lang="en-US" altLang="ja-JP" b="0" baseline="0"/>
              <a:t> </a:t>
            </a:r>
            <a:r>
              <a:rPr lang="en-US" altLang="ja-JP" b="0" baseline="0" err="1"/>
              <a:t>quá</a:t>
            </a:r>
            <a:r>
              <a:rPr lang="en-US" altLang="ja-JP" b="0" baseline="0"/>
              <a:t> </a:t>
            </a:r>
            <a:r>
              <a:rPr lang="en-US" altLang="ja-JP" b="0" baseline="0" err="1"/>
              <a:t>khó</a:t>
            </a:r>
            <a:r>
              <a:rPr lang="en-US" altLang="ja-JP" b="0" baseline="0"/>
              <a:t> </a:t>
            </a:r>
            <a:r>
              <a:rPr lang="en-US" altLang="ja-JP" b="0" baseline="0" err="1"/>
              <a:t>đúng</a:t>
            </a:r>
            <a:r>
              <a:rPr lang="en-US" altLang="ja-JP" b="0" baseline="0"/>
              <a:t> </a:t>
            </a:r>
            <a:r>
              <a:rPr lang="en-US" altLang="ja-JP" b="0" baseline="0" err="1"/>
              <a:t>không</a:t>
            </a:r>
            <a:r>
              <a:rPr lang="en-US" altLang="ja-JP" b="0" baseline="0"/>
              <a:t> </a:t>
            </a:r>
            <a:r>
              <a:rPr lang="en-US" altLang="ja-JP" b="0" baseline="0" err="1"/>
              <a:t>nào</a:t>
            </a:r>
            <a:r>
              <a:rPr lang="en-US" altLang="ja-JP" b="0" baseline="0"/>
              <a:t>! </a:t>
            </a:r>
            <a:r>
              <a:rPr lang="vi-VN" altLang="ja-JP" b="0" baseline="0"/>
              <a:t> </a:t>
            </a:r>
            <a:r>
              <a:rPr lang="ja-JP" altLang="ja-JP" b="0"/>
              <a:t>▼</a:t>
            </a:r>
            <a:endParaRPr b="0"/>
          </a:p>
        </p:txBody>
      </p:sp>
    </p:spTree>
    <p:extLst>
      <p:ext uri="{BB962C8B-B14F-4D97-AF65-F5344CB8AC3E}">
        <p14:creationId xmlns:p14="http://schemas.microsoft.com/office/powerpoint/2010/main" val="14244176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ja-JP" altLang="en-US" b="0" dirty="0"/>
          </a:p>
          <a:p>
            <a:pPr marL="0" lvl="0" indent="0" algn="l" rtl="0">
              <a:spcBef>
                <a:spcPts val="0"/>
              </a:spcBef>
              <a:spcAft>
                <a:spcPts val="0"/>
              </a:spcAft>
              <a:buNone/>
            </a:pPr>
            <a:r>
              <a:rPr lang="en-US" altLang="ja-JP" b="0" dirty="0" err="1"/>
              <a:t>Hãy</a:t>
            </a:r>
            <a:r>
              <a:rPr lang="en-US" altLang="ja-JP" b="0" dirty="0"/>
              <a:t> </a:t>
            </a:r>
            <a:r>
              <a:rPr lang="en-US" altLang="ja-JP" b="0" dirty="0" err="1"/>
              <a:t>cùng</a:t>
            </a:r>
            <a:r>
              <a:rPr lang="en-US" altLang="ja-JP" b="0" dirty="0"/>
              <a:t> </a:t>
            </a:r>
            <a:r>
              <a:rPr lang="en-US" altLang="ja-JP" b="0" dirty="0" err="1"/>
              <a:t>nhau</a:t>
            </a:r>
            <a:r>
              <a:rPr lang="en-US" altLang="ja-JP" b="0" dirty="0"/>
              <a:t> </a:t>
            </a:r>
            <a:r>
              <a:rPr lang="en-US" altLang="ja-JP" b="0" dirty="0" err="1"/>
              <a:t>suy</a:t>
            </a:r>
            <a:r>
              <a:rPr lang="en-US" altLang="ja-JP" b="0" dirty="0"/>
              <a:t> </a:t>
            </a:r>
            <a:r>
              <a:rPr lang="en-US" altLang="ja-JP" b="0" dirty="0" err="1"/>
              <a:t>nghĩ</a:t>
            </a:r>
            <a:r>
              <a:rPr lang="en-US" altLang="ja-JP" b="0" dirty="0"/>
              <a:t> </a:t>
            </a:r>
            <a:r>
              <a:rPr lang="en-US" altLang="ja-JP" b="0" dirty="0" err="1"/>
              <a:t>các</a:t>
            </a:r>
            <a:r>
              <a:rPr lang="en-US" altLang="ja-JP" b="0" dirty="0"/>
              <a:t> </a:t>
            </a:r>
            <a:r>
              <a:rPr lang="en-US" altLang="ja-JP" b="0" dirty="0" err="1"/>
              <a:t>câu</a:t>
            </a:r>
            <a:r>
              <a:rPr lang="en-US" altLang="ja-JP" b="0" dirty="0"/>
              <a:t> </a:t>
            </a:r>
            <a:r>
              <a:rPr lang="en-US" altLang="ja-JP" b="0" dirty="0" err="1"/>
              <a:t>hỏi</a:t>
            </a:r>
            <a:r>
              <a:rPr lang="en-US" altLang="ja-JP" b="0" dirty="0"/>
              <a:t> </a:t>
            </a:r>
            <a:r>
              <a:rPr lang="en-US" altLang="ja-JP" b="0" dirty="0" err="1"/>
              <a:t>dưới</a:t>
            </a:r>
            <a:r>
              <a:rPr lang="en-US" altLang="ja-JP" b="0" dirty="0"/>
              <a:t> </a:t>
            </a:r>
            <a:r>
              <a:rPr lang="en-US" altLang="ja-JP" b="0" dirty="0" err="1"/>
              <a:t>đây</a:t>
            </a:r>
            <a:r>
              <a:rPr lang="en-US" altLang="ja-JP" b="0" dirty="0"/>
              <a:t> ▼</a:t>
            </a:r>
            <a:endParaRPr lang="pt-BR" altLang="ja-JP" b="0" dirty="0"/>
          </a:p>
          <a:p>
            <a:pPr marL="0" marR="0" lvl="0" indent="0" algn="l" rtl="0">
              <a:lnSpc>
                <a:spcPct val="100000"/>
              </a:lnSpc>
              <a:spcBef>
                <a:spcPts val="0"/>
              </a:spcBef>
              <a:spcAft>
                <a:spcPts val="0"/>
              </a:spcAft>
              <a:buClr>
                <a:schemeClr val="dk1"/>
              </a:buClr>
              <a:buSzPts val="1200"/>
              <a:buFont typeface="Arial"/>
              <a:buNone/>
            </a:pPr>
            <a:endParaRPr b="0" dirty="0"/>
          </a:p>
        </p:txBody>
      </p:sp>
      <p:sp>
        <p:nvSpPr>
          <p:cNvPr id="546" name="Google Shape;54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0959257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4: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34: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ja-JP" sz="1200" b="0" i="0" strike="noStrike" dirty="0">
                <a:solidFill>
                  <a:schemeClr val="dk1"/>
                </a:solidFill>
                <a:latin typeface="Arial"/>
                <a:ea typeface="Arial"/>
                <a:cs typeface="Arial"/>
                <a:sym typeface="Arial"/>
              </a:rPr>
              <a:t>『</a:t>
            </a:r>
            <a:r>
              <a:rPr lang="ja-JP" altLang="en-US" sz="1200" b="0" i="0" strike="noStrike" dirty="0">
                <a:solidFill>
                  <a:schemeClr val="dk1"/>
                </a:solidFill>
                <a:latin typeface="Arial"/>
                <a:ea typeface="Arial"/>
                <a:cs typeface="Arial"/>
                <a:sym typeface="Arial"/>
              </a:rPr>
              <a:t>日本では、ベトナムのように古紙や段ボール、ペットボトルなどを売れるか？</a:t>
            </a:r>
            <a:r>
              <a:rPr lang="en-US" altLang="ja-JP" sz="1200" b="0" i="0" strike="noStrike" dirty="0">
                <a:solidFill>
                  <a:schemeClr val="dk1"/>
                </a:solidFill>
                <a:latin typeface="Arial"/>
                <a:ea typeface="Arial"/>
                <a:cs typeface="Arial"/>
                <a:sym typeface="Arial"/>
              </a:rPr>
              <a:t>』</a:t>
            </a:r>
            <a:r>
              <a:rPr lang="ja-JP" altLang="en-US" sz="1200" b="0" i="0" strike="noStrike" dirty="0">
                <a:solidFill>
                  <a:schemeClr val="dk1"/>
                </a:solidFill>
                <a:latin typeface="Arial"/>
                <a:ea typeface="Arial"/>
                <a:cs typeface="Arial"/>
                <a:sym typeface="Arial"/>
              </a:rPr>
              <a:t>という質問があります。</a:t>
            </a:r>
            <a:endParaRPr lang="en-US" altLang="ja-JP" sz="1200" b="0" i="0" strike="noStrike" dirty="0">
              <a:solidFill>
                <a:schemeClr val="dk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sz="1200" b="0" i="0" strike="noStrike" dirty="0">
                <a:solidFill>
                  <a:schemeClr val="dk1"/>
                </a:solidFill>
                <a:latin typeface="Arial"/>
                <a:ea typeface="Arial"/>
                <a:cs typeface="Arial"/>
                <a:sym typeface="Arial"/>
              </a:rPr>
              <a:t>日本でも、一部のスーパーやリサイクル回収拠点で、資源ゴミ（古紙、段ボール、ペットボトル、アルミトレーなど）を回収してもらうことができます。回収の際、ゴミの量に応じてポイントが貯まり、そのポイントを特定のお店での買い物に利用できることがあります。ただし、このような回収場所はそれほど多くないため、ほとんどの人は資源ごみをすてます。</a:t>
            </a:r>
            <a:endParaRPr lang="en-US" altLang="ja-JP" sz="1200" b="0" i="0" strike="noStrike" dirty="0">
              <a:solidFill>
                <a:schemeClr val="dk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ja-JP" altLang="en-US" sz="1200" b="0" i="0" strike="noStrike" dirty="0">
              <a:solidFill>
                <a:schemeClr val="dk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ja-JP" sz="1200" b="0" i="0" strike="noStrike" dirty="0" err="1">
                <a:solidFill>
                  <a:schemeClr val="dk1"/>
                </a:solidFill>
                <a:latin typeface="Arial"/>
                <a:ea typeface="Arial"/>
                <a:cs typeface="Arial"/>
                <a:sym typeface="Arial"/>
              </a:rPr>
              <a:t>Có</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câu</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hỏi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là</a:t>
            </a:r>
            <a:r>
              <a:rPr lang="en-US" altLang="ja-JP" sz="1200" b="0" i="0" strike="noStrike" dirty="0">
                <a:solidFill>
                  <a:schemeClr val="dk1"/>
                </a:solidFill>
                <a:latin typeface="Arial"/>
                <a:ea typeface="Arial"/>
                <a:cs typeface="Arial"/>
                <a:sym typeface="Arial"/>
              </a:rPr>
              <a:t> Liệu ở </a:t>
            </a:r>
            <a:r>
              <a:rPr lang="en-US" altLang="ja-JP" sz="1200" b="0" i="0" strike="noStrike" dirty="0" err="1">
                <a:solidFill>
                  <a:schemeClr val="dk1"/>
                </a:solidFill>
                <a:latin typeface="Arial"/>
                <a:ea typeface="Arial"/>
                <a:cs typeface="Arial"/>
                <a:sym typeface="Arial"/>
              </a:rPr>
              <a:t>bên</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Nhật</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có</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thể</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bán</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giấy</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thùng</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bìa</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tông</a:t>
            </a:r>
            <a:r>
              <a:rPr lang="en-US" altLang="ja-JP" sz="1200" b="0" i="0" strike="noStrike" dirty="0">
                <a:solidFill>
                  <a:schemeClr val="dk1"/>
                </a:solidFill>
                <a:latin typeface="Arial"/>
                <a:ea typeface="Arial"/>
                <a:cs typeface="Arial"/>
                <a:sym typeface="Arial"/>
              </a:rPr>
              <a:t>, chai </a:t>
            </a:r>
            <a:r>
              <a:rPr lang="en-US" altLang="ja-JP" sz="1200" b="0" i="0" strike="noStrike" dirty="0" err="1">
                <a:solidFill>
                  <a:schemeClr val="dk1"/>
                </a:solidFill>
                <a:latin typeface="Arial"/>
                <a:ea typeface="Arial"/>
                <a:cs typeface="Arial"/>
                <a:sym typeface="Arial"/>
              </a:rPr>
              <a:t>nhựa</a:t>
            </a:r>
            <a:r>
              <a:rPr lang="en-US" altLang="ja-JP" sz="1200" b="0" i="0" strike="noStrike" dirty="0">
                <a:solidFill>
                  <a:schemeClr val="dk1"/>
                </a:solidFill>
                <a:latin typeface="Arial"/>
                <a:ea typeface="Arial"/>
                <a:cs typeface="Arial"/>
                <a:sym typeface="Arial"/>
              </a:rPr>
              <a:t>…</a:t>
            </a:r>
            <a:r>
              <a:rPr lang="en-US" altLang="ja-JP" sz="1200" b="0" i="0" strike="noStrike" dirty="0" err="1">
                <a:solidFill>
                  <a:schemeClr val="dk1"/>
                </a:solidFill>
                <a:latin typeface="Arial"/>
                <a:ea typeface="Arial"/>
                <a:cs typeface="Arial"/>
                <a:sym typeface="Arial"/>
              </a:rPr>
              <a:t>như</a:t>
            </a:r>
            <a:r>
              <a:rPr lang="en-US" altLang="ja-JP" sz="1200" b="0" i="0" strike="noStrike" dirty="0">
                <a:solidFill>
                  <a:schemeClr val="dk1"/>
                </a:solidFill>
                <a:latin typeface="Arial"/>
                <a:ea typeface="Arial"/>
                <a:cs typeface="Arial"/>
                <a:sym typeface="Arial"/>
              </a:rPr>
              <a:t> ở Việt Nam hay </a:t>
            </a:r>
            <a:r>
              <a:rPr lang="en-US" altLang="ja-JP" sz="1200" b="0" i="0" strike="noStrike" dirty="0" err="1">
                <a:solidFill>
                  <a:schemeClr val="dk1"/>
                </a:solidFill>
                <a:latin typeface="Arial"/>
                <a:ea typeface="Arial"/>
                <a:cs typeface="Arial"/>
                <a:sym typeface="Arial"/>
              </a:rPr>
              <a:t>không</a:t>
            </a:r>
            <a:r>
              <a:rPr lang="en-US" altLang="ja-JP" sz="1200" b="0" i="0" strike="noStrike" dirty="0">
                <a:solidFill>
                  <a:schemeClr val="dk1"/>
                </a:solidFill>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ja-JP" sz="1200" b="0" i="0" strike="noStrike" dirty="0">
                <a:solidFill>
                  <a:schemeClr val="dk1"/>
                </a:solidFill>
                <a:latin typeface="Arial"/>
                <a:ea typeface="Arial"/>
                <a:cs typeface="Arial"/>
                <a:sym typeface="Arial"/>
              </a:rPr>
              <a:t>Ở </a:t>
            </a:r>
            <a:r>
              <a:rPr lang="en-US" altLang="ja-JP" sz="1200" b="0" i="0" strike="noStrike" dirty="0" err="1">
                <a:solidFill>
                  <a:schemeClr val="dk1"/>
                </a:solidFill>
                <a:latin typeface="Arial"/>
                <a:ea typeface="Arial"/>
                <a:cs typeface="Arial"/>
                <a:sym typeface="Arial"/>
              </a:rPr>
              <a:t>Nhật</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Bản</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bạn</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có</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thể</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đổi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rác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tái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chế</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giấy</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thùng</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tông</a:t>
            </a:r>
            <a:r>
              <a:rPr lang="en-US" altLang="ja-JP" sz="1200" b="0" i="0" strike="noStrike" dirty="0">
                <a:solidFill>
                  <a:schemeClr val="dk1"/>
                </a:solidFill>
                <a:latin typeface="Arial"/>
                <a:ea typeface="Arial"/>
                <a:cs typeface="Arial"/>
                <a:sym typeface="Arial"/>
              </a:rPr>
              <a:t>, chai </a:t>
            </a:r>
            <a:r>
              <a:rPr lang="en-US" altLang="ja-JP" sz="1200" b="0" i="0" strike="noStrike" dirty="0" err="1">
                <a:solidFill>
                  <a:schemeClr val="dk1"/>
                </a:solidFill>
                <a:latin typeface="Arial"/>
                <a:ea typeface="Arial"/>
                <a:cs typeface="Arial"/>
                <a:sym typeface="Arial"/>
              </a:rPr>
              <a:t>nhựa</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khay</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nhôm</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tại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một</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số</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nơi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như</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siêu</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thị</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hoặc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địa</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điểm</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thu</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đổi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rác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tái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chế</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Rác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tái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chế</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sẽ</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được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thu</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nhận</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và</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đổi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dưới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hình</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thức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tích</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điểm</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Thẻ</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tích</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điểm</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này</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sẽ</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có</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thể</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sử</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dụng</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để</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đổi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đồ</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tại</a:t>
            </a:r>
            <a:r>
              <a:rPr lang="en-US" altLang="ja-JP" sz="1200" b="0" i="0" strike="noStrike" dirty="0">
                <a:solidFill>
                  <a:schemeClr val="dk1"/>
                </a:solidFill>
                <a:latin typeface="Arial"/>
                <a:ea typeface="Arial"/>
                <a:cs typeface="Arial"/>
                <a:sym typeface="Arial"/>
              </a:rPr>
              <a:t> 1 </a:t>
            </a:r>
            <a:r>
              <a:rPr lang="en-US" altLang="ja-JP" sz="1200" b="0" i="0" strike="noStrike" dirty="0" err="1">
                <a:solidFill>
                  <a:schemeClr val="dk1"/>
                </a:solidFill>
                <a:latin typeface="Arial"/>
                <a:ea typeface="Arial"/>
                <a:cs typeface="Arial"/>
                <a:sym typeface="Arial"/>
              </a:rPr>
              <a:t>số</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cửa</a:t>
            </a:r>
            <a:r>
              <a:rPr lang="en-US" altLang="ja-JP" sz="1200" b="0" i="0" strike="noStrike" dirty="0">
                <a:solidFill>
                  <a:schemeClr val="dk1"/>
                </a:solidFill>
                <a:latin typeface="Arial"/>
                <a:ea typeface="Arial"/>
                <a:cs typeface="Arial"/>
                <a:sym typeface="Arial"/>
              </a:rPr>
              <a:t> hang. Tuy Nhiên, </a:t>
            </a:r>
            <a:r>
              <a:rPr lang="en-US" altLang="ja-JP" sz="1200" b="0" i="0" strike="noStrike" dirty="0" err="1">
                <a:solidFill>
                  <a:schemeClr val="dk1"/>
                </a:solidFill>
                <a:latin typeface="Arial"/>
                <a:ea typeface="Arial"/>
                <a:cs typeface="Arial"/>
                <a:sym typeface="Arial"/>
              </a:rPr>
              <a:t>số</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địa</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điểm</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thu</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đổi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không</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nhiều</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vì</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thế</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hầu</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hết</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người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dân</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vẫn</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sẽ</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xử</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lý</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rác</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tái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chế</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bằng</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cách</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vứt</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ra</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bãi</a:t>
            </a:r>
            <a:r>
              <a:rPr lang="en-US" altLang="ja-JP" sz="1200" b="0" i="0" strike="noStrike" dirty="0">
                <a:solidFill>
                  <a:schemeClr val="dk1"/>
                </a:solidFill>
                <a:latin typeface="Arial"/>
                <a:ea typeface="Arial"/>
                <a:cs typeface="Arial"/>
                <a:sym typeface="Arial"/>
              </a:rPr>
              <a:t> </a:t>
            </a:r>
            <a:r>
              <a:rPr lang="en-US" altLang="ja-JP" sz="1200" b="0" i="0" strike="noStrike" dirty="0" err="1">
                <a:solidFill>
                  <a:schemeClr val="dk1"/>
                </a:solidFill>
                <a:latin typeface="Arial"/>
                <a:ea typeface="Arial"/>
                <a:cs typeface="Arial"/>
                <a:sym typeface="Arial"/>
              </a:rPr>
              <a:t>rác</a:t>
            </a:r>
            <a:r>
              <a:rPr lang="en-US" altLang="ja-JP" sz="1200" b="0" i="0" strike="noStrike" dirty="0">
                <a:solidFill>
                  <a:schemeClr val="dk1"/>
                </a:solidFill>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ltLang="ja-JP" sz="1200" b="0" i="0" strike="noStrike" dirty="0">
              <a:solidFill>
                <a:schemeClr val="dk1"/>
              </a:solidFill>
              <a:latin typeface="Arial"/>
              <a:ea typeface="Arial"/>
              <a:cs typeface="Arial"/>
              <a:sym typeface="Arial"/>
            </a:endParaRPr>
          </a:p>
        </p:txBody>
      </p:sp>
      <p:sp>
        <p:nvSpPr>
          <p:cNvPr id="508" name="Google Shape;508;p34:notes"/>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36</a:t>
            </a:fld>
            <a:endParaRPr/>
          </a:p>
        </p:txBody>
      </p:sp>
    </p:spTree>
    <p:extLst>
      <p:ext uri="{BB962C8B-B14F-4D97-AF65-F5344CB8AC3E}">
        <p14:creationId xmlns:p14="http://schemas.microsoft.com/office/powerpoint/2010/main" val="19101762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また、教科書</a:t>
            </a:r>
            <a:r>
              <a:rPr lang="en-US" altLang="ja-JP"/>
              <a:t>『</a:t>
            </a:r>
            <a:r>
              <a:rPr lang="ja-JP" altLang="en-US"/>
              <a:t>いろどり 生活の日本語（初級</a:t>
            </a:r>
            <a:r>
              <a:rPr lang="en-US" altLang="ja-JP"/>
              <a:t>2</a:t>
            </a:r>
            <a:r>
              <a:rPr lang="ja-JP" altLang="en-US"/>
              <a:t>）</a:t>
            </a:r>
            <a:r>
              <a:rPr lang="en-US" altLang="ja-JP"/>
              <a:t>』</a:t>
            </a:r>
            <a:r>
              <a:rPr lang="ja-JP" altLang="en-US"/>
              <a:t>にも環境に関するテーマがあり、第</a:t>
            </a:r>
            <a:r>
              <a:rPr lang="en-US" altLang="ja-JP"/>
              <a:t>15</a:t>
            </a:r>
            <a:r>
              <a:rPr lang="ja-JP" altLang="en-US"/>
              <a:t>課でごみの分別や出し方について学ぶことができます。この課では、ごみの分別ガイドを読んだり、ごみの出し方について質問したりする練習ができますので、ぜひ参考にしてみてください。</a:t>
            </a:r>
            <a:endParaRPr lang="en-US"/>
          </a:p>
          <a:p>
            <a:endParaRPr lang="en-US"/>
          </a:p>
          <a:p>
            <a:r>
              <a:rPr lang="en-US" err="1"/>
              <a:t>Ngoài</a:t>
            </a:r>
            <a:r>
              <a:rPr lang="en-US"/>
              <a:t> </a:t>
            </a:r>
            <a:r>
              <a:rPr lang="en-US" err="1"/>
              <a:t>ra</a:t>
            </a:r>
            <a:r>
              <a:rPr lang="en-US"/>
              <a:t>, </a:t>
            </a:r>
            <a:r>
              <a:rPr lang="en-US" err="1"/>
              <a:t>trong</a:t>
            </a:r>
            <a:r>
              <a:rPr lang="en-US"/>
              <a:t> </a:t>
            </a:r>
            <a:r>
              <a:rPr lang="en-US" err="1"/>
              <a:t>giáo</a:t>
            </a:r>
            <a:r>
              <a:rPr lang="en-US"/>
              <a:t> </a:t>
            </a:r>
            <a:r>
              <a:rPr lang="en-US" err="1"/>
              <a:t>trình</a:t>
            </a:r>
            <a:r>
              <a:rPr lang="en-US"/>
              <a:t> IRODORI (</a:t>
            </a:r>
            <a:r>
              <a:rPr lang="en-US" err="1"/>
              <a:t>Sơ</a:t>
            </a:r>
            <a:r>
              <a:rPr lang="en-US"/>
              <a:t> </a:t>
            </a:r>
            <a:r>
              <a:rPr lang="en-US" err="1"/>
              <a:t>cấp</a:t>
            </a:r>
            <a:r>
              <a:rPr lang="en-US"/>
              <a:t> 2) </a:t>
            </a:r>
            <a:r>
              <a:rPr lang="en-US" err="1"/>
              <a:t>có</a:t>
            </a:r>
            <a:r>
              <a:rPr lang="en-US"/>
              <a:t> </a:t>
            </a:r>
            <a:r>
              <a:rPr lang="en-US" err="1"/>
              <a:t>chủ</a:t>
            </a:r>
            <a:r>
              <a:rPr lang="en-US"/>
              <a:t> </a:t>
            </a:r>
            <a:r>
              <a:rPr lang="en-US" err="1"/>
              <a:t>đề</a:t>
            </a:r>
            <a:r>
              <a:rPr lang="en-US"/>
              <a:t> </a:t>
            </a:r>
            <a:r>
              <a:rPr lang="en-US" err="1"/>
              <a:t>liên</a:t>
            </a:r>
            <a:r>
              <a:rPr lang="en-US"/>
              <a:t> </a:t>
            </a:r>
            <a:r>
              <a:rPr lang="en-US" err="1"/>
              <a:t>quan</a:t>
            </a:r>
            <a:r>
              <a:rPr lang="en-US"/>
              <a:t> </a:t>
            </a:r>
            <a:r>
              <a:rPr lang="en-US" err="1"/>
              <a:t>đến</a:t>
            </a:r>
            <a:r>
              <a:rPr lang="en-US"/>
              <a:t> </a:t>
            </a:r>
            <a:r>
              <a:rPr lang="en-US" err="1"/>
              <a:t>môi</a:t>
            </a:r>
            <a:r>
              <a:rPr lang="en-US"/>
              <a:t> </a:t>
            </a:r>
            <a:r>
              <a:rPr lang="en-US" err="1"/>
              <a:t>trường</a:t>
            </a:r>
            <a:r>
              <a:rPr lang="en-US"/>
              <a:t>, </a:t>
            </a:r>
            <a:r>
              <a:rPr lang="en-US" err="1"/>
              <a:t>trong</a:t>
            </a:r>
            <a:r>
              <a:rPr lang="en-US"/>
              <a:t> </a:t>
            </a:r>
            <a:r>
              <a:rPr lang="en-US" err="1"/>
              <a:t>đó</a:t>
            </a:r>
            <a:r>
              <a:rPr lang="en-US"/>
              <a:t> </a:t>
            </a:r>
            <a:r>
              <a:rPr lang="en-US" err="1"/>
              <a:t>bài</a:t>
            </a:r>
            <a:r>
              <a:rPr lang="en-US"/>
              <a:t> 15 </a:t>
            </a:r>
            <a:r>
              <a:rPr lang="en-US" err="1"/>
              <a:t>có</a:t>
            </a:r>
            <a:r>
              <a:rPr lang="en-US"/>
              <a:t> </a:t>
            </a:r>
            <a:r>
              <a:rPr lang="en-US" err="1"/>
              <a:t>nội</a:t>
            </a:r>
            <a:r>
              <a:rPr lang="en-US"/>
              <a:t> dung </a:t>
            </a:r>
            <a:r>
              <a:rPr lang="en-US" err="1"/>
              <a:t>liên</a:t>
            </a:r>
            <a:r>
              <a:rPr lang="en-US"/>
              <a:t> </a:t>
            </a:r>
            <a:r>
              <a:rPr lang="en-US" err="1"/>
              <a:t>quan</a:t>
            </a:r>
            <a:r>
              <a:rPr lang="en-US"/>
              <a:t> </a:t>
            </a:r>
            <a:r>
              <a:rPr lang="en-US" err="1"/>
              <a:t>đến</a:t>
            </a:r>
            <a:r>
              <a:rPr lang="en-US"/>
              <a:t> </a:t>
            </a:r>
            <a:r>
              <a:rPr lang="en-US" err="1"/>
              <a:t>vấn</a:t>
            </a:r>
            <a:r>
              <a:rPr lang="en-US"/>
              <a:t> </a:t>
            </a:r>
            <a:r>
              <a:rPr lang="en-US" err="1"/>
              <a:t>đề</a:t>
            </a:r>
            <a:r>
              <a:rPr lang="en-US"/>
              <a:t> </a:t>
            </a:r>
            <a:r>
              <a:rPr lang="en-US" err="1"/>
              <a:t>phân</a:t>
            </a:r>
            <a:r>
              <a:rPr lang="en-US"/>
              <a:t> </a:t>
            </a:r>
            <a:r>
              <a:rPr lang="en-US" err="1"/>
              <a:t>loại</a:t>
            </a:r>
            <a:r>
              <a:rPr lang="en-US"/>
              <a:t> </a:t>
            </a:r>
            <a:r>
              <a:rPr lang="en-US" err="1"/>
              <a:t>rác</a:t>
            </a:r>
            <a:r>
              <a:rPr lang="en-US"/>
              <a:t> </a:t>
            </a:r>
            <a:r>
              <a:rPr lang="en-US" err="1"/>
              <a:t>và</a:t>
            </a:r>
            <a:r>
              <a:rPr lang="en-US"/>
              <a:t> </a:t>
            </a:r>
            <a:r>
              <a:rPr lang="en-US" err="1"/>
              <a:t>vứt</a:t>
            </a:r>
            <a:r>
              <a:rPr lang="en-US"/>
              <a:t> </a:t>
            </a:r>
            <a:r>
              <a:rPr lang="en-US" err="1"/>
              <a:t>rác</a:t>
            </a:r>
            <a:r>
              <a:rPr lang="en-US"/>
              <a:t>. Trong </a:t>
            </a:r>
            <a:r>
              <a:rPr lang="en-US" err="1"/>
              <a:t>bài</a:t>
            </a:r>
            <a:r>
              <a:rPr lang="en-US"/>
              <a:t> </a:t>
            </a:r>
            <a:r>
              <a:rPr lang="en-US" err="1"/>
              <a:t>này</a:t>
            </a:r>
            <a:r>
              <a:rPr lang="en-US"/>
              <a:t>, </a:t>
            </a:r>
            <a:r>
              <a:rPr lang="en-US" err="1"/>
              <a:t>các</a:t>
            </a:r>
            <a:r>
              <a:rPr lang="en-US"/>
              <a:t> </a:t>
            </a:r>
            <a:r>
              <a:rPr lang="en-US" err="1"/>
              <a:t>bạn</a:t>
            </a:r>
            <a:r>
              <a:rPr lang="en-US"/>
              <a:t> </a:t>
            </a:r>
            <a:r>
              <a:rPr lang="en-US" err="1"/>
              <a:t>sẽ</a:t>
            </a:r>
            <a:r>
              <a:rPr lang="en-US"/>
              <a:t> </a:t>
            </a:r>
            <a:r>
              <a:rPr lang="en-US" err="1"/>
              <a:t>được</a:t>
            </a:r>
            <a:r>
              <a:rPr lang="en-US"/>
              <a:t> </a:t>
            </a:r>
            <a:r>
              <a:rPr lang="en-US" err="1"/>
              <a:t>luyện</a:t>
            </a:r>
            <a:r>
              <a:rPr lang="en-US"/>
              <a:t> </a:t>
            </a:r>
            <a:r>
              <a:rPr lang="en-US" err="1"/>
              <a:t>tập</a:t>
            </a:r>
            <a:r>
              <a:rPr lang="en-US"/>
              <a:t> </a:t>
            </a:r>
            <a:r>
              <a:rPr lang="en-US" err="1"/>
              <a:t>đọc</a:t>
            </a:r>
            <a:r>
              <a:rPr lang="en-US"/>
              <a:t> </a:t>
            </a:r>
            <a:r>
              <a:rPr lang="en-US" err="1"/>
              <a:t>bảng</a:t>
            </a:r>
            <a:r>
              <a:rPr lang="en-US"/>
              <a:t> </a:t>
            </a:r>
            <a:r>
              <a:rPr lang="en-US" err="1"/>
              <a:t>hướng</a:t>
            </a:r>
            <a:r>
              <a:rPr lang="en-US"/>
              <a:t> </a:t>
            </a:r>
            <a:r>
              <a:rPr lang="en-US" err="1"/>
              <a:t>dẫn</a:t>
            </a:r>
            <a:r>
              <a:rPr lang="en-US"/>
              <a:t> </a:t>
            </a:r>
            <a:r>
              <a:rPr lang="en-US" err="1"/>
              <a:t>phân</a:t>
            </a:r>
            <a:r>
              <a:rPr lang="en-US"/>
              <a:t> </a:t>
            </a:r>
            <a:r>
              <a:rPr lang="en-US" err="1"/>
              <a:t>loại</a:t>
            </a:r>
            <a:r>
              <a:rPr lang="en-US"/>
              <a:t> </a:t>
            </a:r>
            <a:r>
              <a:rPr lang="en-US" err="1"/>
              <a:t>rác</a:t>
            </a:r>
            <a:r>
              <a:rPr lang="en-US"/>
              <a:t>, </a:t>
            </a:r>
            <a:r>
              <a:rPr lang="en-US" err="1"/>
              <a:t>cũng</a:t>
            </a:r>
            <a:r>
              <a:rPr lang="en-US"/>
              <a:t> </a:t>
            </a:r>
            <a:r>
              <a:rPr lang="en-US" err="1"/>
              <a:t>như</a:t>
            </a:r>
            <a:r>
              <a:rPr lang="en-US"/>
              <a:t> </a:t>
            </a:r>
            <a:r>
              <a:rPr lang="en-US" err="1"/>
              <a:t>luyện</a:t>
            </a:r>
            <a:r>
              <a:rPr lang="en-US"/>
              <a:t> </a:t>
            </a:r>
            <a:r>
              <a:rPr lang="en-US" err="1"/>
              <a:t>tập</a:t>
            </a:r>
            <a:r>
              <a:rPr lang="en-US"/>
              <a:t> </a:t>
            </a:r>
            <a:r>
              <a:rPr lang="en-US" err="1"/>
              <a:t>hỏi</a:t>
            </a:r>
            <a:r>
              <a:rPr lang="en-US"/>
              <a:t> </a:t>
            </a:r>
            <a:r>
              <a:rPr lang="en-US" err="1"/>
              <a:t>và</a:t>
            </a:r>
            <a:r>
              <a:rPr lang="en-US"/>
              <a:t> </a:t>
            </a:r>
            <a:r>
              <a:rPr lang="en-US" err="1"/>
              <a:t>trả</a:t>
            </a:r>
            <a:r>
              <a:rPr lang="en-US"/>
              <a:t> </a:t>
            </a:r>
            <a:r>
              <a:rPr lang="en-US" err="1"/>
              <a:t>lời</a:t>
            </a:r>
            <a:r>
              <a:rPr lang="en-US"/>
              <a:t> </a:t>
            </a:r>
            <a:r>
              <a:rPr lang="en-US" err="1"/>
              <a:t>về</a:t>
            </a:r>
            <a:r>
              <a:rPr lang="en-US"/>
              <a:t> </a:t>
            </a:r>
            <a:r>
              <a:rPr lang="en-US" err="1"/>
              <a:t>cách</a:t>
            </a:r>
            <a:r>
              <a:rPr lang="en-US"/>
              <a:t> </a:t>
            </a:r>
            <a:r>
              <a:rPr lang="en-US" err="1"/>
              <a:t>vứt</a:t>
            </a:r>
            <a:r>
              <a:rPr lang="en-US"/>
              <a:t> </a:t>
            </a:r>
            <a:r>
              <a:rPr lang="en-US" err="1"/>
              <a:t>rác</a:t>
            </a:r>
            <a:r>
              <a:rPr lang="en-US"/>
              <a:t>. </a:t>
            </a:r>
          </a:p>
          <a:p>
            <a:r>
              <a:rPr lang="en-US"/>
              <a:t>Các </a:t>
            </a:r>
            <a:r>
              <a:rPr lang="en-US" err="1"/>
              <a:t>bạn</a:t>
            </a:r>
            <a:r>
              <a:rPr lang="en-US"/>
              <a:t> </a:t>
            </a:r>
            <a:r>
              <a:rPr lang="en-US" err="1"/>
              <a:t>có</a:t>
            </a:r>
            <a:r>
              <a:rPr lang="en-US"/>
              <a:t> </a:t>
            </a:r>
            <a:r>
              <a:rPr lang="en-US" err="1"/>
              <a:t>thể</a:t>
            </a:r>
            <a:r>
              <a:rPr lang="en-US"/>
              <a:t> </a:t>
            </a:r>
            <a:r>
              <a:rPr lang="en-US" err="1"/>
              <a:t>tham</a:t>
            </a:r>
            <a:r>
              <a:rPr lang="en-US"/>
              <a:t> </a:t>
            </a:r>
            <a:r>
              <a:rPr lang="en-US" err="1"/>
              <a:t>khảo</a:t>
            </a:r>
            <a:r>
              <a:rPr lang="en-US"/>
              <a:t> them </a:t>
            </a:r>
            <a:r>
              <a:rPr lang="en-US" err="1"/>
              <a:t>nhé</a:t>
            </a:r>
            <a:r>
              <a:rPr lang="en-US"/>
              <a:t>. </a:t>
            </a:r>
          </a:p>
        </p:txBody>
      </p:sp>
    </p:spTree>
    <p:extLst>
      <p:ext uri="{BB962C8B-B14F-4D97-AF65-F5344CB8AC3E}">
        <p14:creationId xmlns:p14="http://schemas.microsoft.com/office/powerpoint/2010/main" val="2839662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35:notes"/>
          <p:cNvSpPr>
            <a:spLocks noGrp="1" noRot="1" noChangeAspect="1"/>
          </p:cNvSpPr>
          <p:nvPr>
            <p:ph type="sldImg" idx="2"/>
          </p:nvPr>
        </p:nvSpPr>
        <p:spPr>
          <a:xfrm>
            <a:off x="4970463" y="387350"/>
            <a:ext cx="3443287" cy="1936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2" name="Google Shape;832;p35:notes"/>
          <p:cNvSpPr txBox="1">
            <a:spLocks noGrp="1"/>
          </p:cNvSpPr>
          <p:nvPr>
            <p:ph type="body" idx="1"/>
          </p:nvPr>
        </p:nvSpPr>
        <p:spPr>
          <a:xfrm>
            <a:off x="1004536" y="3004269"/>
            <a:ext cx="8036289" cy="24580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ja-JP" b="0"/>
              <a:t>それではこれで終わります。</a:t>
            </a:r>
            <a:r>
              <a:rPr lang="ja-JP"/>
              <a:t>ご清聴ありがとうございました。</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vi-VN" altLang="ja-JP"/>
              <a:t>B</a:t>
            </a:r>
            <a:r>
              <a:rPr lang="fr-FR" altLang="ja-JP"/>
              <a:t>à</a:t>
            </a:r>
            <a:r>
              <a:rPr lang="vi-VN" altLang="ja-JP"/>
              <a:t>i</a:t>
            </a:r>
            <a:r>
              <a:rPr lang="vi-VN" altLang="ja-JP" baseline="0"/>
              <a:t> giảng đến đây là kết thúc. </a:t>
            </a:r>
            <a:r>
              <a:rPr lang="ja-JP"/>
              <a:t>Cảm ơn các bạn đã chú ý lắng nghe.</a:t>
            </a:r>
            <a:endParaRPr/>
          </a:p>
        </p:txBody>
      </p:sp>
      <p:sp>
        <p:nvSpPr>
          <p:cNvPr id="833" name="Google Shape;833;p35:notes"/>
          <p:cNvSpPr txBox="1">
            <a:spLocks noGrp="1"/>
          </p:cNvSpPr>
          <p:nvPr>
            <p:ph type="hdr" idx="3"/>
          </p:nvPr>
        </p:nvSpPr>
        <p:spPr>
          <a:xfrm>
            <a:off x="0" y="0"/>
            <a:ext cx="4352990" cy="3132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2013　日本語プロモーション　ニッポンクイズ</a:t>
            </a:r>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594535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4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4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4221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みなさん、このマークを見たことがありますか？どんな意味か知っていますか？（参加者の何人かに聞く）</a:t>
            </a:r>
            <a:endParaRPr lang="en-US" altLang="ja-JP" dirty="0"/>
          </a:p>
          <a:p>
            <a:r>
              <a:rPr lang="ja-JP" altLang="en-US" dirty="0"/>
              <a:t>ゴミを減らすためのキーワードの「</a:t>
            </a:r>
            <a:r>
              <a:rPr lang="en-US" altLang="ja-JP" dirty="0" err="1"/>
              <a:t>3R</a:t>
            </a:r>
            <a:r>
              <a:rPr lang="ja-JP" altLang="en-US" dirty="0"/>
              <a:t>」（</a:t>
            </a:r>
            <a:r>
              <a:rPr lang="en-US" altLang="ja-JP" dirty="0"/>
              <a:t>3</a:t>
            </a:r>
            <a:r>
              <a:rPr lang="ja-JP" altLang="en-US" dirty="0"/>
              <a:t>つの</a:t>
            </a:r>
            <a:r>
              <a:rPr lang="en-US" altLang="ja-JP" dirty="0"/>
              <a:t>R</a:t>
            </a:r>
            <a:r>
              <a:rPr lang="ja-JP" altLang="en-US" dirty="0"/>
              <a:t>）です。</a:t>
            </a:r>
            <a:endParaRPr lang="en-US" altLang="ja-JP" dirty="0"/>
          </a:p>
          <a:p>
            <a:r>
              <a:rPr lang="en-US" altLang="ja-JP" dirty="0" err="1"/>
              <a:t>3R</a:t>
            </a:r>
            <a:r>
              <a:rPr lang="ja-JP" altLang="en-US" dirty="0"/>
              <a:t>とは、次の</a:t>
            </a:r>
            <a:r>
              <a:rPr lang="en-US" altLang="ja-JP" dirty="0"/>
              <a:t>3</a:t>
            </a:r>
            <a:r>
              <a:rPr lang="ja-JP" altLang="en-US" dirty="0"/>
              <a:t>つを指します。</a:t>
            </a:r>
            <a:endParaRPr lang="en-US" altLang="ja-JP" dirty="0"/>
          </a:p>
          <a:p>
            <a:pPr>
              <a:buFont typeface="Arial" panose="020B0604020202020204" pitchFamily="34" charset="0"/>
              <a:buChar char="•"/>
            </a:pPr>
            <a:r>
              <a:rPr lang="en-US" altLang="ja-JP" dirty="0"/>
              <a:t>Reduce</a:t>
            </a:r>
            <a:r>
              <a:rPr lang="ja-JP" altLang="en-US" dirty="0"/>
              <a:t>（リデュース：削減）必要な分だけを購入する、できるだけ簡易包装の商品を選ぶ、ビニール袋の使用を控える、食べ残しをしない、などです。</a:t>
            </a:r>
            <a:endParaRPr lang="en-US" altLang="ja-JP" dirty="0"/>
          </a:p>
          <a:p>
            <a:pPr>
              <a:buFont typeface="Arial" panose="020B0604020202020204" pitchFamily="34" charset="0"/>
              <a:buChar char="•"/>
            </a:pPr>
            <a:r>
              <a:rPr lang="en-US" altLang="ja-JP" dirty="0"/>
              <a:t>Reuse</a:t>
            </a:r>
            <a:r>
              <a:rPr lang="ja-JP" altLang="en-US" dirty="0"/>
              <a:t>（リユース：再使用）紙皿ではなく繰り返し使える食器を使う、不要になった物を捨てずに人に譲ったり、販売したりする、などです。</a:t>
            </a:r>
            <a:endParaRPr lang="en-US" altLang="ja-JP" dirty="0"/>
          </a:p>
          <a:p>
            <a:pPr>
              <a:buFont typeface="Arial" panose="020B0604020202020204" pitchFamily="34" charset="0"/>
              <a:buChar char="•"/>
            </a:pPr>
            <a:r>
              <a:rPr lang="en-US" altLang="ja-JP" dirty="0"/>
              <a:t>Recycle</a:t>
            </a:r>
            <a:r>
              <a:rPr lang="ja-JP" altLang="en-US" dirty="0"/>
              <a:t>（リサイクル：再生利用する）再生品を積極的に購入する、資源とゴミを正しく分別する、などです。</a:t>
            </a:r>
            <a:endParaRPr lang="en-US" altLang="ja-JP" dirty="0"/>
          </a:p>
          <a:p>
            <a:pPr marL="228600" indent="0">
              <a:buFont typeface="Arial" panose="020B0604020202020204" pitchFamily="34" charset="0"/>
              <a:buNone/>
            </a:pPr>
            <a:r>
              <a:rPr lang="ja-JP" altLang="en-US" dirty="0"/>
              <a:t>ゴミの削減や環境保護は、私たち一人ひとりの協力があってこそ実現できます。そして、ゴミを減らし、再利用やリサイクルを進めるためには、</a:t>
            </a:r>
            <a:r>
              <a:rPr lang="en-US" altLang="ja-JP" dirty="0"/>
              <a:t>『</a:t>
            </a:r>
            <a:r>
              <a:rPr lang="ja-JP" altLang="en-US" dirty="0"/>
              <a:t>ゴミの分別</a:t>
            </a:r>
            <a:r>
              <a:rPr lang="en-US" altLang="ja-JP" dirty="0"/>
              <a:t>』</a:t>
            </a:r>
            <a:r>
              <a:rPr lang="ja-JP" altLang="en-US" dirty="0"/>
              <a:t>が欠かせません。</a:t>
            </a:r>
            <a:endParaRPr lang="en-US" altLang="ja-JP" dirty="0"/>
          </a:p>
          <a:p>
            <a:pPr marL="228600" indent="0">
              <a:buFont typeface="Arial" panose="020B0604020202020204" pitchFamily="34" charset="0"/>
              <a:buNone/>
            </a:pPr>
            <a:endParaRPr lang="en-US" dirty="0"/>
          </a:p>
          <a:p>
            <a:r>
              <a:rPr lang="en-US" dirty="0"/>
              <a:t>Các </a:t>
            </a:r>
            <a:r>
              <a:rPr lang="en-US" dirty="0" err="1"/>
              <a:t>bạn</a:t>
            </a:r>
            <a:r>
              <a:rPr lang="en-US" dirty="0"/>
              <a:t> </a:t>
            </a:r>
            <a:r>
              <a:rPr lang="en-US" dirty="0" err="1"/>
              <a:t>đã</a:t>
            </a:r>
            <a:r>
              <a:rPr lang="en-US" dirty="0"/>
              <a:t> </a:t>
            </a:r>
            <a:r>
              <a:rPr lang="en-US" dirty="0" err="1"/>
              <a:t>từng</a:t>
            </a:r>
            <a:r>
              <a:rPr lang="en-US" dirty="0"/>
              <a:t> </a:t>
            </a:r>
            <a:r>
              <a:rPr lang="en-US" dirty="0" err="1"/>
              <a:t>nhìn</a:t>
            </a:r>
            <a:r>
              <a:rPr lang="en-US" dirty="0"/>
              <a:t> </a:t>
            </a:r>
            <a:r>
              <a:rPr lang="en-US" dirty="0" err="1"/>
              <a:t>thấy</a:t>
            </a:r>
            <a:r>
              <a:rPr lang="en-US" dirty="0"/>
              <a:t> </a:t>
            </a:r>
            <a:r>
              <a:rPr lang="en-US" dirty="0" err="1"/>
              <a:t>hình</a:t>
            </a:r>
            <a:r>
              <a:rPr lang="en-US" dirty="0"/>
              <a:t> </a:t>
            </a:r>
            <a:r>
              <a:rPr lang="en-US" dirty="0" err="1"/>
              <a:t>ảnh</a:t>
            </a:r>
            <a:r>
              <a:rPr lang="en-US" dirty="0"/>
              <a:t> </a:t>
            </a:r>
            <a:r>
              <a:rPr lang="en-US" dirty="0" err="1"/>
              <a:t>này</a:t>
            </a:r>
            <a:r>
              <a:rPr lang="en-US" dirty="0"/>
              <a:t> </a:t>
            </a:r>
            <a:r>
              <a:rPr lang="en-US" dirty="0" err="1"/>
              <a:t>chưa</a:t>
            </a:r>
            <a:r>
              <a:rPr lang="en-US" dirty="0"/>
              <a:t> ạ? </a:t>
            </a:r>
            <a:r>
              <a:rPr lang="en-US" dirty="0" err="1"/>
              <a:t>Mọi</a:t>
            </a:r>
            <a:r>
              <a:rPr lang="en-US" dirty="0"/>
              <a:t> </a:t>
            </a:r>
            <a:r>
              <a:rPr lang="en-US" dirty="0" err="1"/>
              <a:t>người</a:t>
            </a:r>
            <a:r>
              <a:rPr lang="en-US" dirty="0"/>
              <a:t> </a:t>
            </a:r>
            <a:r>
              <a:rPr lang="en-US" dirty="0" err="1"/>
              <a:t>có</a:t>
            </a:r>
            <a:r>
              <a:rPr lang="en-US" dirty="0"/>
              <a:t> </a:t>
            </a:r>
            <a:r>
              <a:rPr lang="en-US" dirty="0" err="1"/>
              <a:t>biết</a:t>
            </a:r>
            <a:r>
              <a:rPr lang="en-US" dirty="0"/>
              <a:t> ý </a:t>
            </a:r>
            <a:r>
              <a:rPr lang="en-US" dirty="0" err="1"/>
              <a:t>nghĩa</a:t>
            </a:r>
            <a:r>
              <a:rPr lang="en-US" dirty="0"/>
              <a:t> </a:t>
            </a:r>
            <a:r>
              <a:rPr lang="en-US" dirty="0" err="1"/>
              <a:t>không</a:t>
            </a:r>
            <a:r>
              <a:rPr lang="en-US" dirty="0"/>
              <a:t> ạ? (</a:t>
            </a:r>
            <a:r>
              <a:rPr lang="en-US" dirty="0" err="1"/>
              <a:t>Hỏi</a:t>
            </a:r>
            <a:r>
              <a:rPr lang="en-US" dirty="0"/>
              <a:t> 1 </a:t>
            </a:r>
            <a:r>
              <a:rPr lang="en-US" dirty="0" err="1"/>
              <a:t>hoặc</a:t>
            </a:r>
            <a:r>
              <a:rPr lang="en-US" dirty="0"/>
              <a:t> 2 </a:t>
            </a:r>
            <a:r>
              <a:rPr lang="en-US" dirty="0" err="1"/>
              <a:t>người</a:t>
            </a:r>
            <a:r>
              <a:rPr lang="en-US" dirty="0"/>
              <a:t> </a:t>
            </a:r>
            <a:r>
              <a:rPr lang="en-US" dirty="0" err="1"/>
              <a:t>tham</a:t>
            </a:r>
            <a:r>
              <a:rPr lang="en-US" dirty="0"/>
              <a:t> </a:t>
            </a:r>
            <a:r>
              <a:rPr lang="en-US" dirty="0" err="1"/>
              <a:t>gia</a:t>
            </a:r>
            <a:r>
              <a:rPr lang="en-US" dirty="0"/>
              <a:t>)</a:t>
            </a:r>
          </a:p>
          <a:p>
            <a:r>
              <a:rPr lang="en-US" dirty="0" err="1"/>
              <a:t>Đây</a:t>
            </a:r>
            <a:r>
              <a:rPr lang="en-US" dirty="0"/>
              <a:t> </a:t>
            </a:r>
            <a:r>
              <a:rPr lang="en-US" dirty="0" err="1"/>
              <a:t>là</a:t>
            </a:r>
            <a:r>
              <a:rPr lang="en-US" dirty="0"/>
              <a:t> </a:t>
            </a:r>
            <a:r>
              <a:rPr lang="en-US" dirty="0" err="1"/>
              <a:t>quy</a:t>
            </a:r>
            <a:r>
              <a:rPr lang="en-US" dirty="0"/>
              <a:t> </a:t>
            </a:r>
            <a:r>
              <a:rPr lang="en-US" dirty="0" err="1"/>
              <a:t>tắc</a:t>
            </a:r>
            <a:r>
              <a:rPr lang="en-US" dirty="0"/>
              <a:t> </a:t>
            </a:r>
            <a:r>
              <a:rPr lang="en-US" dirty="0" err="1"/>
              <a:t>3R</a:t>
            </a:r>
            <a:r>
              <a:rPr lang="en-US" dirty="0"/>
              <a:t> </a:t>
            </a:r>
            <a:r>
              <a:rPr lang="en-US" dirty="0" err="1"/>
              <a:t>để</a:t>
            </a:r>
            <a:r>
              <a:rPr lang="en-US" dirty="0"/>
              <a:t> </a:t>
            </a:r>
            <a:r>
              <a:rPr lang="en-US" dirty="0" err="1"/>
              <a:t>giảm</a:t>
            </a:r>
            <a:r>
              <a:rPr lang="en-US" dirty="0"/>
              <a:t> </a:t>
            </a:r>
            <a:r>
              <a:rPr lang="en-US" dirty="0" err="1"/>
              <a:t>thiểu</a:t>
            </a:r>
            <a:r>
              <a:rPr lang="en-US" dirty="0"/>
              <a:t> </a:t>
            </a:r>
            <a:r>
              <a:rPr lang="en-US" dirty="0" err="1"/>
              <a:t>rác</a:t>
            </a:r>
            <a:r>
              <a:rPr lang="en-US" dirty="0"/>
              <a:t> </a:t>
            </a:r>
            <a:r>
              <a:rPr lang="en-US" dirty="0" err="1"/>
              <a:t>thải</a:t>
            </a:r>
            <a:r>
              <a:rPr lang="en-US" dirty="0"/>
              <a:t>. </a:t>
            </a:r>
            <a:r>
              <a:rPr lang="en-US" dirty="0" err="1"/>
              <a:t>Cụ</a:t>
            </a:r>
            <a:r>
              <a:rPr lang="en-US" dirty="0"/>
              <a:t> </a:t>
            </a:r>
            <a:r>
              <a:rPr lang="en-US" dirty="0" err="1"/>
              <a:t>thể</a:t>
            </a:r>
            <a:r>
              <a:rPr lang="en-US" dirty="0"/>
              <a:t>, </a:t>
            </a:r>
            <a:r>
              <a:rPr lang="en-US" dirty="0" err="1"/>
              <a:t>3R</a:t>
            </a:r>
            <a:r>
              <a:rPr lang="en-US" dirty="0"/>
              <a:t> </a:t>
            </a:r>
            <a:r>
              <a:rPr lang="en-US" dirty="0" err="1"/>
              <a:t>đó</a:t>
            </a:r>
            <a:r>
              <a:rPr lang="en-US" dirty="0"/>
              <a:t> </a:t>
            </a:r>
            <a:r>
              <a:rPr lang="en-US" dirty="0" err="1"/>
              <a:t>là</a:t>
            </a:r>
            <a:endParaRPr lang="en-US" dirty="0"/>
          </a:p>
          <a:p>
            <a:pPr>
              <a:buFont typeface="Arial" panose="020B0604020202020204" pitchFamily="34" charset="0"/>
              <a:buChar char="•"/>
            </a:pPr>
            <a:r>
              <a:rPr lang="en-US" dirty="0"/>
              <a:t>Reduce: </a:t>
            </a:r>
            <a:r>
              <a:rPr lang="en-US" dirty="0" err="1"/>
              <a:t>Giảm</a:t>
            </a:r>
            <a:r>
              <a:rPr lang="en-US" dirty="0"/>
              <a:t> </a:t>
            </a:r>
            <a:r>
              <a:rPr lang="en-US" dirty="0" err="1"/>
              <a:t>thiểu</a:t>
            </a:r>
            <a:endParaRPr lang="en-US" dirty="0"/>
          </a:p>
          <a:p>
            <a:r>
              <a:rPr lang="en-US" dirty="0" err="1"/>
              <a:t>Chỉ</a:t>
            </a:r>
            <a:r>
              <a:rPr lang="en-US" dirty="0"/>
              <a:t> </a:t>
            </a:r>
            <a:r>
              <a:rPr lang="en-US" dirty="0" err="1"/>
              <a:t>mua</a:t>
            </a:r>
            <a:r>
              <a:rPr lang="en-US" dirty="0"/>
              <a:t> </a:t>
            </a:r>
            <a:r>
              <a:rPr lang="en-US" dirty="0" err="1"/>
              <a:t>sắm</a:t>
            </a:r>
            <a:r>
              <a:rPr lang="en-US" dirty="0"/>
              <a:t> </a:t>
            </a:r>
            <a:r>
              <a:rPr lang="en-US" dirty="0" err="1"/>
              <a:t>đúng</a:t>
            </a:r>
            <a:r>
              <a:rPr lang="en-US" dirty="0"/>
              <a:t> </a:t>
            </a:r>
            <a:r>
              <a:rPr lang="en-US" dirty="0" err="1"/>
              <a:t>số</a:t>
            </a:r>
            <a:r>
              <a:rPr lang="en-US" dirty="0"/>
              <a:t> </a:t>
            </a:r>
            <a:r>
              <a:rPr lang="en-US" dirty="0" err="1"/>
              <a:t>lượng</a:t>
            </a:r>
            <a:r>
              <a:rPr lang="en-US" dirty="0"/>
              <a:t> </a:t>
            </a:r>
            <a:r>
              <a:rPr lang="en-US" dirty="0" err="1"/>
              <a:t>cần</a:t>
            </a:r>
            <a:r>
              <a:rPr lang="en-US" dirty="0"/>
              <a:t> </a:t>
            </a:r>
            <a:r>
              <a:rPr lang="en-US" dirty="0" err="1"/>
              <a:t>thiết</a:t>
            </a:r>
            <a:r>
              <a:rPr lang="en-US" dirty="0"/>
              <a:t>, </a:t>
            </a:r>
            <a:r>
              <a:rPr lang="en-US" dirty="0" err="1"/>
              <a:t>nếu</a:t>
            </a:r>
            <a:r>
              <a:rPr lang="en-US" dirty="0"/>
              <a:t> </a:t>
            </a:r>
            <a:r>
              <a:rPr lang="en-US" dirty="0" err="1"/>
              <a:t>có</a:t>
            </a:r>
            <a:r>
              <a:rPr lang="en-US" dirty="0"/>
              <a:t> </a:t>
            </a:r>
            <a:r>
              <a:rPr lang="en-US" dirty="0" err="1"/>
              <a:t>thể</a:t>
            </a:r>
            <a:r>
              <a:rPr lang="en-US" dirty="0"/>
              <a:t> </a:t>
            </a:r>
            <a:r>
              <a:rPr lang="en-US" dirty="0" err="1"/>
              <a:t>ưu</a:t>
            </a:r>
            <a:r>
              <a:rPr lang="en-US" dirty="0"/>
              <a:t> </a:t>
            </a:r>
            <a:r>
              <a:rPr lang="en-US" dirty="0" err="1"/>
              <a:t>tiên</a:t>
            </a:r>
            <a:r>
              <a:rPr lang="en-US" dirty="0"/>
              <a:t> </a:t>
            </a:r>
            <a:r>
              <a:rPr lang="en-US" dirty="0" err="1"/>
              <a:t>các</a:t>
            </a:r>
            <a:r>
              <a:rPr lang="en-US" dirty="0"/>
              <a:t> </a:t>
            </a:r>
            <a:r>
              <a:rPr lang="en-US" dirty="0" err="1"/>
              <a:t>sản</a:t>
            </a:r>
            <a:r>
              <a:rPr lang="en-US" dirty="0"/>
              <a:t> </a:t>
            </a:r>
            <a:r>
              <a:rPr lang="en-US" dirty="0" err="1"/>
              <a:t>phẩm</a:t>
            </a:r>
            <a:r>
              <a:rPr lang="en-US" dirty="0"/>
              <a:t> </a:t>
            </a:r>
            <a:r>
              <a:rPr lang="en-US" dirty="0" err="1"/>
              <a:t>đóng</a:t>
            </a:r>
            <a:r>
              <a:rPr lang="en-US" dirty="0"/>
              <a:t> </a:t>
            </a:r>
            <a:r>
              <a:rPr lang="en-US" dirty="0" err="1"/>
              <a:t>gói</a:t>
            </a:r>
            <a:r>
              <a:rPr lang="en-US" dirty="0"/>
              <a:t> </a:t>
            </a:r>
            <a:r>
              <a:rPr lang="en-US" dirty="0" err="1"/>
              <a:t>đơn</a:t>
            </a:r>
            <a:r>
              <a:rPr lang="en-US" dirty="0"/>
              <a:t> </a:t>
            </a:r>
            <a:r>
              <a:rPr lang="en-US" dirty="0" err="1"/>
              <a:t>giản</a:t>
            </a:r>
            <a:r>
              <a:rPr lang="en-US" dirty="0"/>
              <a:t>, </a:t>
            </a:r>
            <a:r>
              <a:rPr lang="en-US" dirty="0" err="1"/>
              <a:t>hạn</a:t>
            </a:r>
            <a:r>
              <a:rPr lang="en-US" dirty="0"/>
              <a:t> </a:t>
            </a:r>
            <a:r>
              <a:rPr lang="en-US" dirty="0" err="1"/>
              <a:t>chế</a:t>
            </a:r>
            <a:r>
              <a:rPr lang="en-US" dirty="0"/>
              <a:t> </a:t>
            </a:r>
            <a:r>
              <a:rPr lang="en-US" dirty="0" err="1"/>
              <a:t>sử</a:t>
            </a:r>
            <a:r>
              <a:rPr lang="en-US" dirty="0"/>
              <a:t> </a:t>
            </a:r>
            <a:r>
              <a:rPr lang="en-US" dirty="0" err="1"/>
              <a:t>dụng</a:t>
            </a:r>
            <a:r>
              <a:rPr lang="en-US" dirty="0"/>
              <a:t> </a:t>
            </a:r>
            <a:r>
              <a:rPr lang="en-US" dirty="0" err="1"/>
              <a:t>túi</a:t>
            </a:r>
            <a:r>
              <a:rPr lang="en-US" dirty="0"/>
              <a:t> </a:t>
            </a:r>
            <a:r>
              <a:rPr lang="en-US" dirty="0" err="1"/>
              <a:t>nilon</a:t>
            </a:r>
            <a:r>
              <a:rPr lang="en-US" dirty="0"/>
              <a:t>, </a:t>
            </a:r>
            <a:r>
              <a:rPr lang="en-US" dirty="0" err="1"/>
              <a:t>không</a:t>
            </a:r>
            <a:r>
              <a:rPr lang="en-US" dirty="0"/>
              <a:t> </a:t>
            </a:r>
            <a:r>
              <a:rPr lang="en-US" dirty="0" err="1"/>
              <a:t>bỏ</a:t>
            </a:r>
            <a:r>
              <a:rPr lang="en-US" dirty="0"/>
              <a:t> </a:t>
            </a:r>
            <a:r>
              <a:rPr lang="en-US" dirty="0" err="1"/>
              <a:t>thừa</a:t>
            </a:r>
            <a:r>
              <a:rPr lang="en-US" dirty="0"/>
              <a:t> </a:t>
            </a:r>
            <a:r>
              <a:rPr lang="en-US" dirty="0" err="1"/>
              <a:t>thức</a:t>
            </a:r>
            <a:r>
              <a:rPr lang="en-US" dirty="0"/>
              <a:t> </a:t>
            </a:r>
            <a:r>
              <a:rPr lang="en-US" dirty="0" err="1"/>
              <a:t>ăn</a:t>
            </a:r>
            <a:r>
              <a:rPr lang="en-US" dirty="0"/>
              <a:t>….</a:t>
            </a:r>
          </a:p>
          <a:p>
            <a:pPr>
              <a:buFont typeface="Arial" panose="020B0604020202020204" pitchFamily="34" charset="0"/>
              <a:buChar char="•"/>
            </a:pPr>
            <a:r>
              <a:rPr lang="en-US" dirty="0"/>
              <a:t>Reuse: Tái </a:t>
            </a:r>
            <a:r>
              <a:rPr lang="en-US" dirty="0" err="1"/>
              <a:t>sử</a:t>
            </a:r>
            <a:r>
              <a:rPr lang="en-US" dirty="0"/>
              <a:t> </a:t>
            </a:r>
            <a:r>
              <a:rPr lang="en-US" dirty="0" err="1"/>
              <a:t>dụng</a:t>
            </a:r>
            <a:endParaRPr lang="en-US" dirty="0"/>
          </a:p>
          <a:p>
            <a:r>
              <a:rPr lang="en-US" dirty="0" err="1"/>
              <a:t>Sử</a:t>
            </a:r>
            <a:r>
              <a:rPr lang="en-US" dirty="0"/>
              <a:t> </a:t>
            </a:r>
            <a:r>
              <a:rPr lang="en-US" dirty="0" err="1"/>
              <a:t>dụng</a:t>
            </a:r>
            <a:r>
              <a:rPr lang="en-US" dirty="0"/>
              <a:t> </a:t>
            </a:r>
            <a:r>
              <a:rPr lang="en-US" dirty="0" err="1"/>
              <a:t>đĩa</a:t>
            </a:r>
            <a:r>
              <a:rPr lang="en-US" dirty="0"/>
              <a:t> </a:t>
            </a:r>
            <a:r>
              <a:rPr lang="en-US" dirty="0" err="1"/>
              <a:t>bát</a:t>
            </a:r>
            <a:r>
              <a:rPr lang="en-US" dirty="0"/>
              <a:t> </a:t>
            </a:r>
            <a:r>
              <a:rPr lang="en-US" dirty="0" err="1"/>
              <a:t>dụng</a:t>
            </a:r>
            <a:r>
              <a:rPr lang="en-US" dirty="0"/>
              <a:t> </a:t>
            </a:r>
            <a:r>
              <a:rPr lang="en-US" dirty="0" err="1"/>
              <a:t>cụ</a:t>
            </a:r>
            <a:r>
              <a:rPr lang="en-US" dirty="0"/>
              <a:t> </a:t>
            </a:r>
            <a:r>
              <a:rPr lang="en-US" dirty="0" err="1"/>
              <a:t>ăn</a:t>
            </a:r>
            <a:r>
              <a:rPr lang="en-US" dirty="0"/>
              <a:t> </a:t>
            </a:r>
            <a:r>
              <a:rPr lang="en-US" dirty="0" err="1"/>
              <a:t>uống</a:t>
            </a:r>
            <a:r>
              <a:rPr lang="en-US" dirty="0"/>
              <a:t> </a:t>
            </a:r>
            <a:r>
              <a:rPr lang="en-US" dirty="0" err="1"/>
              <a:t>có</a:t>
            </a:r>
            <a:r>
              <a:rPr lang="en-US" dirty="0"/>
              <a:t> </a:t>
            </a:r>
            <a:r>
              <a:rPr lang="en-US" dirty="0" err="1"/>
              <a:t>thể</a:t>
            </a:r>
            <a:r>
              <a:rPr lang="en-US" dirty="0"/>
              <a:t> </a:t>
            </a:r>
            <a:r>
              <a:rPr lang="en-US" dirty="0" err="1"/>
              <a:t>tái</a:t>
            </a:r>
            <a:r>
              <a:rPr lang="en-US" dirty="0"/>
              <a:t> </a:t>
            </a:r>
            <a:r>
              <a:rPr lang="en-US" dirty="0" err="1"/>
              <a:t>sử</a:t>
            </a:r>
            <a:r>
              <a:rPr lang="en-US" dirty="0"/>
              <a:t> </a:t>
            </a:r>
            <a:r>
              <a:rPr lang="en-US" dirty="0" err="1"/>
              <a:t>dụng</a:t>
            </a:r>
            <a:r>
              <a:rPr lang="en-US" dirty="0"/>
              <a:t> </a:t>
            </a:r>
            <a:r>
              <a:rPr lang="en-US" dirty="0" err="1"/>
              <a:t>thay</a:t>
            </a:r>
            <a:r>
              <a:rPr lang="en-US" dirty="0"/>
              <a:t> </a:t>
            </a:r>
            <a:r>
              <a:rPr lang="en-US" dirty="0" err="1"/>
              <a:t>vì</a:t>
            </a:r>
            <a:r>
              <a:rPr lang="en-US" dirty="0"/>
              <a:t> </a:t>
            </a:r>
            <a:r>
              <a:rPr lang="en-US" dirty="0" err="1"/>
              <a:t>bát</a:t>
            </a:r>
            <a:r>
              <a:rPr lang="en-US" dirty="0"/>
              <a:t> </a:t>
            </a:r>
            <a:r>
              <a:rPr lang="en-US" dirty="0" err="1"/>
              <a:t>đĩa</a:t>
            </a:r>
            <a:r>
              <a:rPr lang="en-US" dirty="0"/>
              <a:t> </a:t>
            </a:r>
            <a:r>
              <a:rPr lang="en-US" dirty="0" err="1"/>
              <a:t>giấy</a:t>
            </a:r>
            <a:r>
              <a:rPr lang="en-US" dirty="0"/>
              <a:t>, </a:t>
            </a:r>
            <a:r>
              <a:rPr lang="en-US" dirty="0" err="1"/>
              <a:t>cho</a:t>
            </a:r>
            <a:r>
              <a:rPr lang="en-US" dirty="0"/>
              <a:t> </a:t>
            </a:r>
            <a:r>
              <a:rPr lang="en-US" dirty="0" err="1"/>
              <a:t>tặng</a:t>
            </a:r>
            <a:r>
              <a:rPr lang="en-US" dirty="0"/>
              <a:t> </a:t>
            </a:r>
            <a:r>
              <a:rPr lang="en-US" dirty="0" err="1"/>
              <a:t>hoặc</a:t>
            </a:r>
            <a:r>
              <a:rPr lang="en-US" dirty="0"/>
              <a:t> </a:t>
            </a:r>
            <a:r>
              <a:rPr lang="en-US" dirty="0" err="1"/>
              <a:t>bán</a:t>
            </a:r>
            <a:r>
              <a:rPr lang="en-US" dirty="0"/>
              <a:t> </a:t>
            </a:r>
            <a:r>
              <a:rPr lang="en-US" dirty="0" err="1"/>
              <a:t>lại</a:t>
            </a:r>
            <a:r>
              <a:rPr lang="en-US" dirty="0"/>
              <a:t> </a:t>
            </a:r>
            <a:r>
              <a:rPr lang="en-US" dirty="0" err="1"/>
              <a:t>các</a:t>
            </a:r>
            <a:r>
              <a:rPr lang="en-US" dirty="0"/>
              <a:t> </a:t>
            </a:r>
            <a:r>
              <a:rPr lang="en-US" dirty="0" err="1"/>
              <a:t>đồ</a:t>
            </a:r>
            <a:r>
              <a:rPr lang="en-US" dirty="0"/>
              <a:t> dung </a:t>
            </a:r>
            <a:r>
              <a:rPr lang="en-US" dirty="0" err="1"/>
              <a:t>không</a:t>
            </a:r>
            <a:r>
              <a:rPr lang="en-US" dirty="0"/>
              <a:t> dung </a:t>
            </a:r>
            <a:r>
              <a:rPr lang="en-US" dirty="0" err="1"/>
              <a:t>đến</a:t>
            </a:r>
            <a:r>
              <a:rPr lang="en-US" dirty="0"/>
              <a:t> </a:t>
            </a:r>
            <a:r>
              <a:rPr lang="en-US" dirty="0" err="1"/>
              <a:t>thay</a:t>
            </a:r>
            <a:r>
              <a:rPr lang="en-US" dirty="0"/>
              <a:t> </a:t>
            </a:r>
            <a:r>
              <a:rPr lang="en-US" dirty="0" err="1"/>
              <a:t>vì</a:t>
            </a:r>
            <a:r>
              <a:rPr lang="en-US" dirty="0"/>
              <a:t> </a:t>
            </a:r>
            <a:r>
              <a:rPr lang="en-US" dirty="0" err="1"/>
              <a:t>vứt</a:t>
            </a:r>
            <a:r>
              <a:rPr lang="en-US" dirty="0"/>
              <a:t> </a:t>
            </a:r>
            <a:r>
              <a:rPr lang="en-US" dirty="0" err="1"/>
              <a:t>đi</a:t>
            </a:r>
            <a:r>
              <a:rPr lang="en-US" dirty="0"/>
              <a:t>….</a:t>
            </a:r>
          </a:p>
          <a:p>
            <a:pPr>
              <a:buFont typeface="Arial" panose="020B0604020202020204" pitchFamily="34" charset="0"/>
              <a:buChar char="•"/>
            </a:pPr>
            <a:r>
              <a:rPr lang="en-US" dirty="0"/>
              <a:t>Recycle: Tái </a:t>
            </a:r>
            <a:r>
              <a:rPr lang="en-US" dirty="0" err="1"/>
              <a:t>chế</a:t>
            </a:r>
            <a:endParaRPr lang="en-US" dirty="0"/>
          </a:p>
          <a:p>
            <a:r>
              <a:rPr lang="en-US" dirty="0" err="1"/>
              <a:t>Ưu</a:t>
            </a:r>
            <a:r>
              <a:rPr lang="en-US" dirty="0"/>
              <a:t> </a:t>
            </a:r>
            <a:r>
              <a:rPr lang="en-US" dirty="0" err="1"/>
              <a:t>tiên</a:t>
            </a:r>
            <a:r>
              <a:rPr lang="en-US" dirty="0"/>
              <a:t> </a:t>
            </a:r>
            <a:r>
              <a:rPr lang="en-US" dirty="0" err="1"/>
              <a:t>sử</a:t>
            </a:r>
            <a:r>
              <a:rPr lang="en-US" dirty="0"/>
              <a:t> </a:t>
            </a:r>
            <a:r>
              <a:rPr lang="en-US" dirty="0" err="1"/>
              <a:t>dụng</a:t>
            </a:r>
            <a:r>
              <a:rPr lang="en-US" dirty="0"/>
              <a:t> </a:t>
            </a:r>
            <a:r>
              <a:rPr lang="en-US" dirty="0" err="1"/>
              <a:t>các</a:t>
            </a:r>
            <a:r>
              <a:rPr lang="en-US" dirty="0"/>
              <a:t> </a:t>
            </a:r>
            <a:r>
              <a:rPr lang="en-US" dirty="0" err="1"/>
              <a:t>sản</a:t>
            </a:r>
            <a:r>
              <a:rPr lang="en-US" dirty="0"/>
              <a:t> </a:t>
            </a:r>
            <a:r>
              <a:rPr lang="en-US" dirty="0" err="1"/>
              <a:t>phẩm</a:t>
            </a:r>
            <a:r>
              <a:rPr lang="en-US" dirty="0"/>
              <a:t> </a:t>
            </a:r>
            <a:r>
              <a:rPr lang="en-US" dirty="0" err="1"/>
              <a:t>tái</a:t>
            </a:r>
            <a:r>
              <a:rPr lang="en-US" dirty="0"/>
              <a:t> </a:t>
            </a:r>
            <a:r>
              <a:rPr lang="en-US" dirty="0" err="1"/>
              <a:t>chế</a:t>
            </a:r>
            <a:r>
              <a:rPr lang="en-US" dirty="0"/>
              <a:t>, </a:t>
            </a:r>
            <a:r>
              <a:rPr lang="en-US" dirty="0" err="1"/>
              <a:t>phân</a:t>
            </a:r>
            <a:r>
              <a:rPr lang="en-US" dirty="0"/>
              <a:t> </a:t>
            </a:r>
            <a:r>
              <a:rPr lang="en-US" dirty="0" err="1"/>
              <a:t>loại</a:t>
            </a:r>
            <a:r>
              <a:rPr lang="en-US" dirty="0"/>
              <a:t> </a:t>
            </a:r>
            <a:r>
              <a:rPr lang="en-US" dirty="0" err="1"/>
              <a:t>rác</a:t>
            </a:r>
            <a:r>
              <a:rPr lang="en-US" dirty="0"/>
              <a:t>,….</a:t>
            </a:r>
          </a:p>
          <a:p>
            <a:r>
              <a:rPr lang="en-US" dirty="0" err="1"/>
              <a:t>Việc</a:t>
            </a:r>
            <a:r>
              <a:rPr lang="en-US" dirty="0"/>
              <a:t> </a:t>
            </a:r>
            <a:r>
              <a:rPr lang="en-US" dirty="0" err="1"/>
              <a:t>giảm</a:t>
            </a:r>
            <a:r>
              <a:rPr lang="en-US" dirty="0"/>
              <a:t> </a:t>
            </a:r>
            <a:r>
              <a:rPr lang="en-US" dirty="0" err="1"/>
              <a:t>thiểu</a:t>
            </a:r>
            <a:r>
              <a:rPr lang="en-US" dirty="0"/>
              <a:t> </a:t>
            </a:r>
            <a:r>
              <a:rPr lang="en-US" dirty="0" err="1"/>
              <a:t>rác</a:t>
            </a:r>
            <a:r>
              <a:rPr lang="en-US" dirty="0"/>
              <a:t> </a:t>
            </a:r>
            <a:r>
              <a:rPr lang="en-US" dirty="0" err="1"/>
              <a:t>thải</a:t>
            </a:r>
            <a:r>
              <a:rPr lang="en-US" dirty="0"/>
              <a:t> </a:t>
            </a:r>
            <a:r>
              <a:rPr lang="en-US" dirty="0" err="1"/>
              <a:t>cũng</a:t>
            </a:r>
            <a:r>
              <a:rPr lang="en-US" dirty="0"/>
              <a:t> </a:t>
            </a:r>
            <a:r>
              <a:rPr lang="en-US" dirty="0" err="1"/>
              <a:t>như</a:t>
            </a:r>
            <a:r>
              <a:rPr lang="en-US" dirty="0"/>
              <a:t> </a:t>
            </a:r>
            <a:r>
              <a:rPr lang="en-US" dirty="0" err="1"/>
              <a:t>bảo</a:t>
            </a:r>
            <a:r>
              <a:rPr lang="en-US" dirty="0"/>
              <a:t> </a:t>
            </a:r>
            <a:r>
              <a:rPr lang="en-US" dirty="0" err="1"/>
              <a:t>vệ</a:t>
            </a:r>
            <a:r>
              <a:rPr lang="en-US" dirty="0"/>
              <a:t> </a:t>
            </a:r>
            <a:r>
              <a:rPr lang="en-US" dirty="0" err="1"/>
              <a:t>môi</a:t>
            </a:r>
            <a:r>
              <a:rPr lang="en-US" dirty="0"/>
              <a:t> </a:t>
            </a:r>
            <a:r>
              <a:rPr lang="en-US" dirty="0" err="1"/>
              <a:t>trường</a:t>
            </a:r>
            <a:r>
              <a:rPr lang="en-US" dirty="0"/>
              <a:t> </a:t>
            </a:r>
            <a:r>
              <a:rPr lang="en-US" dirty="0" err="1"/>
              <a:t>cần</a:t>
            </a:r>
            <a:r>
              <a:rPr lang="en-US" dirty="0"/>
              <a:t> </a:t>
            </a:r>
            <a:r>
              <a:rPr lang="en-US" dirty="0" err="1"/>
              <a:t>sự</a:t>
            </a:r>
            <a:r>
              <a:rPr lang="en-US" dirty="0"/>
              <a:t> </a:t>
            </a:r>
            <a:r>
              <a:rPr lang="en-US" dirty="0" err="1"/>
              <a:t>chung</a:t>
            </a:r>
            <a:r>
              <a:rPr lang="en-US" dirty="0"/>
              <a:t> </a:t>
            </a:r>
            <a:r>
              <a:rPr lang="en-US" dirty="0" err="1"/>
              <a:t>tay</a:t>
            </a:r>
            <a:r>
              <a:rPr lang="en-US" dirty="0"/>
              <a:t> </a:t>
            </a:r>
            <a:r>
              <a:rPr lang="en-US" dirty="0" err="1"/>
              <a:t>nỗ</a:t>
            </a:r>
            <a:r>
              <a:rPr lang="en-US" dirty="0"/>
              <a:t> </a:t>
            </a:r>
            <a:r>
              <a:rPr lang="en-US" dirty="0" err="1"/>
              <a:t>lực</a:t>
            </a:r>
            <a:r>
              <a:rPr lang="en-US" dirty="0"/>
              <a:t> </a:t>
            </a:r>
            <a:r>
              <a:rPr lang="en-US" dirty="0" err="1"/>
              <a:t>của</a:t>
            </a:r>
            <a:r>
              <a:rPr lang="en-US" dirty="0"/>
              <a:t> </a:t>
            </a:r>
            <a:r>
              <a:rPr lang="en-US" dirty="0" err="1"/>
              <a:t>tất</a:t>
            </a:r>
            <a:r>
              <a:rPr lang="en-US" dirty="0"/>
              <a:t> </a:t>
            </a:r>
            <a:r>
              <a:rPr lang="en-US" dirty="0" err="1"/>
              <a:t>cả</a:t>
            </a:r>
            <a:r>
              <a:rPr lang="en-US" dirty="0"/>
              <a:t> </a:t>
            </a:r>
            <a:r>
              <a:rPr lang="en-US" dirty="0" err="1"/>
              <a:t>chúng</a:t>
            </a:r>
            <a:r>
              <a:rPr lang="en-US" dirty="0"/>
              <a:t> ta. </a:t>
            </a:r>
            <a:r>
              <a:rPr lang="en-US" dirty="0" err="1"/>
              <a:t>Và</a:t>
            </a:r>
            <a:r>
              <a:rPr lang="en-US" dirty="0"/>
              <a:t> </a:t>
            </a:r>
            <a:r>
              <a:rPr lang="en-US" dirty="0" err="1"/>
              <a:t>để</a:t>
            </a:r>
            <a:r>
              <a:rPr lang="en-US" dirty="0"/>
              <a:t> </a:t>
            </a:r>
            <a:r>
              <a:rPr lang="en-US" dirty="0" err="1"/>
              <a:t>có</a:t>
            </a:r>
            <a:r>
              <a:rPr lang="en-US" dirty="0"/>
              <a:t> </a:t>
            </a:r>
            <a:r>
              <a:rPr lang="en-US" dirty="0" err="1"/>
              <a:t>thể</a:t>
            </a:r>
            <a:r>
              <a:rPr lang="en-US" dirty="0"/>
              <a:t> </a:t>
            </a:r>
            <a:r>
              <a:rPr lang="en-US" dirty="0" err="1"/>
              <a:t>giảm</a:t>
            </a:r>
            <a:r>
              <a:rPr lang="en-US" dirty="0"/>
              <a:t> </a:t>
            </a:r>
            <a:r>
              <a:rPr lang="en-US" dirty="0" err="1"/>
              <a:t>thiểu</a:t>
            </a:r>
            <a:r>
              <a:rPr lang="en-US" dirty="0"/>
              <a:t> </a:t>
            </a:r>
            <a:r>
              <a:rPr lang="en-US" dirty="0" err="1"/>
              <a:t>rác</a:t>
            </a:r>
            <a:r>
              <a:rPr lang="en-US" dirty="0"/>
              <a:t> </a:t>
            </a:r>
            <a:r>
              <a:rPr lang="en-US" dirty="0" err="1"/>
              <a:t>thải</a:t>
            </a:r>
            <a:r>
              <a:rPr lang="en-US" dirty="0"/>
              <a:t> </a:t>
            </a:r>
            <a:r>
              <a:rPr lang="en-US" dirty="0" err="1"/>
              <a:t>cũng</a:t>
            </a:r>
            <a:r>
              <a:rPr lang="en-US" dirty="0"/>
              <a:t> </a:t>
            </a:r>
            <a:r>
              <a:rPr lang="en-US" dirty="0" err="1"/>
              <a:t>như</a:t>
            </a:r>
            <a:r>
              <a:rPr lang="en-US" dirty="0"/>
              <a:t> </a:t>
            </a:r>
            <a:r>
              <a:rPr lang="en-US" dirty="0" err="1"/>
              <a:t>tái</a:t>
            </a:r>
            <a:r>
              <a:rPr lang="en-US" dirty="0"/>
              <a:t> </a:t>
            </a:r>
            <a:r>
              <a:rPr lang="en-US" dirty="0" err="1"/>
              <a:t>chế</a:t>
            </a:r>
            <a:r>
              <a:rPr lang="en-US" dirty="0"/>
              <a:t>, </a:t>
            </a:r>
            <a:r>
              <a:rPr lang="en-US" dirty="0" err="1"/>
              <a:t>tái</a:t>
            </a:r>
            <a:r>
              <a:rPr lang="en-US" dirty="0"/>
              <a:t> </a:t>
            </a:r>
            <a:r>
              <a:rPr lang="en-US" dirty="0" err="1"/>
              <a:t>sử</a:t>
            </a:r>
            <a:r>
              <a:rPr lang="en-US" dirty="0"/>
              <a:t> </a:t>
            </a:r>
            <a:r>
              <a:rPr lang="en-US" dirty="0" err="1"/>
              <a:t>dụng</a:t>
            </a:r>
            <a:r>
              <a:rPr lang="en-US" dirty="0"/>
              <a:t>, </a:t>
            </a:r>
            <a:r>
              <a:rPr lang="en-US" dirty="0" err="1"/>
              <a:t>chúng</a:t>
            </a:r>
            <a:r>
              <a:rPr lang="en-US" dirty="0"/>
              <a:t> ta </a:t>
            </a:r>
            <a:r>
              <a:rPr lang="en-US" dirty="0" err="1"/>
              <a:t>cần</a:t>
            </a:r>
            <a:r>
              <a:rPr lang="en-US" dirty="0"/>
              <a:t> </a:t>
            </a:r>
            <a:r>
              <a:rPr lang="en-US" dirty="0" err="1"/>
              <a:t>phải</a:t>
            </a:r>
            <a:r>
              <a:rPr lang="en-US" dirty="0"/>
              <a:t> </a:t>
            </a:r>
            <a:r>
              <a:rPr lang="en-US" dirty="0" err="1"/>
              <a:t>phân</a:t>
            </a:r>
            <a:r>
              <a:rPr lang="en-US" dirty="0"/>
              <a:t> </a:t>
            </a:r>
            <a:r>
              <a:rPr lang="en-US" dirty="0" err="1"/>
              <a:t>loại</a:t>
            </a:r>
            <a:r>
              <a:rPr lang="en-US" dirty="0"/>
              <a:t> </a:t>
            </a:r>
            <a:r>
              <a:rPr lang="en-US" dirty="0" err="1"/>
              <a:t>rác</a:t>
            </a:r>
            <a:r>
              <a:rPr lang="en-US" dirty="0"/>
              <a:t>. </a:t>
            </a:r>
          </a:p>
        </p:txBody>
      </p:sp>
    </p:spTree>
    <p:extLst>
      <p:ext uri="{BB962C8B-B14F-4D97-AF65-F5344CB8AC3E}">
        <p14:creationId xmlns:p14="http://schemas.microsoft.com/office/powerpoint/2010/main" val="2099764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43: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43: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2973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4: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b="0">
                <a:latin typeface="Arial"/>
                <a:ea typeface="Arial"/>
                <a:cs typeface="Arial"/>
                <a:sym typeface="Arial"/>
              </a:rPr>
              <a:t>それではまず、ベトナムではどのようにごみを捨てているでしょうか。これから</a:t>
            </a:r>
            <a:r>
              <a:rPr lang="en-US" altLang="ja-JP" b="0">
                <a:latin typeface="Arial"/>
                <a:ea typeface="Arial"/>
                <a:cs typeface="Arial"/>
                <a:sym typeface="Arial"/>
              </a:rPr>
              <a:t>3</a:t>
            </a:r>
            <a:r>
              <a:rPr lang="ja-JP" altLang="en-US" b="0">
                <a:latin typeface="Arial"/>
                <a:ea typeface="Arial"/>
                <a:cs typeface="Arial"/>
                <a:sym typeface="Arial"/>
              </a:rPr>
              <a:t>分間、ベトナムでのごみの捨て方について話し合ってみましょう。</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例えば：</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・いつごみを捨てていますか。</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・どこにごみを捨てていますか。</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・ごみを捨てる前に分別していますか。</a:t>
            </a:r>
            <a:r>
              <a:rPr lang="en-US" altLang="ja-JP" b="0">
                <a:latin typeface="Arial"/>
                <a:ea typeface="Arial"/>
                <a:cs typeface="Arial"/>
                <a:sym typeface="Arial"/>
              </a:rPr>
              <a:t>……</a:t>
            </a:r>
            <a:r>
              <a:rPr lang="ja-JP" altLang="en-US" b="0">
                <a:latin typeface="Arial"/>
                <a:ea typeface="Arial"/>
                <a:cs typeface="Arial"/>
                <a:sym typeface="Arial"/>
              </a:rPr>
              <a:t>（その後、参加者数人に聞く）</a:t>
            </a:r>
            <a:endParaRPr lang="vi-VN"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ベトナムでは、ゴミを捨てる前に分別をしていますか？</a:t>
            </a:r>
            <a:r>
              <a:rPr lang="en-US" altLang="ja-JP" b="0">
                <a:latin typeface="Arial"/>
                <a:ea typeface="Arial"/>
                <a:cs typeface="Arial"/>
                <a:sym typeface="Arial"/>
              </a:rPr>
              <a:t>(</a:t>
            </a:r>
            <a:r>
              <a:rPr lang="ja-JP" altLang="en-US" b="0">
                <a:latin typeface="Arial"/>
                <a:ea typeface="Arial"/>
                <a:cs typeface="Arial"/>
                <a:sym typeface="Arial"/>
              </a:rPr>
              <a:t>いくつかの参加者に質問する。回答例：いいえ </a:t>
            </a:r>
            <a:r>
              <a:rPr lang="en-US" altLang="ja-JP" b="0">
                <a:latin typeface="Arial"/>
                <a:ea typeface="Arial"/>
                <a:cs typeface="Arial"/>
                <a:sym typeface="Arial"/>
              </a:rPr>
              <a:t>/ </a:t>
            </a:r>
            <a:r>
              <a:rPr lang="ja-JP" altLang="en-US" b="0">
                <a:latin typeface="Arial"/>
                <a:ea typeface="Arial"/>
                <a:cs typeface="Arial"/>
                <a:sym typeface="Arial"/>
              </a:rPr>
              <a:t>しているが少ない </a:t>
            </a:r>
            <a:r>
              <a:rPr lang="en-US" altLang="ja-JP" b="0">
                <a:latin typeface="Arial"/>
                <a:ea typeface="Arial"/>
                <a:cs typeface="Arial"/>
                <a:sym typeface="Arial"/>
              </a:rPr>
              <a:t>/ </a:t>
            </a:r>
            <a:r>
              <a:rPr lang="ja-JP" altLang="en-US" b="0">
                <a:latin typeface="Arial"/>
                <a:ea typeface="Arial"/>
                <a:cs typeface="Arial"/>
                <a:sym typeface="Arial"/>
              </a:rPr>
              <a:t>徐々に分別の習慣に慣れてきている</a:t>
            </a:r>
            <a:r>
              <a:rPr lang="en-US" altLang="ja-JP" b="0">
                <a:latin typeface="Arial"/>
                <a:ea typeface="Arial"/>
                <a:cs typeface="Arial"/>
                <a:sym typeface="Arial"/>
              </a:rPr>
              <a:t>…</a:t>
            </a:r>
            <a:r>
              <a:rPr lang="ja-JP" altLang="en-US" b="0">
                <a:latin typeface="Arial"/>
                <a:ea typeface="Arial"/>
                <a:cs typeface="Arial"/>
                <a:sym typeface="Arial"/>
              </a:rPr>
              <a:t>など</a:t>
            </a:r>
            <a:r>
              <a:rPr lang="en-US" altLang="ja-JP" b="0">
                <a:latin typeface="Arial"/>
                <a:ea typeface="Arial"/>
                <a:cs typeface="Arial"/>
                <a:sym typeface="Arial"/>
              </a:rPr>
              <a:t>)</a:t>
            </a:r>
          </a:p>
          <a:p>
            <a:pPr marL="0" lvl="0" indent="0" algn="l" rtl="0">
              <a:spcBef>
                <a:spcPts val="0"/>
              </a:spcBef>
              <a:spcAft>
                <a:spcPts val="0"/>
              </a:spcAft>
              <a:buNone/>
            </a:pPr>
            <a:r>
              <a:rPr lang="ja-JP" altLang="en-US" b="0">
                <a:latin typeface="Arial"/>
                <a:ea typeface="Arial"/>
                <a:cs typeface="Arial"/>
                <a:sym typeface="Arial"/>
              </a:rPr>
              <a:t>では、日本はどうでしょうか？日本でもゴミを分別しますか？（参加者が「はい」と答える想定）</a:t>
            </a:r>
            <a:endParaRPr lang="en-US" altLang="ja-JP" b="0">
              <a:latin typeface="Arial"/>
              <a:ea typeface="Arial"/>
              <a:cs typeface="Arial"/>
              <a:sym typeface="Arial"/>
            </a:endParaRPr>
          </a:p>
          <a:p>
            <a:pPr marL="0" lvl="0" indent="0" algn="l" rtl="0">
              <a:spcBef>
                <a:spcPts val="0"/>
              </a:spcBef>
              <a:spcAft>
                <a:spcPts val="0"/>
              </a:spcAft>
              <a:buNone/>
            </a:pPr>
            <a:r>
              <a:rPr lang="ja-JP" altLang="en-US" b="0">
                <a:latin typeface="Arial"/>
                <a:ea typeface="Arial"/>
                <a:cs typeface="Arial"/>
                <a:sym typeface="Arial"/>
              </a:rPr>
              <a:t>その通りです。日本では、ゴミを出す前に分別しなければなりません。今日のレッスンでは、日本でのゴミの分別方法と出し方のルールについて一緒に学んでいきましょう。</a:t>
            </a:r>
            <a:endParaRPr lang="en-US" altLang="ja-JP" b="0">
              <a:latin typeface="Arial"/>
              <a:ea typeface="Arial"/>
              <a:cs typeface="Arial"/>
              <a:sym typeface="Arial"/>
            </a:endParaRPr>
          </a:p>
          <a:p>
            <a:pPr marL="0" lvl="0" indent="0" algn="l" rtl="0">
              <a:spcBef>
                <a:spcPts val="0"/>
              </a:spcBef>
              <a:spcAft>
                <a:spcPts val="0"/>
              </a:spcAft>
              <a:buNone/>
            </a:pPr>
            <a:endParaRPr lang="en-US" b="0">
              <a:latin typeface="Arial"/>
              <a:ea typeface="Arial"/>
              <a:cs typeface="Arial"/>
              <a:sym typeface="Arial"/>
            </a:endParaRPr>
          </a:p>
          <a:p>
            <a:pPr marL="0" lvl="0" indent="0" algn="l" rtl="0">
              <a:spcBef>
                <a:spcPts val="0"/>
              </a:spcBef>
              <a:spcAft>
                <a:spcPts val="0"/>
              </a:spcAft>
              <a:buNone/>
            </a:pPr>
            <a:r>
              <a:rPr lang="vi-VN" b="0">
                <a:latin typeface="Arial"/>
                <a:ea typeface="Arial"/>
                <a:cs typeface="Arial"/>
                <a:sym typeface="Arial"/>
              </a:rPr>
              <a:t>Vậy thì trước hết, ở Việt Nam </a:t>
            </a:r>
            <a:r>
              <a:rPr lang="en-US" b="0" err="1">
                <a:latin typeface="Arial"/>
                <a:ea typeface="Arial"/>
                <a:cs typeface="Arial"/>
                <a:sym typeface="Arial"/>
              </a:rPr>
              <a:t>chúng</a:t>
            </a:r>
            <a:r>
              <a:rPr lang="en-US" b="0">
                <a:latin typeface="Arial"/>
                <a:ea typeface="Arial"/>
                <a:cs typeface="Arial"/>
                <a:sym typeface="Arial"/>
              </a:rPr>
              <a:t> ta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như</a:t>
            </a:r>
            <a:r>
              <a:rPr lang="en-US" b="0">
                <a:latin typeface="Arial"/>
                <a:ea typeface="Arial"/>
                <a:cs typeface="Arial"/>
                <a:sym typeface="Arial"/>
              </a:rPr>
              <a:t> </a:t>
            </a:r>
            <a:r>
              <a:rPr lang="en-US" b="0" err="1">
                <a:latin typeface="Arial"/>
                <a:ea typeface="Arial"/>
                <a:cs typeface="Arial"/>
                <a:sym typeface="Arial"/>
              </a:rPr>
              <a:t>thế</a:t>
            </a:r>
            <a:r>
              <a:rPr lang="en-US" b="0">
                <a:latin typeface="Arial"/>
                <a:ea typeface="Arial"/>
                <a:cs typeface="Arial"/>
                <a:sym typeface="Arial"/>
              </a:rPr>
              <a:t> </a:t>
            </a:r>
            <a:r>
              <a:rPr lang="en-US" b="0" err="1">
                <a:latin typeface="Arial"/>
                <a:ea typeface="Arial"/>
                <a:cs typeface="Arial"/>
                <a:sym typeface="Arial"/>
              </a:rPr>
              <a:t>nào</a:t>
            </a:r>
            <a:r>
              <a:rPr lang="vi-VN" b="0">
                <a:latin typeface="Arial"/>
                <a:ea typeface="Arial"/>
                <a:cs typeface="Arial"/>
                <a:sym typeface="Arial"/>
              </a:rPr>
              <a:t>? </a:t>
            </a:r>
            <a:r>
              <a:rPr lang="ja-JP" altLang="ja-JP" b="0">
                <a:latin typeface="Arial"/>
                <a:ea typeface="Arial"/>
                <a:cs typeface="Arial"/>
                <a:sym typeface="Arial"/>
              </a:rPr>
              <a:t>▼</a:t>
            </a:r>
            <a:endParaRPr lang="en-US" altLang="ja-JP" b="0">
              <a:latin typeface="Arial"/>
              <a:ea typeface="Arial"/>
              <a:cs typeface="Arial"/>
              <a:sym typeface="Arial"/>
            </a:endParaRPr>
          </a:p>
          <a:p>
            <a:pPr marL="0" lvl="0" indent="0" algn="l" rtl="0">
              <a:spcBef>
                <a:spcPts val="0"/>
              </a:spcBef>
              <a:spcAft>
                <a:spcPts val="0"/>
              </a:spcAft>
              <a:buNone/>
            </a:pPr>
            <a:r>
              <a:rPr lang="en-US" b="0">
                <a:latin typeface="Arial"/>
                <a:ea typeface="Arial"/>
                <a:cs typeface="Arial"/>
                <a:sym typeface="Arial"/>
              </a:rPr>
              <a:t>Các </a:t>
            </a:r>
            <a:r>
              <a:rPr lang="en-US" b="0" err="1">
                <a:latin typeface="Arial"/>
                <a:ea typeface="Arial"/>
                <a:cs typeface="Arial"/>
                <a:sym typeface="Arial"/>
              </a:rPr>
              <a:t>bạn</a:t>
            </a:r>
            <a:r>
              <a:rPr lang="en-US" b="0">
                <a:latin typeface="Arial"/>
                <a:ea typeface="Arial"/>
                <a:cs typeface="Arial"/>
                <a:sym typeface="Arial"/>
              </a:rPr>
              <a:t> </a:t>
            </a:r>
            <a:r>
              <a:rPr lang="en-US" b="0" err="1">
                <a:latin typeface="Arial"/>
                <a:ea typeface="Arial"/>
                <a:cs typeface="Arial"/>
                <a:sym typeface="Arial"/>
              </a:rPr>
              <a:t>sẽ</a:t>
            </a:r>
            <a:r>
              <a:rPr lang="en-US" b="0">
                <a:latin typeface="Arial"/>
                <a:ea typeface="Arial"/>
                <a:cs typeface="Arial"/>
                <a:sym typeface="Arial"/>
              </a:rPr>
              <a:t> </a:t>
            </a:r>
            <a:r>
              <a:rPr lang="en-US" b="0" err="1">
                <a:latin typeface="Arial"/>
                <a:ea typeface="Arial"/>
                <a:cs typeface="Arial"/>
                <a:sym typeface="Arial"/>
              </a:rPr>
              <a:t>cùng</a:t>
            </a:r>
            <a:r>
              <a:rPr lang="en-US" b="0">
                <a:latin typeface="Arial"/>
                <a:ea typeface="Arial"/>
                <a:cs typeface="Arial"/>
                <a:sym typeface="Arial"/>
              </a:rPr>
              <a:t> </a:t>
            </a:r>
            <a:r>
              <a:rPr lang="en-US" b="0" err="1">
                <a:latin typeface="Arial"/>
                <a:ea typeface="Arial"/>
                <a:cs typeface="Arial"/>
                <a:sym typeface="Arial"/>
              </a:rPr>
              <a:t>thảo</a:t>
            </a:r>
            <a:r>
              <a:rPr lang="en-US" b="0">
                <a:latin typeface="Arial"/>
                <a:ea typeface="Arial"/>
                <a:cs typeface="Arial"/>
                <a:sym typeface="Arial"/>
              </a:rPr>
              <a:t> </a:t>
            </a:r>
            <a:r>
              <a:rPr lang="en-US" b="0" err="1">
                <a:latin typeface="Arial"/>
                <a:ea typeface="Arial"/>
                <a:cs typeface="Arial"/>
                <a:sym typeface="Arial"/>
              </a:rPr>
              <a:t>luận</a:t>
            </a:r>
            <a:r>
              <a:rPr lang="en-US" b="0">
                <a:latin typeface="Arial"/>
                <a:ea typeface="Arial"/>
                <a:cs typeface="Arial"/>
                <a:sym typeface="Arial"/>
              </a:rPr>
              <a:t> </a:t>
            </a:r>
            <a:r>
              <a:rPr lang="en-US" b="0" err="1">
                <a:latin typeface="Arial"/>
                <a:ea typeface="Arial"/>
                <a:cs typeface="Arial"/>
                <a:sym typeface="Arial"/>
              </a:rPr>
              <a:t>trong</a:t>
            </a:r>
            <a:r>
              <a:rPr lang="en-US" b="0">
                <a:latin typeface="Arial"/>
                <a:ea typeface="Arial"/>
                <a:cs typeface="Arial"/>
                <a:sym typeface="Arial"/>
              </a:rPr>
              <a:t> 3 </a:t>
            </a:r>
            <a:r>
              <a:rPr lang="en-US" b="0" err="1">
                <a:latin typeface="Arial"/>
                <a:ea typeface="Arial"/>
                <a:cs typeface="Arial"/>
                <a:sym typeface="Arial"/>
              </a:rPr>
              <a:t>phút</a:t>
            </a:r>
            <a:r>
              <a:rPr lang="en-US" b="0">
                <a:latin typeface="Arial"/>
                <a:ea typeface="Arial"/>
                <a:cs typeface="Arial"/>
                <a:sym typeface="Arial"/>
              </a:rPr>
              <a:t> </a:t>
            </a:r>
            <a:r>
              <a:rPr lang="en-US" b="0" err="1">
                <a:latin typeface="Arial"/>
                <a:ea typeface="Arial"/>
                <a:cs typeface="Arial"/>
                <a:sym typeface="Arial"/>
              </a:rPr>
              <a:t>về</a:t>
            </a:r>
            <a:r>
              <a:rPr lang="en-US" b="0">
                <a:latin typeface="Arial"/>
                <a:ea typeface="Arial"/>
                <a:cs typeface="Arial"/>
                <a:sym typeface="Arial"/>
              </a:rPr>
              <a:t> </a:t>
            </a:r>
            <a:r>
              <a:rPr lang="en-US" b="0" err="1">
                <a:latin typeface="Arial"/>
                <a:ea typeface="Arial"/>
                <a:cs typeface="Arial"/>
                <a:sym typeface="Arial"/>
              </a:rPr>
              <a:t>việc</a:t>
            </a:r>
            <a:r>
              <a:rPr lang="en-US" b="0">
                <a:latin typeface="Arial"/>
                <a:ea typeface="Arial"/>
                <a:cs typeface="Arial"/>
                <a:sym typeface="Arial"/>
              </a:rPr>
              <a: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ở Việt Nam, </a:t>
            </a:r>
            <a:r>
              <a:rPr lang="en-US" b="0" err="1">
                <a:latin typeface="Arial"/>
                <a:ea typeface="Arial"/>
                <a:cs typeface="Arial"/>
                <a:sym typeface="Arial"/>
              </a:rPr>
              <a:t>ví</a:t>
            </a:r>
            <a:r>
              <a:rPr lang="en-US" b="0">
                <a:latin typeface="Arial"/>
                <a:ea typeface="Arial"/>
                <a:cs typeface="Arial"/>
                <a:sym typeface="Arial"/>
              </a:rPr>
              <a:t> </a:t>
            </a:r>
            <a:r>
              <a:rPr lang="en-US" b="0" err="1">
                <a:latin typeface="Arial"/>
                <a:ea typeface="Arial"/>
                <a:cs typeface="Arial"/>
                <a:sym typeface="Arial"/>
              </a:rPr>
              <a:t>dụ</a:t>
            </a:r>
            <a:r>
              <a:rPr lang="en-US" b="0">
                <a:latin typeface="Arial"/>
                <a:ea typeface="Arial"/>
                <a:cs typeface="Arial"/>
                <a:sym typeface="Arial"/>
              </a:rPr>
              <a:t> </a:t>
            </a:r>
            <a:r>
              <a:rPr lang="en-US" b="0" err="1">
                <a:latin typeface="Arial"/>
                <a:ea typeface="Arial"/>
                <a:cs typeface="Arial"/>
                <a:sym typeface="Arial"/>
              </a:rPr>
              <a:t>như</a:t>
            </a:r>
            <a:r>
              <a:rPr lang="en-US" b="0">
                <a:latin typeface="Arial"/>
                <a:ea typeface="Arial"/>
                <a:cs typeface="Arial"/>
                <a:sym typeface="Arial"/>
              </a:rPr>
              <a:t>:</a:t>
            </a:r>
          </a:p>
          <a:p>
            <a:pPr marL="171450" lvl="0" indent="-171450" algn="l" rtl="0">
              <a:spcBef>
                <a:spcPts val="0"/>
              </a:spcBef>
              <a:spcAft>
                <a:spcPts val="0"/>
              </a:spcAft>
              <a:buFontTx/>
              <a:buChar char="-"/>
            </a:pPr>
            <a:r>
              <a:rPr lang="en-US" b="0">
                <a:latin typeface="Arial"/>
                <a:ea typeface="Arial"/>
                <a:cs typeface="Arial"/>
                <a:sym typeface="Arial"/>
              </a:rPr>
              <a:t>Các </a:t>
            </a:r>
            <a:r>
              <a:rPr lang="en-US" b="0" err="1">
                <a:latin typeface="Arial"/>
                <a:ea typeface="Arial"/>
                <a:cs typeface="Arial"/>
                <a:sym typeface="Arial"/>
              </a:rPr>
              <a:t>bạn</a:t>
            </a:r>
            <a:r>
              <a:rPr lang="en-US" b="0">
                <a:latin typeface="Arial"/>
                <a:ea typeface="Arial"/>
                <a:cs typeface="Arial"/>
                <a:sym typeface="Arial"/>
              </a:rPr>
              <a:t> </a:t>
            </a:r>
            <a:r>
              <a:rPr lang="en-US" b="0" err="1">
                <a:latin typeface="Arial"/>
                <a:ea typeface="Arial"/>
                <a:cs typeface="Arial"/>
                <a:sym typeface="Arial"/>
              </a:rPr>
              <a:t>thường</a:t>
            </a:r>
            <a:r>
              <a:rPr lang="en-US" b="0">
                <a:latin typeface="Arial"/>
                <a:ea typeface="Arial"/>
                <a:cs typeface="Arial"/>
                <a:sym typeface="Arial"/>
              </a:rPr>
              <a: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vào</a:t>
            </a:r>
            <a:r>
              <a:rPr lang="en-US" b="0">
                <a:latin typeface="Arial"/>
                <a:ea typeface="Arial"/>
                <a:cs typeface="Arial"/>
                <a:sym typeface="Arial"/>
              </a:rPr>
              <a:t> </a:t>
            </a:r>
            <a:r>
              <a:rPr lang="en-US" b="0" err="1">
                <a:latin typeface="Arial"/>
                <a:ea typeface="Arial"/>
                <a:cs typeface="Arial"/>
                <a:sym typeface="Arial"/>
              </a:rPr>
              <a:t>thời</a:t>
            </a:r>
            <a:r>
              <a:rPr lang="en-US" b="0">
                <a:latin typeface="Arial"/>
                <a:ea typeface="Arial"/>
                <a:cs typeface="Arial"/>
                <a:sym typeface="Arial"/>
              </a:rPr>
              <a:t> </a:t>
            </a:r>
            <a:r>
              <a:rPr lang="en-US" b="0" err="1">
                <a:latin typeface="Arial"/>
                <a:ea typeface="Arial"/>
                <a:cs typeface="Arial"/>
                <a:sym typeface="Arial"/>
              </a:rPr>
              <a:t>điểm</a:t>
            </a:r>
            <a:r>
              <a:rPr lang="en-US" b="0">
                <a:latin typeface="Arial"/>
                <a:ea typeface="Arial"/>
                <a:cs typeface="Arial"/>
                <a:sym typeface="Arial"/>
              </a:rPr>
              <a:t> </a:t>
            </a:r>
            <a:r>
              <a:rPr lang="en-US" b="0" err="1">
                <a:latin typeface="Arial"/>
                <a:ea typeface="Arial"/>
                <a:cs typeface="Arial"/>
                <a:sym typeface="Arial"/>
              </a:rPr>
              <a:t>nào</a:t>
            </a:r>
            <a:r>
              <a:rPr lang="en-US" b="0">
                <a:latin typeface="Arial"/>
                <a:ea typeface="Arial"/>
                <a:cs typeface="Arial"/>
                <a:sym typeface="Arial"/>
              </a:rPr>
              <a:t> </a:t>
            </a:r>
            <a:r>
              <a:rPr lang="en-US" b="0" err="1">
                <a:latin typeface="Arial"/>
                <a:ea typeface="Arial"/>
                <a:cs typeface="Arial"/>
                <a:sym typeface="Arial"/>
              </a:rPr>
              <a:t>trong</a:t>
            </a:r>
            <a:r>
              <a:rPr lang="en-US" b="0">
                <a:latin typeface="Arial"/>
                <a:ea typeface="Arial"/>
                <a:cs typeface="Arial"/>
                <a:sym typeface="Arial"/>
              </a:rPr>
              <a:t> </a:t>
            </a:r>
            <a:r>
              <a:rPr lang="en-US" b="0" err="1">
                <a:latin typeface="Arial"/>
                <a:ea typeface="Arial"/>
                <a:cs typeface="Arial"/>
                <a:sym typeface="Arial"/>
              </a:rPr>
              <a:t>ngày</a:t>
            </a:r>
            <a:r>
              <a:rPr lang="en-US" b="0">
                <a:latin typeface="Arial"/>
                <a:ea typeface="Arial"/>
                <a:cs typeface="Arial"/>
                <a:sym typeface="Arial"/>
              </a:rPr>
              <a:t>?</a:t>
            </a:r>
          </a:p>
          <a:p>
            <a:pPr marL="171450" lvl="0" indent="-171450" algn="l" rtl="0">
              <a:spcBef>
                <a:spcPts val="0"/>
              </a:spcBef>
              <a:spcAft>
                <a:spcPts val="0"/>
              </a:spcAft>
              <a:buFontTx/>
              <a:buChar char="-"/>
            </a:pPr>
            <a:r>
              <a:rPr lang="en-US" b="0">
                <a:latin typeface="Arial"/>
                <a:ea typeface="Arial"/>
                <a:cs typeface="Arial"/>
                <a:sym typeface="Arial"/>
              </a:rPr>
              <a:t>Các </a:t>
            </a:r>
            <a:r>
              <a:rPr lang="en-US" b="0" err="1">
                <a:latin typeface="Arial"/>
                <a:ea typeface="Arial"/>
                <a:cs typeface="Arial"/>
                <a:sym typeface="Arial"/>
              </a:rPr>
              <a:t>bạn</a:t>
            </a:r>
            <a:r>
              <a:rPr lang="en-US" b="0">
                <a:latin typeface="Arial"/>
                <a:ea typeface="Arial"/>
                <a:cs typeface="Arial"/>
                <a:sym typeface="Arial"/>
              </a:rPr>
              <a: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ở </a:t>
            </a:r>
            <a:r>
              <a:rPr lang="en-US" b="0" err="1">
                <a:latin typeface="Arial"/>
                <a:ea typeface="Arial"/>
                <a:cs typeface="Arial"/>
                <a:sym typeface="Arial"/>
              </a:rPr>
              <a:t>đâu</a:t>
            </a:r>
            <a:r>
              <a:rPr lang="en-US" b="0">
                <a:latin typeface="Arial"/>
                <a:ea typeface="Arial"/>
                <a:cs typeface="Arial"/>
                <a:sym typeface="Arial"/>
              </a:rPr>
              <a:t>?</a:t>
            </a:r>
          </a:p>
          <a:p>
            <a:pPr marL="171450" lvl="0" indent="-171450" algn="l" rtl="0">
              <a:spcBef>
                <a:spcPts val="0"/>
              </a:spcBef>
              <a:spcAft>
                <a:spcPts val="0"/>
              </a:spcAft>
              <a:buFontTx/>
              <a:buChar char="-"/>
            </a:pPr>
            <a:r>
              <a:rPr lang="en-US" b="0">
                <a:latin typeface="Arial"/>
                <a:ea typeface="Arial"/>
                <a:cs typeface="Arial"/>
                <a:sym typeface="Arial"/>
              </a:rPr>
              <a:t>Các </a:t>
            </a:r>
            <a:r>
              <a:rPr lang="en-US" b="0" err="1">
                <a:latin typeface="Arial"/>
                <a:ea typeface="Arial"/>
                <a:cs typeface="Arial"/>
                <a:sym typeface="Arial"/>
              </a:rPr>
              <a:t>bạn</a:t>
            </a:r>
            <a:r>
              <a:rPr lang="en-US" b="0">
                <a:latin typeface="Arial"/>
                <a:ea typeface="Arial"/>
                <a:cs typeface="Arial"/>
                <a:sym typeface="Arial"/>
              </a:rPr>
              <a:t> </a:t>
            </a:r>
            <a:r>
              <a:rPr lang="en-US" b="0" err="1">
                <a:latin typeface="Arial"/>
                <a:ea typeface="Arial"/>
                <a:cs typeface="Arial"/>
                <a:sym typeface="Arial"/>
              </a:rPr>
              <a:t>có</a:t>
            </a:r>
            <a:r>
              <a:rPr lang="en-US" b="0">
                <a:latin typeface="Arial"/>
                <a:ea typeface="Arial"/>
                <a:cs typeface="Arial"/>
                <a:sym typeface="Arial"/>
              </a:rPr>
              <a:t> </a:t>
            </a:r>
            <a:r>
              <a:rPr lang="en-US" b="0" err="1">
                <a:latin typeface="Arial"/>
                <a:ea typeface="Arial"/>
                <a:cs typeface="Arial"/>
                <a:sym typeface="Arial"/>
              </a:rPr>
              <a:t>phân</a:t>
            </a:r>
            <a:r>
              <a:rPr lang="en-US" b="0">
                <a:latin typeface="Arial"/>
                <a:ea typeface="Arial"/>
                <a:cs typeface="Arial"/>
                <a:sym typeface="Arial"/>
              </a:rPr>
              <a:t> </a:t>
            </a:r>
            <a:r>
              <a:rPr lang="en-US" b="0" err="1">
                <a:latin typeface="Arial"/>
                <a:ea typeface="Arial"/>
                <a:cs typeface="Arial"/>
                <a:sym typeface="Arial"/>
              </a:rPr>
              <a:t>loại</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trước</a:t>
            </a:r>
            <a:r>
              <a:rPr lang="en-US" b="0">
                <a:latin typeface="Arial"/>
                <a:ea typeface="Arial"/>
                <a:cs typeface="Arial"/>
                <a:sym typeface="Arial"/>
              </a:rPr>
              <a:t> </a:t>
            </a:r>
            <a:r>
              <a:rPr lang="en-US" b="0" err="1">
                <a:latin typeface="Arial"/>
                <a:ea typeface="Arial"/>
                <a:cs typeface="Arial"/>
                <a:sym typeface="Arial"/>
              </a:rPr>
              <a:t>khi</a:t>
            </a:r>
            <a:r>
              <a:rPr lang="en-US" b="0">
                <a:latin typeface="Arial"/>
                <a:ea typeface="Arial"/>
                <a:cs typeface="Arial"/>
                <a:sym typeface="Arial"/>
              </a:rPr>
              <a: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không</a:t>
            </a:r>
            <a:r>
              <a:rPr lang="en-US" b="0">
                <a:latin typeface="Arial"/>
                <a:ea typeface="Arial"/>
                <a:cs typeface="Arial"/>
                <a:sym typeface="Arial"/>
              </a:rPr>
              <a:t>?</a:t>
            </a:r>
          </a:p>
          <a:p>
            <a:pPr marL="171450" lvl="0" indent="-171450" algn="l" rtl="0">
              <a:spcBef>
                <a:spcPts val="0"/>
              </a:spcBef>
              <a:spcAft>
                <a:spcPts val="0"/>
              </a:spcAft>
              <a:buFontTx/>
              <a:buChar char="-"/>
            </a:pPr>
            <a:r>
              <a:rPr lang="en-US" b="0">
                <a:latin typeface="Arial"/>
                <a:ea typeface="Arial"/>
                <a:cs typeface="Arial"/>
                <a:sym typeface="Arial"/>
              </a:rPr>
              <a:t>…..</a:t>
            </a:r>
          </a:p>
          <a:p>
            <a:pPr marL="0" lvl="0" indent="0" algn="l" rtl="0">
              <a:spcBef>
                <a:spcPts val="0"/>
              </a:spcBef>
              <a:spcAft>
                <a:spcPts val="0"/>
              </a:spcAft>
              <a:buFontTx/>
              <a:buNone/>
            </a:pPr>
            <a:r>
              <a:rPr lang="en-US" b="0">
                <a:latin typeface="Arial"/>
                <a:ea typeface="Arial"/>
                <a:cs typeface="Arial"/>
                <a:sym typeface="Arial"/>
              </a:rPr>
              <a:t>(Sau </a:t>
            </a:r>
            <a:r>
              <a:rPr lang="en-US" b="0" err="1">
                <a:latin typeface="Arial"/>
                <a:ea typeface="Arial"/>
                <a:cs typeface="Arial"/>
                <a:sym typeface="Arial"/>
              </a:rPr>
              <a:t>đó</a:t>
            </a:r>
            <a:r>
              <a:rPr lang="en-US" b="0">
                <a:latin typeface="Arial"/>
                <a:ea typeface="Arial"/>
                <a:cs typeface="Arial"/>
                <a:sym typeface="Arial"/>
              </a:rPr>
              <a:t> </a:t>
            </a:r>
            <a:r>
              <a:rPr lang="en-US" b="0" err="1">
                <a:latin typeface="Arial"/>
                <a:ea typeface="Arial"/>
                <a:cs typeface="Arial"/>
                <a:sym typeface="Arial"/>
              </a:rPr>
              <a:t>gọi</a:t>
            </a:r>
            <a:r>
              <a:rPr lang="en-US" b="0">
                <a:latin typeface="Arial"/>
                <a:ea typeface="Arial"/>
                <a:cs typeface="Arial"/>
                <a:sym typeface="Arial"/>
              </a:rPr>
              <a:t> </a:t>
            </a:r>
            <a:r>
              <a:rPr lang="en-US" b="0" err="1">
                <a:latin typeface="Arial"/>
                <a:ea typeface="Arial"/>
                <a:cs typeface="Arial"/>
                <a:sym typeface="Arial"/>
              </a:rPr>
              <a:t>một</a:t>
            </a:r>
            <a:r>
              <a:rPr lang="en-US" b="0">
                <a:latin typeface="Arial"/>
                <a:ea typeface="Arial"/>
                <a:cs typeface="Arial"/>
                <a:sym typeface="Arial"/>
              </a:rPr>
              <a:t> </a:t>
            </a:r>
            <a:r>
              <a:rPr lang="en-US" b="0" err="1">
                <a:latin typeface="Arial"/>
                <a:ea typeface="Arial"/>
                <a:cs typeface="Arial"/>
                <a:sym typeface="Arial"/>
              </a:rPr>
              <a:t>vài</a:t>
            </a:r>
            <a:r>
              <a:rPr lang="en-US" b="0">
                <a:latin typeface="Arial"/>
                <a:ea typeface="Arial"/>
                <a:cs typeface="Arial"/>
                <a:sym typeface="Arial"/>
              </a:rPr>
              <a:t> </a:t>
            </a:r>
            <a:r>
              <a:rPr lang="en-US" b="0" err="1">
                <a:latin typeface="Arial"/>
                <a:ea typeface="Arial"/>
                <a:cs typeface="Arial"/>
                <a:sym typeface="Arial"/>
              </a:rPr>
              <a:t>người</a:t>
            </a:r>
            <a:r>
              <a:rPr lang="en-US" b="0">
                <a:latin typeface="Arial"/>
                <a:ea typeface="Arial"/>
                <a:cs typeface="Arial"/>
                <a:sym typeface="Arial"/>
              </a:rPr>
              <a:t> </a:t>
            </a:r>
            <a:r>
              <a:rPr lang="en-US" b="0" err="1">
                <a:latin typeface="Arial"/>
                <a:ea typeface="Arial"/>
                <a:cs typeface="Arial"/>
                <a:sym typeface="Arial"/>
              </a:rPr>
              <a:t>tham</a:t>
            </a:r>
            <a:r>
              <a:rPr lang="en-US" b="0">
                <a:latin typeface="Arial"/>
                <a:ea typeface="Arial"/>
                <a:cs typeface="Arial"/>
                <a:sym typeface="Arial"/>
              </a:rPr>
              <a:t> </a:t>
            </a:r>
            <a:r>
              <a:rPr lang="en-US" b="0" err="1">
                <a:latin typeface="Arial"/>
                <a:ea typeface="Arial"/>
                <a:cs typeface="Arial"/>
                <a:sym typeface="Arial"/>
              </a:rPr>
              <a:t>gia</a:t>
            </a:r>
            <a:r>
              <a:rPr lang="en-US" b="0">
                <a:latin typeface="Arial"/>
                <a:ea typeface="Arial"/>
                <a:cs typeface="Arial"/>
                <a:sym typeface="Arial"/>
              </a:rPr>
              <a:t> chia </a:t>
            </a:r>
            <a:r>
              <a:rPr lang="en-US" b="0" err="1">
                <a:latin typeface="Arial"/>
                <a:ea typeface="Arial"/>
                <a:cs typeface="Arial"/>
                <a:sym typeface="Arial"/>
              </a:rPr>
              <a:t>sẻ</a:t>
            </a:r>
            <a:r>
              <a:rPr lang="en-US" b="0">
                <a:latin typeface="Arial"/>
                <a:ea typeface="Arial"/>
                <a:cs typeface="Arial"/>
                <a:sym typeface="Arial"/>
              </a:rPr>
              <a:t> ý </a:t>
            </a:r>
            <a:r>
              <a:rPr lang="en-US" b="0" err="1">
                <a:latin typeface="Arial"/>
                <a:ea typeface="Arial"/>
                <a:cs typeface="Arial"/>
                <a:sym typeface="Arial"/>
              </a:rPr>
              <a:t>kiến</a:t>
            </a:r>
            <a:r>
              <a:rPr lang="en-US" b="0">
                <a:latin typeface="Arial"/>
                <a:ea typeface="Arial"/>
                <a:cs typeface="Arial"/>
                <a:sym typeface="Arial"/>
              </a:rPr>
              <a:t>)</a:t>
            </a:r>
          </a:p>
          <a:p>
            <a:pPr marL="0" lvl="0" indent="0" algn="l" rtl="0">
              <a:spcBef>
                <a:spcPts val="0"/>
              </a:spcBef>
              <a:spcAft>
                <a:spcPts val="0"/>
              </a:spcAft>
              <a:buFontTx/>
              <a:buNone/>
            </a:pPr>
            <a:r>
              <a:rPr lang="en-US" b="0">
                <a:latin typeface="Arial"/>
                <a:ea typeface="Arial"/>
                <a:cs typeface="Arial"/>
                <a:sym typeface="Arial"/>
              </a:rPr>
              <a:t>Ở Việt Nam, </a:t>
            </a:r>
            <a:r>
              <a:rPr lang="en-US" b="0" err="1">
                <a:latin typeface="Arial"/>
                <a:ea typeface="Arial"/>
                <a:cs typeface="Arial"/>
                <a:sym typeface="Arial"/>
              </a:rPr>
              <a:t>chúng</a:t>
            </a:r>
            <a:r>
              <a:rPr lang="en-US" b="0">
                <a:latin typeface="Arial"/>
                <a:ea typeface="Arial"/>
                <a:cs typeface="Arial"/>
                <a:sym typeface="Arial"/>
              </a:rPr>
              <a:t> ta </a:t>
            </a:r>
            <a:r>
              <a:rPr lang="en-US" b="0" err="1">
                <a:latin typeface="Arial"/>
                <a:ea typeface="Arial"/>
                <a:cs typeface="Arial"/>
                <a:sym typeface="Arial"/>
              </a:rPr>
              <a:t>có</a:t>
            </a:r>
            <a:r>
              <a:rPr lang="en-US" b="0">
                <a:latin typeface="Arial"/>
                <a:ea typeface="Arial"/>
                <a:cs typeface="Arial"/>
                <a:sym typeface="Arial"/>
              </a:rPr>
              <a:t> </a:t>
            </a:r>
            <a:r>
              <a:rPr lang="en-US" b="0" err="1">
                <a:latin typeface="Arial"/>
                <a:ea typeface="Arial"/>
                <a:cs typeface="Arial"/>
                <a:sym typeface="Arial"/>
              </a:rPr>
              <a:t>phân</a:t>
            </a:r>
            <a:r>
              <a:rPr lang="en-US" b="0">
                <a:latin typeface="Arial"/>
                <a:ea typeface="Arial"/>
                <a:cs typeface="Arial"/>
                <a:sym typeface="Arial"/>
              </a:rPr>
              <a:t> </a:t>
            </a:r>
            <a:r>
              <a:rPr lang="en-US" b="0" err="1">
                <a:latin typeface="Arial"/>
                <a:ea typeface="Arial"/>
                <a:cs typeface="Arial"/>
                <a:sym typeface="Arial"/>
              </a:rPr>
              <a:t>loại</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trước</a:t>
            </a:r>
            <a:r>
              <a:rPr lang="en-US" b="0">
                <a:latin typeface="Arial"/>
                <a:ea typeface="Arial"/>
                <a:cs typeface="Arial"/>
                <a:sym typeface="Arial"/>
              </a:rPr>
              <a:t> </a:t>
            </a:r>
            <a:r>
              <a:rPr lang="en-US" b="0" err="1">
                <a:latin typeface="Arial"/>
                <a:ea typeface="Arial"/>
                <a:cs typeface="Arial"/>
                <a:sym typeface="Arial"/>
              </a:rPr>
              <a:t>khi</a:t>
            </a:r>
            <a:r>
              <a:rPr lang="en-US" b="0">
                <a:latin typeface="Arial"/>
                <a:ea typeface="Arial"/>
                <a:cs typeface="Arial"/>
                <a:sym typeface="Arial"/>
              </a:rPr>
              <a: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không</a:t>
            </a:r>
            <a:r>
              <a:rPr lang="en-US" b="0">
                <a:latin typeface="Arial"/>
                <a:ea typeface="Arial"/>
                <a:cs typeface="Arial"/>
                <a:sym typeface="Arial"/>
              </a:rPr>
              <a:t>? (</a:t>
            </a:r>
            <a:r>
              <a:rPr lang="en-US" b="0" err="1">
                <a:latin typeface="Arial"/>
                <a:ea typeface="Arial"/>
                <a:cs typeface="Arial"/>
                <a:sym typeface="Arial"/>
              </a:rPr>
              <a:t>Hỏi</a:t>
            </a:r>
            <a:r>
              <a:rPr lang="en-US" b="0">
                <a:latin typeface="Arial"/>
                <a:ea typeface="Arial"/>
                <a:cs typeface="Arial"/>
                <a:sym typeface="Arial"/>
              </a:rPr>
              <a:t> 1 </a:t>
            </a:r>
            <a:r>
              <a:rPr lang="en-US" b="0" err="1">
                <a:latin typeface="Arial"/>
                <a:ea typeface="Arial"/>
                <a:cs typeface="Arial"/>
                <a:sym typeface="Arial"/>
              </a:rPr>
              <a:t>vài</a:t>
            </a:r>
            <a:r>
              <a:rPr lang="en-US" b="0">
                <a:latin typeface="Arial"/>
                <a:ea typeface="Arial"/>
                <a:cs typeface="Arial"/>
                <a:sym typeface="Arial"/>
              </a:rPr>
              <a:t> </a:t>
            </a:r>
            <a:r>
              <a:rPr lang="en-US" b="0" err="1">
                <a:latin typeface="Arial"/>
                <a:ea typeface="Arial"/>
                <a:cs typeface="Arial"/>
                <a:sym typeface="Arial"/>
              </a:rPr>
              <a:t>người</a:t>
            </a:r>
            <a:r>
              <a:rPr lang="en-US" b="0">
                <a:latin typeface="Arial"/>
                <a:ea typeface="Arial"/>
                <a:cs typeface="Arial"/>
                <a:sym typeface="Arial"/>
              </a:rPr>
              <a:t> </a:t>
            </a:r>
            <a:r>
              <a:rPr lang="en-US" b="0" err="1">
                <a:latin typeface="Arial"/>
                <a:ea typeface="Arial"/>
                <a:cs typeface="Arial"/>
                <a:sym typeface="Arial"/>
              </a:rPr>
              <a:t>tham</a:t>
            </a:r>
            <a:r>
              <a:rPr lang="en-US" b="0">
                <a:latin typeface="Arial"/>
                <a:ea typeface="Arial"/>
                <a:cs typeface="Arial"/>
                <a:sym typeface="Arial"/>
              </a:rPr>
              <a:t> </a:t>
            </a:r>
            <a:r>
              <a:rPr lang="en-US" b="0" err="1">
                <a:latin typeface="Arial"/>
                <a:ea typeface="Arial"/>
                <a:cs typeface="Arial"/>
                <a:sym typeface="Arial"/>
              </a:rPr>
              <a:t>gia</a:t>
            </a:r>
            <a:r>
              <a:rPr lang="en-US" b="0">
                <a:latin typeface="Arial"/>
                <a:ea typeface="Arial"/>
                <a:cs typeface="Arial"/>
                <a:sym typeface="Arial"/>
              </a:rPr>
              <a:t>, </a:t>
            </a:r>
            <a:r>
              <a:rPr lang="en-US" b="0" err="1">
                <a:latin typeface="Arial"/>
                <a:ea typeface="Arial"/>
                <a:cs typeface="Arial"/>
                <a:sym typeface="Arial"/>
              </a:rPr>
              <a:t>ví</a:t>
            </a:r>
            <a:r>
              <a:rPr lang="en-US" b="0">
                <a:latin typeface="Arial"/>
                <a:ea typeface="Arial"/>
                <a:cs typeface="Arial"/>
                <a:sym typeface="Arial"/>
              </a:rPr>
              <a:t> </a:t>
            </a:r>
            <a:r>
              <a:rPr lang="en-US" b="0" err="1">
                <a:latin typeface="Arial"/>
                <a:ea typeface="Arial"/>
                <a:cs typeface="Arial"/>
                <a:sym typeface="Arial"/>
              </a:rPr>
              <a:t>dụ</a:t>
            </a:r>
            <a:r>
              <a:rPr lang="en-US" b="0">
                <a:latin typeface="Arial"/>
                <a:ea typeface="Arial"/>
                <a:cs typeface="Arial"/>
                <a:sym typeface="Arial"/>
              </a:rPr>
              <a:t> </a:t>
            </a:r>
            <a:r>
              <a:rPr lang="en-US" b="0" err="1">
                <a:latin typeface="Arial"/>
                <a:ea typeface="Arial"/>
                <a:cs typeface="Arial"/>
                <a:sym typeface="Arial"/>
              </a:rPr>
              <a:t>trả</a:t>
            </a:r>
            <a:r>
              <a:rPr lang="en-US" b="0">
                <a:latin typeface="Arial"/>
                <a:ea typeface="Arial"/>
                <a:cs typeface="Arial"/>
                <a:sym typeface="Arial"/>
              </a:rPr>
              <a:t> </a:t>
            </a:r>
            <a:r>
              <a:rPr lang="en-US" b="0" err="1">
                <a:latin typeface="Arial"/>
                <a:ea typeface="Arial"/>
                <a:cs typeface="Arial"/>
                <a:sym typeface="Arial"/>
              </a:rPr>
              <a:t>lời</a:t>
            </a:r>
            <a:r>
              <a:rPr lang="en-US" b="0">
                <a:latin typeface="Arial"/>
                <a:ea typeface="Arial"/>
                <a:cs typeface="Arial"/>
                <a:sym typeface="Arial"/>
              </a:rPr>
              <a:t>: </a:t>
            </a:r>
            <a:r>
              <a:rPr lang="en-US" b="0" err="1">
                <a:latin typeface="Arial"/>
                <a:ea typeface="Arial"/>
                <a:cs typeface="Arial"/>
                <a:sym typeface="Arial"/>
              </a:rPr>
              <a:t>Không</a:t>
            </a:r>
            <a:r>
              <a:rPr lang="en-US" b="0">
                <a:latin typeface="Arial"/>
                <a:ea typeface="Arial"/>
                <a:cs typeface="Arial"/>
                <a:sym typeface="Arial"/>
              </a:rPr>
              <a:t> / </a:t>
            </a:r>
            <a:r>
              <a:rPr lang="en-US" b="0" err="1">
                <a:latin typeface="Arial"/>
                <a:ea typeface="Arial"/>
                <a:cs typeface="Arial"/>
                <a:sym typeface="Arial"/>
              </a:rPr>
              <a:t>Có</a:t>
            </a:r>
            <a:r>
              <a:rPr lang="en-US" b="0">
                <a:latin typeface="Arial"/>
                <a:ea typeface="Arial"/>
                <a:cs typeface="Arial"/>
                <a:sym typeface="Arial"/>
              </a:rPr>
              <a:t> </a:t>
            </a:r>
            <a:r>
              <a:rPr lang="en-US" b="0" err="1">
                <a:latin typeface="Arial"/>
                <a:ea typeface="Arial"/>
                <a:cs typeface="Arial"/>
                <a:sym typeface="Arial"/>
              </a:rPr>
              <a:t>nhưng</a:t>
            </a:r>
            <a:r>
              <a:rPr lang="en-US" b="0">
                <a:latin typeface="Arial"/>
                <a:ea typeface="Arial"/>
                <a:cs typeface="Arial"/>
                <a:sym typeface="Arial"/>
              </a:rPr>
              <a:t> </a:t>
            </a:r>
            <a:r>
              <a:rPr lang="en-US" b="0" err="1">
                <a:latin typeface="Arial"/>
                <a:ea typeface="Arial"/>
                <a:cs typeface="Arial"/>
                <a:sym typeface="Arial"/>
              </a:rPr>
              <a:t>ít</a:t>
            </a:r>
            <a:r>
              <a:rPr lang="en-US" b="0">
                <a:latin typeface="Arial"/>
                <a:ea typeface="Arial"/>
                <a:cs typeface="Arial"/>
                <a:sym typeface="Arial"/>
              </a:rPr>
              <a:t> / </a:t>
            </a:r>
            <a:r>
              <a:rPr lang="en-US" b="0" err="1">
                <a:latin typeface="Arial"/>
                <a:ea typeface="Arial"/>
                <a:cs typeface="Arial"/>
                <a:sym typeface="Arial"/>
              </a:rPr>
              <a:t>Đang</a:t>
            </a:r>
            <a:r>
              <a:rPr lang="en-US" b="0">
                <a:latin typeface="Arial"/>
                <a:ea typeface="Arial"/>
                <a:cs typeface="Arial"/>
                <a:sym typeface="Arial"/>
              </a:rPr>
              <a:t> </a:t>
            </a:r>
            <a:r>
              <a:rPr lang="en-US" b="0" err="1">
                <a:latin typeface="Arial"/>
                <a:ea typeface="Arial"/>
                <a:cs typeface="Arial"/>
                <a:sym typeface="Arial"/>
              </a:rPr>
              <a:t>dần</a:t>
            </a:r>
            <a:r>
              <a:rPr lang="en-US" b="0">
                <a:latin typeface="Arial"/>
                <a:ea typeface="Arial"/>
                <a:cs typeface="Arial"/>
                <a:sym typeface="Arial"/>
              </a:rPr>
              <a:t> </a:t>
            </a:r>
            <a:r>
              <a:rPr lang="en-US" b="0" err="1">
                <a:latin typeface="Arial"/>
                <a:ea typeface="Arial"/>
                <a:cs typeface="Arial"/>
                <a:sym typeface="Arial"/>
              </a:rPr>
              <a:t>dần</a:t>
            </a:r>
            <a:r>
              <a:rPr lang="en-US" b="0">
                <a:latin typeface="Arial"/>
                <a:ea typeface="Arial"/>
                <a:cs typeface="Arial"/>
                <a:sym typeface="Arial"/>
              </a:rPr>
              <a:t> </a:t>
            </a:r>
            <a:r>
              <a:rPr lang="en-US" b="0" err="1">
                <a:latin typeface="Arial"/>
                <a:ea typeface="Arial"/>
                <a:cs typeface="Arial"/>
                <a:sym typeface="Arial"/>
              </a:rPr>
              <a:t>làm</a:t>
            </a:r>
            <a:r>
              <a:rPr lang="en-US" b="0">
                <a:latin typeface="Arial"/>
                <a:ea typeface="Arial"/>
                <a:cs typeface="Arial"/>
                <a:sym typeface="Arial"/>
              </a:rPr>
              <a:t> </a:t>
            </a:r>
            <a:r>
              <a:rPr lang="en-US" b="0" err="1">
                <a:latin typeface="Arial"/>
                <a:ea typeface="Arial"/>
                <a:cs typeface="Arial"/>
                <a:sym typeface="Arial"/>
              </a:rPr>
              <a:t>quen</a:t>
            </a:r>
            <a:r>
              <a:rPr lang="en-US" b="0">
                <a:latin typeface="Arial"/>
                <a:ea typeface="Arial"/>
                <a:cs typeface="Arial"/>
                <a:sym typeface="Arial"/>
              </a:rPr>
              <a:t> </a:t>
            </a:r>
            <a:r>
              <a:rPr lang="en-US" b="0" err="1">
                <a:latin typeface="Arial"/>
                <a:ea typeface="Arial"/>
                <a:cs typeface="Arial"/>
                <a:sym typeface="Arial"/>
              </a:rPr>
              <a:t>với</a:t>
            </a:r>
            <a:r>
              <a:rPr lang="en-US" b="0">
                <a:latin typeface="Arial"/>
                <a:ea typeface="Arial"/>
                <a:cs typeface="Arial"/>
                <a:sym typeface="Arial"/>
              </a:rPr>
              <a:t> </a:t>
            </a:r>
            <a:r>
              <a:rPr lang="en-US" b="0" err="1">
                <a:latin typeface="Arial"/>
                <a:ea typeface="Arial"/>
                <a:cs typeface="Arial"/>
                <a:sym typeface="Arial"/>
              </a:rPr>
              <a:t>việc</a:t>
            </a:r>
            <a:r>
              <a:rPr lang="en-US" b="0">
                <a:latin typeface="Arial"/>
                <a:ea typeface="Arial"/>
                <a:cs typeface="Arial"/>
                <a:sym typeface="Arial"/>
              </a:rPr>
              <a:t> </a:t>
            </a:r>
            <a:r>
              <a:rPr lang="en-US" b="0" err="1">
                <a:latin typeface="Arial"/>
                <a:ea typeface="Arial"/>
                <a:cs typeface="Arial"/>
                <a:sym typeface="Arial"/>
              </a:rPr>
              <a:t>phân</a:t>
            </a:r>
            <a:r>
              <a:rPr lang="en-US" b="0">
                <a:latin typeface="Arial"/>
                <a:ea typeface="Arial"/>
                <a:cs typeface="Arial"/>
                <a:sym typeface="Arial"/>
              </a:rPr>
              <a:t> </a:t>
            </a:r>
            <a:r>
              <a:rPr lang="en-US" b="0" err="1">
                <a:latin typeface="Arial"/>
                <a:ea typeface="Arial"/>
                <a:cs typeface="Arial"/>
                <a:sym typeface="Arial"/>
              </a:rPr>
              <a:t>loại</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a:t>
            </a:r>
          </a:p>
          <a:p>
            <a:pPr marL="0" lvl="0" indent="0" algn="l" rtl="0">
              <a:spcBef>
                <a:spcPts val="0"/>
              </a:spcBef>
              <a:spcAft>
                <a:spcPts val="0"/>
              </a:spcAft>
              <a:buFontTx/>
              <a:buNone/>
            </a:pPr>
            <a:r>
              <a:rPr lang="en-US" b="0" err="1">
                <a:latin typeface="Arial"/>
                <a:ea typeface="Arial"/>
                <a:cs typeface="Arial"/>
                <a:sym typeface="Arial"/>
              </a:rPr>
              <a:t>Vậy</a:t>
            </a:r>
            <a:r>
              <a:rPr lang="en-US" b="0">
                <a:latin typeface="Arial"/>
                <a:ea typeface="Arial"/>
                <a:cs typeface="Arial"/>
                <a:sym typeface="Arial"/>
              </a:rPr>
              <a:t> </a:t>
            </a:r>
            <a:r>
              <a:rPr lang="en-US" b="0" err="1">
                <a:latin typeface="Arial"/>
                <a:ea typeface="Arial"/>
                <a:cs typeface="Arial"/>
                <a:sym typeface="Arial"/>
              </a:rPr>
              <a:t>còn</a:t>
            </a:r>
            <a:r>
              <a:rPr lang="en-US" b="0">
                <a:latin typeface="Arial"/>
                <a:ea typeface="Arial"/>
                <a:cs typeface="Arial"/>
                <a:sym typeface="Arial"/>
              </a:rPr>
              <a:t> ở Nhật </a:t>
            </a:r>
            <a:r>
              <a:rPr lang="en-US" b="0" err="1">
                <a:latin typeface="Arial"/>
                <a:ea typeface="Arial"/>
                <a:cs typeface="Arial"/>
                <a:sym typeface="Arial"/>
              </a:rPr>
              <a:t>thì</a:t>
            </a:r>
            <a:r>
              <a:rPr lang="en-US" b="0">
                <a:latin typeface="Arial"/>
                <a:ea typeface="Arial"/>
                <a:cs typeface="Arial"/>
                <a:sym typeface="Arial"/>
              </a:rPr>
              <a:t> </a:t>
            </a:r>
            <a:r>
              <a:rPr lang="en-US" b="0" err="1">
                <a:latin typeface="Arial"/>
                <a:ea typeface="Arial"/>
                <a:cs typeface="Arial"/>
                <a:sym typeface="Arial"/>
              </a:rPr>
              <a:t>sao</a:t>
            </a:r>
            <a:r>
              <a:rPr lang="en-US" b="0">
                <a:latin typeface="Arial"/>
                <a:ea typeface="Arial"/>
                <a:cs typeface="Arial"/>
                <a:sym typeface="Arial"/>
              </a:rPr>
              <a:t>? Ở Nhật </a:t>
            </a:r>
            <a:r>
              <a:rPr lang="en-US" b="0" err="1">
                <a:latin typeface="Arial"/>
                <a:ea typeface="Arial"/>
                <a:cs typeface="Arial"/>
                <a:sym typeface="Arial"/>
              </a:rPr>
              <a:t>có</a:t>
            </a:r>
            <a:r>
              <a:rPr lang="en-US" b="0">
                <a:latin typeface="Arial"/>
                <a:ea typeface="Arial"/>
                <a:cs typeface="Arial"/>
                <a:sym typeface="Arial"/>
              </a:rPr>
              <a:t> </a:t>
            </a:r>
            <a:r>
              <a:rPr lang="en-US" b="0" err="1">
                <a:latin typeface="Arial"/>
                <a:ea typeface="Arial"/>
                <a:cs typeface="Arial"/>
                <a:sym typeface="Arial"/>
              </a:rPr>
              <a:t>phân</a:t>
            </a:r>
            <a:r>
              <a:rPr lang="en-US" b="0">
                <a:latin typeface="Arial"/>
                <a:ea typeface="Arial"/>
                <a:cs typeface="Arial"/>
                <a:sym typeface="Arial"/>
              </a:rPr>
              <a:t> </a:t>
            </a:r>
            <a:r>
              <a:rPr lang="en-US" b="0" err="1">
                <a:latin typeface="Arial"/>
                <a:ea typeface="Arial"/>
                <a:cs typeface="Arial"/>
                <a:sym typeface="Arial"/>
              </a:rPr>
              <a:t>loại</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không</a:t>
            </a:r>
            <a:r>
              <a:rPr lang="en-US" b="0">
                <a:latin typeface="Arial"/>
                <a:ea typeface="Arial"/>
                <a:cs typeface="Arial"/>
                <a:sym typeface="Arial"/>
              </a:rPr>
              <a:t>? (</a:t>
            </a:r>
            <a:r>
              <a:rPr lang="en-US" b="0" err="1">
                <a:latin typeface="Arial"/>
                <a:ea typeface="Arial"/>
                <a:cs typeface="Arial"/>
                <a:sym typeface="Arial"/>
              </a:rPr>
              <a:t>Ví</a:t>
            </a:r>
            <a:r>
              <a:rPr lang="en-US" b="0">
                <a:latin typeface="Arial"/>
                <a:ea typeface="Arial"/>
                <a:cs typeface="Arial"/>
                <a:sym typeface="Arial"/>
              </a:rPr>
              <a:t> </a:t>
            </a:r>
            <a:r>
              <a:rPr lang="en-US" b="0" err="1">
                <a:latin typeface="Arial"/>
                <a:ea typeface="Arial"/>
                <a:cs typeface="Arial"/>
                <a:sym typeface="Arial"/>
              </a:rPr>
              <a:t>dụ</a:t>
            </a:r>
            <a:r>
              <a:rPr lang="en-US" b="0">
                <a:latin typeface="Arial"/>
                <a:ea typeface="Arial"/>
                <a:cs typeface="Arial"/>
                <a:sym typeface="Arial"/>
              </a:rPr>
              <a:t> </a:t>
            </a:r>
            <a:r>
              <a:rPr lang="en-US" b="0" err="1">
                <a:latin typeface="Arial"/>
                <a:ea typeface="Arial"/>
                <a:cs typeface="Arial"/>
                <a:sym typeface="Arial"/>
              </a:rPr>
              <a:t>người</a:t>
            </a:r>
            <a:r>
              <a:rPr lang="en-US" b="0">
                <a:latin typeface="Arial"/>
                <a:ea typeface="Arial"/>
                <a:cs typeface="Arial"/>
                <a:sym typeface="Arial"/>
              </a:rPr>
              <a:t> </a:t>
            </a:r>
            <a:r>
              <a:rPr lang="en-US" b="0" err="1">
                <a:latin typeface="Arial"/>
                <a:ea typeface="Arial"/>
                <a:cs typeface="Arial"/>
                <a:sym typeface="Arial"/>
              </a:rPr>
              <a:t>tham</a:t>
            </a:r>
            <a:r>
              <a:rPr lang="en-US" b="0">
                <a:latin typeface="Arial"/>
                <a:ea typeface="Arial"/>
                <a:cs typeface="Arial"/>
                <a:sym typeface="Arial"/>
              </a:rPr>
              <a:t> </a:t>
            </a:r>
            <a:r>
              <a:rPr lang="en-US" b="0" err="1">
                <a:latin typeface="Arial"/>
                <a:ea typeface="Arial"/>
                <a:cs typeface="Arial"/>
                <a:sym typeface="Arial"/>
              </a:rPr>
              <a:t>gia</a:t>
            </a:r>
            <a:r>
              <a:rPr lang="en-US" b="0">
                <a:latin typeface="Arial"/>
                <a:ea typeface="Arial"/>
                <a:cs typeface="Arial"/>
                <a:sym typeface="Arial"/>
              </a:rPr>
              <a:t> </a:t>
            </a:r>
            <a:r>
              <a:rPr lang="en-US" b="0" err="1">
                <a:latin typeface="Arial"/>
                <a:ea typeface="Arial"/>
                <a:cs typeface="Arial"/>
                <a:sym typeface="Arial"/>
              </a:rPr>
              <a:t>trả</a:t>
            </a:r>
            <a:r>
              <a:rPr lang="en-US" b="0">
                <a:latin typeface="Arial"/>
                <a:ea typeface="Arial"/>
                <a:cs typeface="Arial"/>
                <a:sym typeface="Arial"/>
              </a:rPr>
              <a:t> </a:t>
            </a:r>
            <a:r>
              <a:rPr lang="en-US" b="0" err="1">
                <a:latin typeface="Arial"/>
                <a:ea typeface="Arial"/>
                <a:cs typeface="Arial"/>
                <a:sym typeface="Arial"/>
              </a:rPr>
              <a:t>lời</a:t>
            </a:r>
            <a:r>
              <a:rPr lang="en-US" b="0">
                <a:latin typeface="Arial"/>
                <a:ea typeface="Arial"/>
                <a:cs typeface="Arial"/>
                <a:sym typeface="Arial"/>
              </a:rPr>
              <a:t> </a:t>
            </a:r>
            <a:r>
              <a:rPr lang="en-US" b="0" err="1">
                <a:latin typeface="Arial"/>
                <a:ea typeface="Arial"/>
                <a:cs typeface="Arial"/>
                <a:sym typeface="Arial"/>
              </a:rPr>
              <a:t>Có</a:t>
            </a:r>
            <a:r>
              <a:rPr lang="en-US" b="0">
                <a:latin typeface="Arial"/>
                <a:ea typeface="Arial"/>
                <a:cs typeface="Arial"/>
                <a:sym typeface="Arial"/>
              </a:rPr>
              <a:t>) </a:t>
            </a:r>
            <a:r>
              <a:rPr lang="en-US" b="0" err="1">
                <a:latin typeface="Arial"/>
                <a:ea typeface="Arial"/>
                <a:cs typeface="Arial"/>
                <a:sym typeface="Arial"/>
              </a:rPr>
              <a:t>Đúng</a:t>
            </a:r>
            <a:r>
              <a:rPr lang="en-US" b="0">
                <a:latin typeface="Arial"/>
                <a:ea typeface="Arial"/>
                <a:cs typeface="Arial"/>
                <a:sym typeface="Arial"/>
              </a:rPr>
              <a:t> </a:t>
            </a:r>
            <a:r>
              <a:rPr lang="en-US" b="0" err="1">
                <a:latin typeface="Arial"/>
                <a:ea typeface="Arial"/>
                <a:cs typeface="Arial"/>
                <a:sym typeface="Arial"/>
              </a:rPr>
              <a:t>vậy</a:t>
            </a:r>
            <a:r>
              <a:rPr lang="en-US" b="0">
                <a:latin typeface="Arial"/>
                <a:ea typeface="Arial"/>
                <a:cs typeface="Arial"/>
                <a:sym typeface="Arial"/>
              </a:rPr>
              <a:t>, ở Nhật, </a:t>
            </a:r>
            <a:r>
              <a:rPr lang="en-US" b="0" err="1">
                <a:latin typeface="Arial"/>
                <a:ea typeface="Arial"/>
                <a:cs typeface="Arial"/>
                <a:sym typeface="Arial"/>
              </a:rPr>
              <a:t>trước</a:t>
            </a:r>
            <a:r>
              <a:rPr lang="en-US" b="0">
                <a:latin typeface="Arial"/>
                <a:ea typeface="Arial"/>
                <a:cs typeface="Arial"/>
                <a:sym typeface="Arial"/>
              </a:rPr>
              <a:t> </a:t>
            </a:r>
            <a:r>
              <a:rPr lang="en-US" b="0" err="1">
                <a:latin typeface="Arial"/>
                <a:ea typeface="Arial"/>
                <a:cs typeface="Arial"/>
                <a:sym typeface="Arial"/>
              </a:rPr>
              <a:t>khi</a:t>
            </a:r>
            <a:r>
              <a:rPr lang="en-US" b="0">
                <a:latin typeface="Arial"/>
                <a:ea typeface="Arial"/>
                <a:cs typeface="Arial"/>
                <a:sym typeface="Arial"/>
              </a:rPr>
              <a: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sẽ</a:t>
            </a:r>
            <a:r>
              <a:rPr lang="en-US" b="0">
                <a:latin typeface="Arial"/>
                <a:ea typeface="Arial"/>
                <a:cs typeface="Arial"/>
                <a:sym typeface="Arial"/>
              </a:rPr>
              <a:t> </a:t>
            </a:r>
            <a:r>
              <a:rPr lang="en-US" b="0" err="1">
                <a:latin typeface="Arial"/>
                <a:ea typeface="Arial"/>
                <a:cs typeface="Arial"/>
                <a:sym typeface="Arial"/>
              </a:rPr>
              <a:t>phải</a:t>
            </a:r>
            <a:r>
              <a:rPr lang="en-US" b="0">
                <a:latin typeface="Arial"/>
                <a:ea typeface="Arial"/>
                <a:cs typeface="Arial"/>
                <a:sym typeface="Arial"/>
              </a:rPr>
              <a:t> </a:t>
            </a:r>
            <a:r>
              <a:rPr lang="en-US" b="0" err="1">
                <a:latin typeface="Arial"/>
                <a:ea typeface="Arial"/>
                <a:cs typeface="Arial"/>
                <a:sym typeface="Arial"/>
              </a:rPr>
              <a:t>phân</a:t>
            </a:r>
            <a:r>
              <a:rPr lang="en-US" b="0">
                <a:latin typeface="Arial"/>
                <a:ea typeface="Arial"/>
                <a:cs typeface="Arial"/>
                <a:sym typeface="Arial"/>
              </a:rPr>
              <a:t> </a:t>
            </a:r>
            <a:r>
              <a:rPr lang="en-US" b="0" err="1">
                <a:latin typeface="Arial"/>
                <a:ea typeface="Arial"/>
                <a:cs typeface="Arial"/>
                <a:sym typeface="Arial"/>
              </a:rPr>
              <a:t>loại</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Trong </a:t>
            </a:r>
            <a:r>
              <a:rPr lang="en-US" b="0" err="1">
                <a:latin typeface="Arial"/>
                <a:ea typeface="Arial"/>
                <a:cs typeface="Arial"/>
                <a:sym typeface="Arial"/>
              </a:rPr>
              <a:t>bài</a:t>
            </a:r>
            <a:r>
              <a:rPr lang="en-US" b="0">
                <a:latin typeface="Arial"/>
                <a:ea typeface="Arial"/>
                <a:cs typeface="Arial"/>
                <a:sym typeface="Arial"/>
              </a:rPr>
              <a:t> </a:t>
            </a:r>
            <a:r>
              <a:rPr lang="en-US" b="0" err="1">
                <a:latin typeface="Arial"/>
                <a:ea typeface="Arial"/>
                <a:cs typeface="Arial"/>
                <a:sym typeface="Arial"/>
              </a:rPr>
              <a:t>ngày</a:t>
            </a:r>
            <a:r>
              <a:rPr lang="en-US" b="0">
                <a:latin typeface="Arial"/>
                <a:ea typeface="Arial"/>
                <a:cs typeface="Arial"/>
                <a:sym typeface="Arial"/>
              </a:rPr>
              <a:t> </a:t>
            </a:r>
            <a:r>
              <a:rPr lang="en-US" b="0" err="1">
                <a:latin typeface="Arial"/>
                <a:ea typeface="Arial"/>
                <a:cs typeface="Arial"/>
                <a:sym typeface="Arial"/>
              </a:rPr>
              <a:t>hôm</a:t>
            </a:r>
            <a:r>
              <a:rPr lang="en-US" b="0">
                <a:latin typeface="Arial"/>
                <a:ea typeface="Arial"/>
                <a:cs typeface="Arial"/>
                <a:sym typeface="Arial"/>
              </a:rPr>
              <a:t> nay, </a:t>
            </a:r>
            <a:r>
              <a:rPr lang="en-US" b="0" err="1">
                <a:latin typeface="Arial"/>
                <a:ea typeface="Arial"/>
                <a:cs typeface="Arial"/>
                <a:sym typeface="Arial"/>
              </a:rPr>
              <a:t>chúng</a:t>
            </a:r>
            <a:r>
              <a:rPr lang="en-US" b="0">
                <a:latin typeface="Arial"/>
                <a:ea typeface="Arial"/>
                <a:cs typeface="Arial"/>
                <a:sym typeface="Arial"/>
              </a:rPr>
              <a:t> ta </a:t>
            </a:r>
            <a:r>
              <a:rPr lang="en-US" b="0" err="1">
                <a:latin typeface="Arial"/>
                <a:ea typeface="Arial"/>
                <a:cs typeface="Arial"/>
                <a:sym typeface="Arial"/>
              </a:rPr>
              <a:t>sẽ</a:t>
            </a:r>
            <a:r>
              <a:rPr lang="en-US" b="0">
                <a:latin typeface="Arial"/>
                <a:ea typeface="Arial"/>
                <a:cs typeface="Arial"/>
                <a:sym typeface="Arial"/>
              </a:rPr>
              <a:t> </a:t>
            </a:r>
            <a:r>
              <a:rPr lang="en-US" b="0" err="1">
                <a:latin typeface="Arial"/>
                <a:ea typeface="Arial"/>
                <a:cs typeface="Arial"/>
                <a:sym typeface="Arial"/>
              </a:rPr>
              <a:t>cùng</a:t>
            </a:r>
            <a:r>
              <a:rPr lang="en-US" b="0">
                <a:latin typeface="Arial"/>
                <a:ea typeface="Arial"/>
                <a:cs typeface="Arial"/>
                <a:sym typeface="Arial"/>
              </a:rPr>
              <a:t> </a:t>
            </a:r>
            <a:r>
              <a:rPr lang="en-US" b="0" err="1">
                <a:latin typeface="Arial"/>
                <a:ea typeface="Arial"/>
                <a:cs typeface="Arial"/>
                <a:sym typeface="Arial"/>
              </a:rPr>
              <a:t>tìm</a:t>
            </a:r>
            <a:r>
              <a:rPr lang="en-US" b="0">
                <a:latin typeface="Arial"/>
                <a:ea typeface="Arial"/>
                <a:cs typeface="Arial"/>
                <a:sym typeface="Arial"/>
              </a:rPr>
              <a:t> </a:t>
            </a:r>
            <a:r>
              <a:rPr lang="en-US" b="0" err="1">
                <a:latin typeface="Arial"/>
                <a:ea typeface="Arial"/>
                <a:cs typeface="Arial"/>
                <a:sym typeface="Arial"/>
              </a:rPr>
              <a:t>hiểu</a:t>
            </a:r>
            <a:r>
              <a:rPr lang="en-US" b="0">
                <a:latin typeface="Arial"/>
                <a:ea typeface="Arial"/>
                <a:cs typeface="Arial"/>
                <a:sym typeface="Arial"/>
              </a:rPr>
              <a:t> </a:t>
            </a:r>
            <a:r>
              <a:rPr lang="en-US" b="0" err="1">
                <a:latin typeface="Arial"/>
                <a:ea typeface="Arial"/>
                <a:cs typeface="Arial"/>
                <a:sym typeface="Arial"/>
              </a:rPr>
              <a:t>về</a:t>
            </a:r>
            <a:r>
              <a:rPr lang="en-US" b="0">
                <a:latin typeface="Arial"/>
                <a:ea typeface="Arial"/>
                <a:cs typeface="Arial"/>
                <a:sym typeface="Arial"/>
              </a:rPr>
              <a:t> </a:t>
            </a:r>
            <a:r>
              <a:rPr lang="en-US" b="0" err="1">
                <a:latin typeface="Arial"/>
                <a:ea typeface="Arial"/>
                <a:cs typeface="Arial"/>
                <a:sym typeface="Arial"/>
              </a:rPr>
              <a:t>cách</a:t>
            </a:r>
            <a:r>
              <a:rPr lang="en-US" b="0">
                <a:latin typeface="Arial"/>
                <a:ea typeface="Arial"/>
                <a:cs typeface="Arial"/>
                <a:sym typeface="Arial"/>
              </a:rPr>
              <a:t> </a:t>
            </a:r>
            <a:r>
              <a:rPr lang="en-US" b="0" err="1">
                <a:latin typeface="Arial"/>
                <a:ea typeface="Arial"/>
                <a:cs typeface="Arial"/>
                <a:sym typeface="Arial"/>
              </a:rPr>
              <a:t>phân</a:t>
            </a:r>
            <a:r>
              <a:rPr lang="en-US" b="0">
                <a:latin typeface="Arial"/>
                <a:ea typeface="Arial"/>
                <a:cs typeface="Arial"/>
                <a:sym typeface="Arial"/>
              </a:rPr>
              <a:t> </a:t>
            </a:r>
            <a:r>
              <a:rPr lang="en-US" b="0" err="1">
                <a:latin typeface="Arial"/>
                <a:ea typeface="Arial"/>
                <a:cs typeface="Arial"/>
                <a:sym typeface="Arial"/>
              </a:rPr>
              <a:t>loại</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a:t>
            </a:r>
            <a:r>
              <a:rPr lang="en-US" b="0" err="1">
                <a:latin typeface="Arial"/>
                <a:ea typeface="Arial"/>
                <a:cs typeface="Arial"/>
                <a:sym typeface="Arial"/>
              </a:rPr>
              <a:t>và</a:t>
            </a:r>
            <a:r>
              <a:rPr lang="en-US" b="0">
                <a:latin typeface="Arial"/>
                <a:ea typeface="Arial"/>
                <a:cs typeface="Arial"/>
                <a:sym typeface="Arial"/>
              </a:rPr>
              <a:t> </a:t>
            </a:r>
            <a:r>
              <a:rPr lang="en-US" b="0" err="1">
                <a:latin typeface="Arial"/>
                <a:ea typeface="Arial"/>
                <a:cs typeface="Arial"/>
                <a:sym typeface="Arial"/>
              </a:rPr>
              <a:t>quy</a:t>
            </a:r>
            <a:r>
              <a:rPr lang="en-US" b="0">
                <a:latin typeface="Arial"/>
                <a:ea typeface="Arial"/>
                <a:cs typeface="Arial"/>
                <a:sym typeface="Arial"/>
              </a:rPr>
              <a:t> </a:t>
            </a:r>
            <a:r>
              <a:rPr lang="en-US" b="0" err="1">
                <a:latin typeface="Arial"/>
                <a:ea typeface="Arial"/>
                <a:cs typeface="Arial"/>
                <a:sym typeface="Arial"/>
              </a:rPr>
              <a:t>định</a:t>
            </a:r>
            <a:r>
              <a:rPr lang="en-US" b="0">
                <a:latin typeface="Arial"/>
                <a:ea typeface="Arial"/>
                <a:cs typeface="Arial"/>
                <a:sym typeface="Arial"/>
              </a:rPr>
              <a:t> </a:t>
            </a:r>
            <a:r>
              <a:rPr lang="en-US" b="0" err="1">
                <a:latin typeface="Arial"/>
                <a:ea typeface="Arial"/>
                <a:cs typeface="Arial"/>
                <a:sym typeface="Arial"/>
              </a:rPr>
              <a:t>khi</a:t>
            </a:r>
            <a:r>
              <a:rPr lang="en-US" b="0">
                <a:latin typeface="Arial"/>
                <a:ea typeface="Arial"/>
                <a:cs typeface="Arial"/>
                <a:sym typeface="Arial"/>
              </a:rPr>
              <a:t> </a:t>
            </a:r>
            <a:r>
              <a:rPr lang="en-US" b="0" err="1">
                <a:latin typeface="Arial"/>
                <a:ea typeface="Arial"/>
                <a:cs typeface="Arial"/>
                <a:sym typeface="Arial"/>
              </a:rPr>
              <a:t>vứt</a:t>
            </a:r>
            <a:r>
              <a:rPr lang="en-US" b="0">
                <a:latin typeface="Arial"/>
                <a:ea typeface="Arial"/>
                <a:cs typeface="Arial"/>
                <a:sym typeface="Arial"/>
              </a:rPr>
              <a:t> </a:t>
            </a:r>
            <a:r>
              <a:rPr lang="en-US" b="0" err="1">
                <a:latin typeface="Arial"/>
                <a:ea typeface="Arial"/>
                <a:cs typeface="Arial"/>
                <a:sym typeface="Arial"/>
              </a:rPr>
              <a:t>rác</a:t>
            </a:r>
            <a:r>
              <a:rPr lang="en-US" b="0">
                <a:latin typeface="Arial"/>
                <a:ea typeface="Arial"/>
                <a:cs typeface="Arial"/>
                <a:sym typeface="Arial"/>
              </a:rPr>
              <a:t> ở Nhật </a:t>
            </a:r>
            <a:r>
              <a:rPr lang="en-US" b="0" err="1">
                <a:latin typeface="Arial"/>
                <a:ea typeface="Arial"/>
                <a:cs typeface="Arial"/>
                <a:sym typeface="Arial"/>
              </a:rPr>
              <a:t>nhé</a:t>
            </a:r>
            <a:r>
              <a:rPr lang="en-US" b="0">
                <a:latin typeface="Arial"/>
                <a:ea typeface="Arial"/>
                <a:cs typeface="Arial"/>
                <a:sym typeface="Arial"/>
              </a:rPr>
              <a:t>. </a:t>
            </a:r>
          </a:p>
        </p:txBody>
      </p:sp>
    </p:spTree>
    <p:extLst>
      <p:ext uri="{BB962C8B-B14F-4D97-AF65-F5344CB8AC3E}">
        <p14:creationId xmlns:p14="http://schemas.microsoft.com/office/powerpoint/2010/main" val="1731499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6: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b="0"/>
              <a:t>〇✕クイズです。▼</a:t>
            </a:r>
            <a:endParaRPr lang="en-US" altLang="ja-JP" b="0"/>
          </a:p>
          <a:p>
            <a:pPr marL="0" lvl="0" indent="0" algn="l" rtl="0">
              <a:spcBef>
                <a:spcPts val="0"/>
              </a:spcBef>
              <a:spcAft>
                <a:spcPts val="0"/>
              </a:spcAft>
              <a:buNone/>
            </a:pPr>
            <a:endParaRPr lang="vi-VN" altLang="ja-JP" b="0"/>
          </a:p>
          <a:p>
            <a:pPr marL="0" lvl="0" indent="0" algn="l" rtl="0">
              <a:spcBef>
                <a:spcPts val="0"/>
              </a:spcBef>
              <a:spcAft>
                <a:spcPts val="0"/>
              </a:spcAft>
              <a:buNone/>
            </a:pPr>
            <a:r>
              <a:rPr lang="vi-VN" b="0"/>
              <a:t>Sau đây là những câu đố Đúng - Sai. </a:t>
            </a:r>
            <a:r>
              <a:rPr lang="ja-JP" altLang="ja-JP" b="0">
                <a:latin typeface="Arial"/>
                <a:ea typeface="Arial"/>
                <a:cs typeface="Arial"/>
                <a:sym typeface="Arial"/>
              </a:rPr>
              <a:t>▼</a:t>
            </a:r>
            <a:endParaRPr b="0"/>
          </a:p>
        </p:txBody>
      </p:sp>
    </p:spTree>
    <p:extLst>
      <p:ext uri="{BB962C8B-B14F-4D97-AF65-F5344CB8AC3E}">
        <p14:creationId xmlns:p14="http://schemas.microsoft.com/office/powerpoint/2010/main" val="120145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sz="1200" b="0">
                <a:solidFill>
                  <a:schemeClr val="dk1"/>
                </a:solidFill>
                <a:latin typeface="Arial"/>
                <a:ea typeface="Arial"/>
                <a:cs typeface="Arial"/>
                <a:sym typeface="Arial"/>
              </a:rPr>
              <a:t>問題</a:t>
            </a:r>
            <a:r>
              <a:rPr lang="ja-JP" altLang="en-US" sz="1200" b="0">
                <a:solidFill>
                  <a:schemeClr val="dk1"/>
                </a:solidFill>
                <a:latin typeface="Arial"/>
                <a:ea typeface="Arial"/>
                <a:cs typeface="Arial"/>
                <a:sym typeface="Arial"/>
              </a:rPr>
              <a:t>１</a:t>
            </a:r>
            <a:r>
              <a:rPr lang="ja-JP" sz="1200" b="0">
                <a:solidFill>
                  <a:schemeClr val="dk1"/>
                </a:solidFill>
                <a:latin typeface="Arial"/>
                <a:ea typeface="Arial"/>
                <a:cs typeface="Arial"/>
                <a:sym typeface="Arial"/>
              </a:rPr>
              <a:t>）</a:t>
            </a:r>
            <a:r>
              <a:rPr lang="ja-JP" altLang="en-US"/>
              <a:t>日本では、自分の好きな時間にごみを捨ててもいい。</a:t>
            </a:r>
            <a:r>
              <a:rPr lang="ja-JP" sz="1200" b="0">
                <a:solidFill>
                  <a:schemeClr val="dk1"/>
                </a:solidFill>
                <a:latin typeface="Arial"/>
                <a:ea typeface="Arial"/>
                <a:cs typeface="Arial"/>
                <a:sym typeface="Arial"/>
              </a:rPr>
              <a:t>〇ですか、×ですか。▼</a:t>
            </a:r>
            <a:endParaRPr sz="1200" b="0">
              <a:solidFill>
                <a:schemeClr val="dk1"/>
              </a:solidFill>
              <a:latin typeface="Arial"/>
              <a:ea typeface="Arial"/>
              <a:cs typeface="Arial"/>
              <a:sym typeface="Arial"/>
            </a:endParaRPr>
          </a:p>
          <a:p>
            <a:pPr marL="0" lvl="0" indent="0" algn="l" rtl="0">
              <a:spcBef>
                <a:spcPts val="0"/>
              </a:spcBef>
              <a:spcAft>
                <a:spcPts val="0"/>
              </a:spcAft>
              <a:buNone/>
            </a:pPr>
            <a:r>
              <a:rPr lang="ja-JP" sz="1200" b="0">
                <a:solidFill>
                  <a:schemeClr val="dk1"/>
                </a:solidFill>
                <a:latin typeface="Arial"/>
                <a:ea typeface="Arial"/>
                <a:cs typeface="Arial"/>
                <a:sym typeface="Arial"/>
              </a:rPr>
              <a:t>✕▼</a:t>
            </a:r>
            <a:endParaRPr lang="vi-VN" altLang="ja-JP" sz="1200" b="0">
              <a:solidFill>
                <a:schemeClr val="dk1"/>
              </a:solidFill>
              <a:latin typeface="Arial"/>
              <a:ea typeface="Arial"/>
              <a:cs typeface="Arial"/>
              <a:sym typeface="Arial"/>
            </a:endParaRPr>
          </a:p>
          <a:p>
            <a:pPr marL="0" lvl="0" indent="0" algn="l" rtl="0">
              <a:spcBef>
                <a:spcPts val="0"/>
              </a:spcBef>
              <a:spcAft>
                <a:spcPts val="0"/>
              </a:spcAft>
              <a:buNone/>
            </a:pPr>
            <a:endParaRPr lang="vi-VN" sz="1200" b="0">
              <a:solidFill>
                <a:schemeClr val="dk1"/>
              </a:solidFill>
              <a:latin typeface="Arial"/>
              <a:ea typeface="Arial"/>
              <a:cs typeface="Arial"/>
              <a:sym typeface="Arial"/>
            </a:endParaRPr>
          </a:p>
          <a:p>
            <a:pPr marL="0" lvl="0" indent="0" algn="l" rtl="0">
              <a:spcBef>
                <a:spcPts val="0"/>
              </a:spcBef>
              <a:spcAft>
                <a:spcPts val="0"/>
              </a:spcAft>
              <a:buNone/>
            </a:pPr>
            <a:r>
              <a:rPr lang="vi-VN" sz="1200" b="0">
                <a:solidFill>
                  <a:schemeClr val="dk1"/>
                </a:solidFill>
                <a:latin typeface="Arial"/>
                <a:ea typeface="Arial"/>
                <a:cs typeface="Arial"/>
                <a:sym typeface="Arial"/>
              </a:rPr>
              <a:t>Câu </a:t>
            </a:r>
            <a:r>
              <a:rPr lang="en-US" sz="1200" b="0">
                <a:solidFill>
                  <a:schemeClr val="dk1"/>
                </a:solidFill>
                <a:latin typeface="Arial"/>
                <a:ea typeface="Arial"/>
                <a:cs typeface="Arial"/>
                <a:sym typeface="Arial"/>
              </a:rPr>
              <a:t>1</a:t>
            </a:r>
            <a:r>
              <a:rPr lang="vi-VN" sz="1200" b="0">
                <a:solidFill>
                  <a:schemeClr val="dk1"/>
                </a:solidFill>
                <a:latin typeface="Arial"/>
                <a:ea typeface="Arial"/>
                <a:cs typeface="Arial"/>
                <a:sym typeface="Arial"/>
              </a:rPr>
              <a:t>) Ở Nhật Bản, có thể vứt rác vào bất cứ lúc nào mình thích. Đúng hay sai?</a:t>
            </a:r>
            <a:r>
              <a:rPr lang="vi-VN" altLang="ja-JP" sz="1200" b="0">
                <a:solidFill>
                  <a:schemeClr val="dk1"/>
                </a:solidFill>
                <a:latin typeface="Arial"/>
                <a:ea typeface="Arial"/>
                <a:cs typeface="Arial"/>
                <a:sym typeface="Arial"/>
              </a:rPr>
              <a:t> ▼</a:t>
            </a:r>
          </a:p>
          <a:p>
            <a:pPr marL="0" lvl="0" indent="0" algn="l" rtl="0">
              <a:spcBef>
                <a:spcPts val="0"/>
              </a:spcBef>
              <a:spcAft>
                <a:spcPts val="0"/>
              </a:spcAft>
              <a:buNone/>
            </a:pPr>
            <a:r>
              <a:rPr lang="vi-VN" altLang="ja-JP" sz="1200" b="0">
                <a:solidFill>
                  <a:schemeClr val="dk1"/>
                </a:solidFill>
                <a:latin typeface="Arial"/>
                <a:ea typeface="Arial"/>
                <a:cs typeface="Arial"/>
                <a:sym typeface="Arial"/>
              </a:rPr>
              <a:t>✕▼</a:t>
            </a:r>
          </a:p>
          <a:p>
            <a:pPr marL="0" lvl="0" indent="0" algn="l" rtl="0">
              <a:spcBef>
                <a:spcPts val="0"/>
              </a:spcBef>
              <a:spcAft>
                <a:spcPts val="0"/>
              </a:spcAft>
              <a:buNone/>
            </a:pPr>
            <a:endParaRPr sz="1200" b="1">
              <a:solidFill>
                <a:schemeClr val="dk1"/>
              </a:solidFill>
              <a:latin typeface="Arial"/>
              <a:ea typeface="Arial"/>
              <a:cs typeface="Arial"/>
              <a:sym typeface="Arial"/>
            </a:endParaRPr>
          </a:p>
          <a:p>
            <a:pPr marL="0" lvl="0" indent="0" algn="l" rtl="0">
              <a:spcBef>
                <a:spcPts val="0"/>
              </a:spcBef>
              <a:spcAft>
                <a:spcPts val="0"/>
              </a:spcAft>
              <a:buNone/>
            </a:pPr>
            <a:endParaRPr sz="1200" b="1">
              <a:solidFill>
                <a:schemeClr val="dk1"/>
              </a:solidFill>
              <a:latin typeface="Arial"/>
              <a:ea typeface="Arial"/>
              <a:cs typeface="Arial"/>
              <a:sym typeface="Arial"/>
            </a:endParaRPr>
          </a:p>
          <a:p>
            <a:pPr marL="0" lvl="0" indent="0" algn="l" rtl="0">
              <a:spcBef>
                <a:spcPts val="0"/>
              </a:spcBef>
              <a:spcAft>
                <a:spcPts val="0"/>
              </a:spcAft>
              <a:buNone/>
            </a:pPr>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1458752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8: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sz="1200" b="0">
                <a:solidFill>
                  <a:schemeClr val="dk1"/>
                </a:solidFill>
                <a:latin typeface="Arial"/>
                <a:ea typeface="Arial"/>
                <a:cs typeface="Arial"/>
                <a:sym typeface="Arial"/>
              </a:rPr>
              <a:t>問題</a:t>
            </a:r>
            <a:r>
              <a:rPr lang="ja-JP" altLang="en-US" sz="1200" b="0">
                <a:solidFill>
                  <a:schemeClr val="dk1"/>
                </a:solidFill>
                <a:latin typeface="Arial"/>
                <a:ea typeface="Arial"/>
                <a:cs typeface="Arial"/>
                <a:sym typeface="Arial"/>
              </a:rPr>
              <a:t>２</a:t>
            </a:r>
            <a:r>
              <a:rPr lang="ja-JP" sz="1200" b="0">
                <a:solidFill>
                  <a:schemeClr val="dk1"/>
                </a:solidFill>
                <a:latin typeface="Arial"/>
                <a:ea typeface="Arial"/>
                <a:cs typeface="Arial"/>
                <a:sym typeface="Arial"/>
              </a:rPr>
              <a:t>）</a:t>
            </a:r>
            <a:r>
              <a:rPr lang="ja-JP" altLang="en-US"/>
              <a:t>すべてのごみを一つの袋にまとめて、きちんと縛れば捨ててもいい</a:t>
            </a:r>
            <a:r>
              <a:rPr lang="ja-JP" sz="1200" b="0">
                <a:solidFill>
                  <a:schemeClr val="dk1"/>
                </a:solidFill>
                <a:latin typeface="Arial"/>
                <a:ea typeface="Arial"/>
                <a:cs typeface="Arial"/>
                <a:sym typeface="Arial"/>
              </a:rPr>
              <a:t>。〇ですか、×ですか。▼</a:t>
            </a:r>
            <a:endParaRPr sz="1200" b="0">
              <a:solidFill>
                <a:schemeClr val="dk1"/>
              </a:solidFill>
              <a:latin typeface="Arial"/>
              <a:ea typeface="Arial"/>
              <a:cs typeface="Arial"/>
              <a:sym typeface="Arial"/>
            </a:endParaRPr>
          </a:p>
          <a:p>
            <a:pPr marL="0" lvl="0" indent="0" algn="l" rtl="0">
              <a:spcBef>
                <a:spcPts val="0"/>
              </a:spcBef>
              <a:spcAft>
                <a:spcPts val="0"/>
              </a:spcAft>
              <a:buNone/>
            </a:pPr>
            <a:r>
              <a:rPr lang="ja-JP" sz="1200" b="0">
                <a:solidFill>
                  <a:schemeClr val="dk1"/>
                </a:solidFill>
                <a:latin typeface="Arial"/>
                <a:ea typeface="Arial"/>
                <a:cs typeface="Arial"/>
                <a:sym typeface="Arial"/>
              </a:rPr>
              <a:t>✕▼</a:t>
            </a:r>
            <a:endParaRPr sz="1200" b="0">
              <a:solidFill>
                <a:schemeClr val="dk1"/>
              </a:solidFill>
              <a:latin typeface="Arial"/>
              <a:ea typeface="Arial"/>
              <a:cs typeface="Arial"/>
              <a:sym typeface="Arial"/>
            </a:endParaRPr>
          </a:p>
          <a:p>
            <a:pPr marL="0" lvl="0" indent="0" algn="l" rtl="0">
              <a:spcBef>
                <a:spcPts val="0"/>
              </a:spcBef>
              <a:spcAft>
                <a:spcPts val="0"/>
              </a:spcAft>
              <a:buNone/>
            </a:pPr>
            <a:endParaRPr lang="vi-VN" sz="1200" b="0">
              <a:solidFill>
                <a:schemeClr val="dk1"/>
              </a:solidFill>
              <a:latin typeface="Arial"/>
              <a:ea typeface="Arial"/>
              <a:cs typeface="Arial"/>
              <a:sym typeface="Arial"/>
            </a:endParaRPr>
          </a:p>
          <a:p>
            <a:pPr marL="0" lvl="0" indent="0" algn="l" rtl="0">
              <a:spcBef>
                <a:spcPts val="0"/>
              </a:spcBef>
              <a:spcAft>
                <a:spcPts val="0"/>
              </a:spcAft>
              <a:buNone/>
            </a:pPr>
            <a:r>
              <a:rPr lang="vi-VN" sz="1200" b="0">
                <a:solidFill>
                  <a:schemeClr val="dk1"/>
                </a:solidFill>
                <a:latin typeface="Arial"/>
                <a:ea typeface="Arial"/>
                <a:cs typeface="Arial"/>
                <a:sym typeface="Arial"/>
              </a:rPr>
              <a:t>Câu </a:t>
            </a:r>
            <a:r>
              <a:rPr lang="en-US" sz="1200" b="0">
                <a:solidFill>
                  <a:schemeClr val="dk1"/>
                </a:solidFill>
                <a:latin typeface="Arial"/>
                <a:ea typeface="Arial"/>
                <a:cs typeface="Arial"/>
                <a:sym typeface="Arial"/>
              </a:rPr>
              <a:t>2</a:t>
            </a:r>
            <a:r>
              <a:rPr lang="vi-VN" sz="1200" b="0">
                <a:solidFill>
                  <a:schemeClr val="dk1"/>
                </a:solidFill>
                <a:latin typeface="Arial"/>
                <a:ea typeface="Arial"/>
                <a:cs typeface="Arial"/>
                <a:sym typeface="Arial"/>
              </a:rPr>
              <a:t>) Có thể cho tất cả các loại rác vào chung 1 túi, miễn là buộc gọn gàng. Đúng hay sai? </a:t>
            </a:r>
            <a:r>
              <a:rPr lang="vi-VN" altLang="ja-JP" sz="1200" b="0">
                <a:solidFill>
                  <a:schemeClr val="dk1"/>
                </a:solidFill>
                <a:latin typeface="Arial"/>
                <a:ea typeface="Arial"/>
                <a:cs typeface="Arial"/>
                <a:sym typeface="Arial"/>
              </a:rPr>
              <a:t>▼</a:t>
            </a:r>
          </a:p>
          <a:p>
            <a:pPr marL="0" lvl="0" indent="0" algn="l" rtl="0">
              <a:spcBef>
                <a:spcPts val="0"/>
              </a:spcBef>
              <a:spcAft>
                <a:spcPts val="0"/>
              </a:spcAft>
              <a:buNone/>
            </a:pPr>
            <a:r>
              <a:rPr lang="vi-VN" altLang="ja-JP" sz="1200" b="0">
                <a:solidFill>
                  <a:schemeClr val="dk1"/>
                </a:solidFill>
                <a:latin typeface="Arial"/>
                <a:ea typeface="Arial"/>
                <a:cs typeface="Arial"/>
                <a:sym typeface="Arial"/>
              </a:rPr>
              <a:t>✕▼</a:t>
            </a:r>
          </a:p>
          <a:p>
            <a:pPr marL="0" lvl="0" indent="0" algn="l" rtl="0">
              <a:spcBef>
                <a:spcPts val="0"/>
              </a:spcBef>
              <a:spcAft>
                <a:spcPts val="0"/>
              </a:spcAft>
              <a:buNone/>
            </a:pPr>
            <a:endParaRPr sz="1200" b="0">
              <a:solidFill>
                <a:schemeClr val="dk1"/>
              </a:solidFill>
              <a:latin typeface="Arial"/>
              <a:ea typeface="Arial"/>
              <a:cs typeface="Arial"/>
              <a:sym typeface="Arial"/>
            </a:endParaRPr>
          </a:p>
          <a:p>
            <a:pPr marL="0" lvl="0" indent="0" algn="l" rtl="0">
              <a:spcBef>
                <a:spcPts val="0"/>
              </a:spcBef>
              <a:spcAft>
                <a:spcPts val="0"/>
              </a:spcAft>
              <a:buNone/>
            </a:pPr>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1454647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1:notes"/>
          <p:cNvSpPr>
            <a:spLocks noGrp="1" noRot="1" noChangeAspect="1"/>
          </p:cNvSpPr>
          <p:nvPr>
            <p:ph type="sldImg" idx="2"/>
          </p:nvPr>
        </p:nvSpPr>
        <p:spPr>
          <a:xfrm>
            <a:off x="2913063" y="841375"/>
            <a:ext cx="4040187" cy="2273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1:notes"/>
          <p:cNvSpPr txBox="1">
            <a:spLocks noGrp="1"/>
          </p:cNvSpPr>
          <p:nvPr>
            <p:ph type="body" idx="1"/>
          </p:nvPr>
        </p:nvSpPr>
        <p:spPr>
          <a:xfrm>
            <a:off x="986632" y="3241586"/>
            <a:ext cx="7893050" cy="265220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sz="1200" b="0">
                <a:solidFill>
                  <a:schemeClr val="dk1"/>
                </a:solidFill>
                <a:latin typeface="Arial"/>
                <a:ea typeface="Arial"/>
                <a:cs typeface="Arial"/>
                <a:sym typeface="Arial"/>
              </a:rPr>
              <a:t>問題</a:t>
            </a:r>
            <a:r>
              <a:rPr lang="ja-JP" altLang="en-US" sz="1200" b="0">
                <a:solidFill>
                  <a:schemeClr val="dk1"/>
                </a:solidFill>
                <a:latin typeface="Arial"/>
                <a:ea typeface="Arial"/>
                <a:cs typeface="Arial"/>
                <a:sym typeface="Arial"/>
              </a:rPr>
              <a:t>３</a:t>
            </a:r>
            <a:r>
              <a:rPr lang="ja-JP" sz="1200" b="0">
                <a:solidFill>
                  <a:schemeClr val="dk1"/>
                </a:solidFill>
                <a:latin typeface="Arial"/>
                <a:ea typeface="Arial"/>
                <a:cs typeface="Arial"/>
                <a:sym typeface="Arial"/>
              </a:rPr>
              <a:t>）▼</a:t>
            </a:r>
            <a:r>
              <a:rPr lang="ja-JP" altLang="en-US"/>
              <a:t>日本では、ゴミを捨てるのにお金がかかることがある。</a:t>
            </a:r>
            <a:r>
              <a:rPr lang="ja-JP" altLang="en-US" sz="1200" b="0">
                <a:solidFill>
                  <a:schemeClr val="dk1"/>
                </a:solidFill>
                <a:latin typeface="Arial"/>
                <a:ea typeface="Arial"/>
                <a:cs typeface="Arial"/>
                <a:sym typeface="Arial"/>
              </a:rPr>
              <a:t>〇ですか、</a:t>
            </a:r>
            <a:r>
              <a:rPr lang="en-US" altLang="ja-JP" sz="1200" b="0">
                <a:solidFill>
                  <a:schemeClr val="dk1"/>
                </a:solidFill>
                <a:latin typeface="Arial"/>
                <a:ea typeface="Arial"/>
                <a:cs typeface="Arial"/>
                <a:sym typeface="Arial"/>
              </a:rPr>
              <a:t>×</a:t>
            </a:r>
            <a:r>
              <a:rPr lang="ja-JP" altLang="en-US" sz="1200" b="0">
                <a:solidFill>
                  <a:schemeClr val="dk1"/>
                </a:solidFill>
                <a:latin typeface="Arial"/>
                <a:ea typeface="Arial"/>
                <a:cs typeface="Arial"/>
                <a:sym typeface="Arial"/>
              </a:rPr>
              <a:t>ですか。</a:t>
            </a:r>
            <a:endParaRPr sz="1200" b="0">
              <a:solidFill>
                <a:schemeClr val="dk1"/>
              </a:solidFill>
              <a:latin typeface="Arial"/>
              <a:ea typeface="Arial"/>
              <a:cs typeface="Arial"/>
              <a:sym typeface="Arial"/>
            </a:endParaRPr>
          </a:p>
          <a:p>
            <a:pPr marL="0" lvl="0" indent="0" algn="l" rtl="0">
              <a:spcBef>
                <a:spcPts val="0"/>
              </a:spcBef>
              <a:spcAft>
                <a:spcPts val="0"/>
              </a:spcAft>
              <a:buNone/>
            </a:pPr>
            <a:r>
              <a:rPr lang="ja-JP" sz="1200" b="0">
                <a:solidFill>
                  <a:schemeClr val="dk1"/>
                </a:solidFill>
                <a:latin typeface="Arial"/>
                <a:ea typeface="Arial"/>
                <a:cs typeface="Arial"/>
                <a:sym typeface="Arial"/>
              </a:rPr>
              <a:t>○▼</a:t>
            </a:r>
            <a:endParaRPr sz="1200" b="0">
              <a:solidFill>
                <a:schemeClr val="dk1"/>
              </a:solidFill>
              <a:latin typeface="Arial"/>
              <a:ea typeface="Arial"/>
              <a:cs typeface="Arial"/>
              <a:sym typeface="Arial"/>
            </a:endParaRPr>
          </a:p>
          <a:p>
            <a:pPr marL="0" lvl="0" indent="0" algn="l" rtl="0">
              <a:spcBef>
                <a:spcPts val="0"/>
              </a:spcBef>
              <a:spcAft>
                <a:spcPts val="0"/>
              </a:spcAft>
              <a:buNone/>
            </a:pPr>
            <a:endParaRPr sz="1200" b="0">
              <a:solidFill>
                <a:schemeClr val="dk1"/>
              </a:solidFill>
              <a:latin typeface="Arial"/>
              <a:ea typeface="Arial"/>
              <a:cs typeface="Arial"/>
              <a:sym typeface="Arial"/>
            </a:endParaRPr>
          </a:p>
          <a:p>
            <a:pPr marL="0" lvl="0" indent="0" algn="l" rtl="0">
              <a:spcBef>
                <a:spcPts val="0"/>
              </a:spcBef>
              <a:spcAft>
                <a:spcPts val="0"/>
              </a:spcAft>
              <a:buNone/>
            </a:pPr>
            <a:r>
              <a:rPr lang="vi-VN" sz="1200" b="0">
                <a:solidFill>
                  <a:schemeClr val="dk1"/>
                </a:solidFill>
                <a:latin typeface="Arial"/>
                <a:ea typeface="Arial"/>
                <a:cs typeface="Arial"/>
                <a:sym typeface="Arial"/>
              </a:rPr>
              <a:t>Câu </a:t>
            </a:r>
            <a:r>
              <a:rPr lang="en-US" sz="1200" b="0">
                <a:solidFill>
                  <a:schemeClr val="dk1"/>
                </a:solidFill>
                <a:latin typeface="Arial"/>
                <a:ea typeface="Arial"/>
                <a:cs typeface="Arial"/>
                <a:sym typeface="Arial"/>
              </a:rPr>
              <a:t>3</a:t>
            </a:r>
            <a:r>
              <a:rPr lang="vi-VN" sz="1200" b="0">
                <a:solidFill>
                  <a:schemeClr val="dk1"/>
                </a:solidFill>
                <a:latin typeface="Arial"/>
                <a:ea typeface="Arial"/>
                <a:cs typeface="Arial"/>
                <a:sym typeface="Arial"/>
              </a:rPr>
              <a:t>) Ở Nhật có những lúc vứt rác sẽ phải trả tiền.</a:t>
            </a:r>
            <a:r>
              <a:rPr lang="en-US" sz="1200" b="0">
                <a:solidFill>
                  <a:schemeClr val="dk1"/>
                </a:solidFill>
                <a:latin typeface="Arial"/>
                <a:ea typeface="Arial"/>
                <a:cs typeface="Arial"/>
                <a:sym typeface="Arial"/>
              </a:rPr>
              <a:t>. </a:t>
            </a:r>
            <a:r>
              <a:rPr lang="vi-VN" sz="1200" b="0">
                <a:solidFill>
                  <a:schemeClr val="dk1"/>
                </a:solidFill>
                <a:latin typeface="Arial"/>
                <a:ea typeface="Arial"/>
                <a:cs typeface="Arial"/>
                <a:sym typeface="Arial"/>
              </a:rPr>
              <a:t>Đúng hay sai?</a:t>
            </a:r>
            <a:r>
              <a:rPr lang="vi-VN" altLang="ja-JP" sz="1200" b="0">
                <a:solidFill>
                  <a:schemeClr val="dk1"/>
                </a:solidFill>
                <a:latin typeface="Arial"/>
                <a:ea typeface="Arial"/>
                <a:cs typeface="Arial"/>
                <a:sym typeface="Arial"/>
              </a:rPr>
              <a:t> </a:t>
            </a:r>
            <a:r>
              <a:rPr lang="vi-VN" sz="1200" b="0">
                <a:solidFill>
                  <a:schemeClr val="dk1"/>
                </a:solidFill>
                <a:latin typeface="Arial"/>
                <a:ea typeface="Arial"/>
                <a:cs typeface="Arial"/>
                <a:sym typeface="Arial"/>
              </a:rPr>
              <a:t> </a:t>
            </a:r>
            <a:r>
              <a:rPr lang="vi-VN" altLang="ja-JP" sz="1200" b="0">
                <a:solidFill>
                  <a:schemeClr val="dk1"/>
                </a:solidFill>
                <a:latin typeface="Arial"/>
                <a:ea typeface="Arial"/>
                <a:cs typeface="Arial"/>
                <a:sym typeface="Arial"/>
              </a:rPr>
              <a:t>▼</a:t>
            </a:r>
          </a:p>
          <a:p>
            <a:pPr marL="0" lvl="0" indent="0" algn="l" rtl="0">
              <a:spcBef>
                <a:spcPts val="0"/>
              </a:spcBef>
              <a:spcAft>
                <a:spcPts val="0"/>
              </a:spcAft>
              <a:buNone/>
            </a:pPr>
            <a:r>
              <a:rPr lang="vi-VN" altLang="ja-JP" sz="1200" b="0">
                <a:solidFill>
                  <a:schemeClr val="dk1"/>
                </a:solidFill>
                <a:latin typeface="Arial"/>
                <a:ea typeface="Arial"/>
                <a:cs typeface="Arial"/>
                <a:sym typeface="Arial"/>
              </a:rPr>
              <a:t>○▼</a:t>
            </a:r>
          </a:p>
          <a:p>
            <a:pPr marL="0" lvl="0" indent="0" algn="l" rtl="0">
              <a:spcBef>
                <a:spcPts val="0"/>
              </a:spcBef>
              <a:spcAft>
                <a:spcPts val="0"/>
              </a:spcAft>
              <a:buNone/>
            </a:pPr>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2146548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5"/>
        <p:cNvGrpSpPr/>
        <p:nvPr/>
      </p:nvGrpSpPr>
      <p:grpSpPr>
        <a:xfrm>
          <a:off x="0" y="0"/>
          <a:ext cx="0" cy="0"/>
          <a:chOff x="0" y="0"/>
          <a:chExt cx="0" cy="0"/>
        </a:xfrm>
      </p:grpSpPr>
      <p:sp>
        <p:nvSpPr>
          <p:cNvPr id="16" name="Google Shape;16;p4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72"/>
        <p:cNvGrpSpPr/>
        <p:nvPr/>
      </p:nvGrpSpPr>
      <p:grpSpPr>
        <a:xfrm>
          <a:off x="0" y="0"/>
          <a:ext cx="0" cy="0"/>
          <a:chOff x="0" y="0"/>
          <a:chExt cx="0" cy="0"/>
        </a:xfrm>
      </p:grpSpPr>
      <p:sp>
        <p:nvSpPr>
          <p:cNvPr id="73" name="Google Shape;73;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78"/>
        <p:cNvGrpSpPr/>
        <p:nvPr/>
      </p:nvGrpSpPr>
      <p:grpSpPr>
        <a:xfrm>
          <a:off x="0" y="0"/>
          <a:ext cx="0" cy="0"/>
          <a:chOff x="0" y="0"/>
          <a:chExt cx="0" cy="0"/>
        </a:xfrm>
      </p:grpSpPr>
      <p:sp>
        <p:nvSpPr>
          <p:cNvPr id="79" name="Google Shape;79;p5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21"/>
        <p:cNvGrpSpPr/>
        <p:nvPr/>
      </p:nvGrpSpPr>
      <p:grpSpPr>
        <a:xfrm>
          <a:off x="0" y="0"/>
          <a:ext cx="0" cy="0"/>
          <a:chOff x="0" y="0"/>
          <a:chExt cx="0" cy="0"/>
        </a:xfrm>
      </p:grpSpPr>
      <p:sp>
        <p:nvSpPr>
          <p:cNvPr id="22" name="Google Shape;22;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31"/>
        <p:cNvGrpSpPr/>
        <p:nvPr/>
      </p:nvGrpSpPr>
      <p:grpSpPr>
        <a:xfrm>
          <a:off x="0" y="0"/>
          <a:ext cx="0" cy="0"/>
          <a:chOff x="0" y="0"/>
          <a:chExt cx="0" cy="0"/>
        </a:xfrm>
      </p:grpSpPr>
      <p:sp>
        <p:nvSpPr>
          <p:cNvPr id="32" name="Google Shape;32;p4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4"/>
        <p:cNvGrpSpPr/>
        <p:nvPr/>
      </p:nvGrpSpPr>
      <p:grpSpPr>
        <a:xfrm>
          <a:off x="0" y="0"/>
          <a:ext cx="0" cy="0"/>
          <a:chOff x="0" y="0"/>
          <a:chExt cx="0" cy="0"/>
        </a:xfrm>
      </p:grpSpPr>
      <p:sp>
        <p:nvSpPr>
          <p:cNvPr id="45" name="Google Shape;45;p5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5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5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53"/>
        <p:cNvGrpSpPr/>
        <p:nvPr/>
      </p:nvGrpSpPr>
      <p:grpSpPr>
        <a:xfrm>
          <a:off x="0" y="0"/>
          <a:ext cx="0" cy="0"/>
          <a:chOff x="0" y="0"/>
          <a:chExt cx="0" cy="0"/>
        </a:xfrm>
      </p:grpSpPr>
      <p:sp>
        <p:nvSpPr>
          <p:cNvPr id="54" name="Google Shape;54;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58"/>
        <p:cNvGrpSpPr/>
        <p:nvPr/>
      </p:nvGrpSpPr>
      <p:grpSpPr>
        <a:xfrm>
          <a:off x="0" y="0"/>
          <a:ext cx="0" cy="0"/>
          <a:chOff x="0" y="0"/>
          <a:chExt cx="0" cy="0"/>
        </a:xfrm>
      </p:grpSpPr>
      <p:sp>
        <p:nvSpPr>
          <p:cNvPr id="59" name="Google Shape;59;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5"/>
        <p:cNvGrpSpPr/>
        <p:nvPr/>
      </p:nvGrpSpPr>
      <p:grpSpPr>
        <a:xfrm>
          <a:off x="0" y="0"/>
          <a:ext cx="0" cy="0"/>
          <a:chOff x="0" y="0"/>
          <a:chExt cx="0" cy="0"/>
        </a:xfrm>
      </p:grpSpPr>
      <p:sp>
        <p:nvSpPr>
          <p:cNvPr id="66" name="Google Shape;66;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8" name="Google Shape;68;p5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lt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4.pn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6.jpe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4.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2.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4.png"/><Relationship Id="rId4" Type="http://schemas.openxmlformats.org/officeDocument/2006/relationships/image" Target="../media/image43.png"/><Relationship Id="rId9" Type="http://schemas.microsoft.com/office/2007/relationships/hdphoto" Target="../media/hdphoto2.wdp"/></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11.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6.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5.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91.png"/><Relationship Id="rId4" Type="http://schemas.openxmlformats.org/officeDocument/2006/relationships/image" Target="../media/image90.png"/></Relationships>
</file>

<file path=ppt/slides/_rels/slide3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2.png"/><Relationship Id="rId7"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10" Type="http://schemas.openxmlformats.org/officeDocument/2006/relationships/image" Target="../media/image23.png"/><Relationship Id="rId4" Type="http://schemas.openxmlformats.org/officeDocument/2006/relationships/image" Target="../media/image93.png"/><Relationship Id="rId9"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www.ac-illust.com/" TargetMode="External"/><Relationship Id="rId3" Type="http://schemas.openxmlformats.org/officeDocument/2006/relationships/hyperlink" Target="https://www.city.minato.tokyo.jp/gomigenryou/kurashi/gomi/kate/k-wakekata/guidebook.html" TargetMode="External"/><Relationship Id="rId7" Type="http://schemas.openxmlformats.org/officeDocument/2006/relationships/hyperlink" Target="https://illustkun.com/"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irasutoya.com/" TargetMode="External"/><Relationship Id="rId5" Type="http://schemas.openxmlformats.org/officeDocument/2006/relationships/hyperlink" Target="https://jpf.org.vn/irodori" TargetMode="External"/><Relationship Id="rId4" Type="http://schemas.openxmlformats.org/officeDocument/2006/relationships/hyperlink" Target="https://www.city.osaka.lg.jp/kankyo/page/0000309005.html" TargetMode="External"/><Relationship Id="rId9" Type="http://schemas.openxmlformats.org/officeDocument/2006/relationships/hyperlink" Target="https://loosedrawing.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openxmlformats.org/officeDocument/2006/relationships/hyperlink" Target="https://www.ac-illust.com/" TargetMode="External"/><Relationship Id="rId3" Type="http://schemas.openxmlformats.org/officeDocument/2006/relationships/hyperlink" Target="https://www.city.minato.tokyo.jp/gomigenryou/kurashi/gomi/kate/k-wakekata/guidebook.html" TargetMode="External"/><Relationship Id="rId7" Type="http://schemas.openxmlformats.org/officeDocument/2006/relationships/hyperlink" Target="https://illustkun.co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www.irasutoya.com/" TargetMode="External"/><Relationship Id="rId5" Type="http://schemas.openxmlformats.org/officeDocument/2006/relationships/hyperlink" Target="https://jpf.org.vn/irodori" TargetMode="External"/><Relationship Id="rId4" Type="http://schemas.openxmlformats.org/officeDocument/2006/relationships/hyperlink" Target="https://www.city.osaka.lg.jp/kankyo/page/0000309005.html" TargetMode="External"/><Relationship Id="rId9" Type="http://schemas.openxmlformats.org/officeDocument/2006/relationships/hyperlink" Target="https://loosedrawing.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97" name="Google Shape;97;p1"/>
          <p:cNvPicPr preferRelativeResize="0"/>
          <p:nvPr/>
        </p:nvPicPr>
        <p:blipFill rotWithShape="1">
          <a:blip r:embed="rId3">
            <a:alphaModFix/>
          </a:blip>
          <a:srcRect/>
          <a:stretch/>
        </p:blipFill>
        <p:spPr>
          <a:xfrm>
            <a:off x="10708118" y="6446421"/>
            <a:ext cx="1280417" cy="303517"/>
          </a:xfrm>
          <a:prstGeom prst="rect">
            <a:avLst/>
          </a:prstGeom>
          <a:noFill/>
          <a:ln>
            <a:noFill/>
          </a:ln>
        </p:spPr>
      </p:pic>
      <p:sp>
        <p:nvSpPr>
          <p:cNvPr id="14" name="正方形/長方形 13">
            <a:extLst>
              <a:ext uri="{FF2B5EF4-FFF2-40B4-BE49-F238E27FC236}">
                <a16:creationId xmlns:a16="http://schemas.microsoft.com/office/drawing/2014/main" id="{388AEC9E-3B42-47DD-ADB9-61B828086F08}"/>
              </a:ext>
            </a:extLst>
          </p:cNvPr>
          <p:cNvSpPr/>
          <p:nvPr/>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altLang="ja-JP" sz="7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5000" b="1" i="0" u="none" strike="noStrike" kern="0" cap="none" spc="0" normalizeH="0" baseline="0" noProof="0">
                <a:ln>
                  <a:noFill/>
                </a:ln>
                <a:solidFill>
                  <a:srgbClr val="FFFFFF"/>
                </a:solidFill>
                <a:effectLst/>
                <a:uLnTx/>
                <a:uFillTx/>
                <a:latin typeface="Arial"/>
                <a:ea typeface="Arial"/>
                <a:cs typeface="Arial"/>
                <a:sym typeface="Arial"/>
              </a:rPr>
              <a:t>ゴミの捨て方</a:t>
            </a:r>
            <a:endParaRPr kumimoji="0" lang="vi-VN" altLang="ja-JP" sz="50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 name="テキスト ボックス 14"/>
          <p:cNvSpPr txBox="1"/>
          <p:nvPr/>
        </p:nvSpPr>
        <p:spPr>
          <a:xfrm>
            <a:off x="154731" y="2302882"/>
            <a:ext cx="6060141" cy="1015663"/>
          </a:xfrm>
          <a:prstGeom prst="rect">
            <a:avLst/>
          </a:prstGeom>
          <a:noFill/>
        </p:spPr>
        <p:txBody>
          <a:bodyPr wrap="square" rtlCol="0">
            <a:spAutoFit/>
          </a:bodyPr>
          <a:lstStyle/>
          <a:p>
            <a:pPr lvl="0">
              <a:buSzPts val="8000"/>
            </a:pPr>
            <a:r>
              <a:rPr lang="en-US" altLang="ja-JP" sz="6000" b="1" err="1">
                <a:solidFill>
                  <a:srgbClr val="FFFFFF"/>
                </a:solidFill>
              </a:rPr>
              <a:t>Cách</a:t>
            </a:r>
            <a:r>
              <a:rPr lang="en-US" altLang="ja-JP" sz="6000" b="1">
                <a:solidFill>
                  <a:srgbClr val="FFFFFF"/>
                </a:solidFill>
              </a:rPr>
              <a:t> </a:t>
            </a:r>
            <a:r>
              <a:rPr lang="en-US" altLang="ja-JP" sz="6000" b="1" err="1">
                <a:solidFill>
                  <a:srgbClr val="FFFFFF"/>
                </a:solidFill>
              </a:rPr>
              <a:t>vứt</a:t>
            </a:r>
            <a:r>
              <a:rPr lang="en-US" altLang="ja-JP" sz="6000" b="1">
                <a:solidFill>
                  <a:srgbClr val="FFFFFF"/>
                </a:solidFill>
              </a:rPr>
              <a:t> </a:t>
            </a:r>
            <a:r>
              <a:rPr lang="en-US" altLang="ja-JP" sz="6000" b="1" err="1">
                <a:solidFill>
                  <a:srgbClr val="FFFFFF"/>
                </a:solidFill>
              </a:rPr>
              <a:t>rác</a:t>
            </a:r>
            <a:endParaRPr lang="vi-VN" altLang="ja-JP" sz="6000" b="1">
              <a:solidFill>
                <a:srgbClr val="FFFFFF"/>
              </a:solidFill>
            </a:endParaRPr>
          </a:p>
        </p:txBody>
      </p:sp>
      <p:pic>
        <p:nvPicPr>
          <p:cNvPr id="1026" name="Picture 2" descr="ゴミの分別のイラスト | かわいいフリー素材集 いらすとや">
            <a:extLst>
              <a:ext uri="{FF2B5EF4-FFF2-40B4-BE49-F238E27FC236}">
                <a16:creationId xmlns:a16="http://schemas.microsoft.com/office/drawing/2014/main" id="{A4E8C5C2-D4AE-797B-EE60-A80B5B4A5C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4328" y="3146008"/>
            <a:ext cx="3810000" cy="33004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ゴミ捨て場のイラスト">
            <a:extLst>
              <a:ext uri="{FF2B5EF4-FFF2-40B4-BE49-F238E27FC236}">
                <a16:creationId xmlns:a16="http://schemas.microsoft.com/office/drawing/2014/main" id="{0BFCCB8B-3B78-7F41-A312-11749E293B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0755" y="108062"/>
            <a:ext cx="2325548" cy="216857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ゴミ収集車・清掃車のイラスト">
            <a:extLst>
              <a:ext uri="{FF2B5EF4-FFF2-40B4-BE49-F238E27FC236}">
                <a16:creationId xmlns:a16="http://schemas.microsoft.com/office/drawing/2014/main" id="{BC6FC50F-B353-1C87-3558-2CE97A39C5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9246" y="936484"/>
            <a:ext cx="2935753" cy="2283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p:nvPr/>
        </p:nvSpPr>
        <p:spPr>
          <a:xfrm>
            <a:off x="0" y="0"/>
            <a:ext cx="12192000" cy="1077178"/>
          </a:xfrm>
          <a:prstGeom prst="rect">
            <a:avLst/>
          </a:prstGeom>
          <a:solidFill>
            <a:schemeClr val="accent6"/>
          </a:solidFill>
          <a:ln>
            <a:noFill/>
          </a:ln>
        </p:spPr>
        <p:txBody>
          <a:bodyPr spcFirstLastPara="1" wrap="square" lIns="91425" tIns="45700" rIns="91425" bIns="45700" anchor="t" anchorCtr="0">
            <a:spAutoFit/>
          </a:bodyPr>
          <a:lstStyle/>
          <a:p>
            <a:pPr lvl="0">
              <a:buSzPts val="3200"/>
            </a:pPr>
            <a:r>
              <a:rPr lang="en-US" altLang="ja-JP" sz="3200" b="1">
                <a:solidFill>
                  <a:srgbClr val="FFFFFF"/>
                </a:solidFill>
              </a:rPr>
              <a:t>4</a:t>
            </a:r>
            <a:r>
              <a:rPr lang="en-US" altLang="ja-JP" sz="3200" b="1" i="0" u="none" strike="noStrike" cap="none">
                <a:solidFill>
                  <a:srgbClr val="FFFFFF"/>
                </a:solidFill>
                <a:latin typeface="Arial"/>
                <a:ea typeface="Arial"/>
                <a:cs typeface="Arial"/>
                <a:sym typeface="Arial"/>
              </a:rPr>
              <a:t>)</a:t>
            </a:r>
            <a:r>
              <a:rPr lang="vi-VN" altLang="ja-JP" sz="3200" b="1" i="0" u="none" strike="noStrike" cap="none">
                <a:solidFill>
                  <a:srgbClr val="FFFFFF"/>
                </a:solidFill>
                <a:latin typeface="Arial"/>
                <a:ea typeface="Arial"/>
                <a:cs typeface="Arial"/>
                <a:sym typeface="Arial"/>
              </a:rPr>
              <a:t> </a:t>
            </a:r>
            <a:r>
              <a:rPr lang="en-US" altLang="ja-JP" sz="3200" b="1" i="0" u="none" strike="noStrike" cap="none">
                <a:solidFill>
                  <a:srgbClr val="FFFFFF"/>
                </a:solidFill>
                <a:latin typeface="Arial"/>
                <a:ea typeface="Arial"/>
                <a:cs typeface="Arial"/>
                <a:sym typeface="Arial"/>
              </a:rPr>
              <a:t>Quy </a:t>
            </a:r>
            <a:r>
              <a:rPr lang="en-US" altLang="ja-JP" sz="3200" b="1" i="0" u="none" strike="noStrike" cap="none" err="1">
                <a:solidFill>
                  <a:srgbClr val="FFFFFF"/>
                </a:solidFill>
                <a:latin typeface="Arial"/>
                <a:ea typeface="Arial"/>
                <a:cs typeface="Arial"/>
                <a:sym typeface="Arial"/>
              </a:rPr>
              <a:t>định</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về</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phân</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loại</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rác</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giống</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nhau</a:t>
            </a:r>
            <a:r>
              <a:rPr lang="en-US" altLang="ja-JP" sz="3200" b="1" i="0" u="none" strike="noStrike" cap="none">
                <a:solidFill>
                  <a:srgbClr val="FFFFFF"/>
                </a:solidFill>
                <a:latin typeface="Arial"/>
                <a:ea typeface="Arial"/>
                <a:cs typeface="Arial"/>
                <a:sym typeface="Arial"/>
              </a:rPr>
              <a:t> ở </a:t>
            </a:r>
            <a:r>
              <a:rPr lang="en-US" altLang="ja-JP" sz="3200" b="1" i="0" u="none" strike="noStrike" cap="none" err="1">
                <a:solidFill>
                  <a:srgbClr val="FFFFFF"/>
                </a:solidFill>
                <a:latin typeface="Arial"/>
                <a:ea typeface="Arial"/>
                <a:cs typeface="Arial"/>
                <a:sym typeface="Arial"/>
              </a:rPr>
              <a:t>trên</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toàn</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nước</a:t>
            </a:r>
            <a:r>
              <a:rPr lang="en-US" altLang="ja-JP" sz="3200" b="1" i="0" u="none" strike="noStrike" cap="none">
                <a:solidFill>
                  <a:srgbClr val="FFFFFF"/>
                </a:solidFill>
                <a:latin typeface="Arial"/>
                <a:ea typeface="Arial"/>
                <a:cs typeface="Arial"/>
                <a:sym typeface="Arial"/>
              </a:rPr>
              <a:t> Nhật</a:t>
            </a:r>
            <a:endParaRPr lang="en-US" sz="3200" b="1" i="0" u="none" strike="noStrike" cap="none">
              <a:solidFill>
                <a:srgbClr val="FFFFFF"/>
              </a:solidFill>
              <a:latin typeface="Arial"/>
              <a:ea typeface="Arial"/>
              <a:cs typeface="Arial"/>
              <a:sym typeface="Arial"/>
            </a:endParaRPr>
          </a:p>
        </p:txBody>
      </p:sp>
      <p:sp>
        <p:nvSpPr>
          <p:cNvPr id="2" name="Google Shape;159;p7">
            <a:extLst>
              <a:ext uri="{FF2B5EF4-FFF2-40B4-BE49-F238E27FC236}">
                <a16:creationId xmlns:a16="http://schemas.microsoft.com/office/drawing/2014/main" id="{24FA8DFA-5BB2-4548-118A-D904FA902D4B}"/>
              </a:ext>
            </a:extLst>
          </p:cNvPr>
          <p:cNvSpPr/>
          <p:nvPr/>
        </p:nvSpPr>
        <p:spPr>
          <a:xfrm>
            <a:off x="0" y="807908"/>
            <a:ext cx="6355800" cy="6118918"/>
          </a:xfrm>
          <a:prstGeom prst="mathMultiply">
            <a:avLst>
              <a:gd name="adj1" fmla="val 11417"/>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76" name="Picture 4" descr="日本の国旗のイラスト | かわいいフリー素材集 いらすとや">
            <a:extLst>
              <a:ext uri="{FF2B5EF4-FFF2-40B4-BE49-F238E27FC236}">
                <a16:creationId xmlns:a16="http://schemas.microsoft.com/office/drawing/2014/main" id="{F877D16E-D496-3EBE-BF7A-453CF9A904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7204">
            <a:off x="7344096" y="1959349"/>
            <a:ext cx="3426170" cy="40853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0"/>
          <p:cNvSpPr txBox="1"/>
          <p:nvPr/>
        </p:nvSpPr>
        <p:spPr>
          <a:xfrm>
            <a:off x="0" y="141"/>
            <a:ext cx="12192000" cy="1077178"/>
          </a:xfrm>
          <a:prstGeom prst="rect">
            <a:avLst/>
          </a:prstGeom>
          <a:solidFill>
            <a:schemeClr val="accent6"/>
          </a:solidFill>
          <a:ln>
            <a:noFill/>
          </a:ln>
        </p:spPr>
        <p:txBody>
          <a:bodyPr spcFirstLastPara="1" wrap="square" lIns="91425" tIns="45700" rIns="91425" bIns="45700" anchor="t" anchorCtr="0">
            <a:spAutoFit/>
          </a:bodyPr>
          <a:lstStyle/>
          <a:p>
            <a:pPr lvl="0">
              <a:buSzPts val="3200"/>
            </a:pPr>
            <a:r>
              <a:rPr lang="en-US" altLang="ja-JP" sz="3200" b="1">
                <a:solidFill>
                  <a:srgbClr val="FFFFFF"/>
                </a:solidFill>
              </a:rPr>
              <a:t>5</a:t>
            </a:r>
            <a:r>
              <a:rPr lang="en-US" altLang="ja-JP" sz="3200" b="1" i="0" u="none" strike="noStrike" cap="none">
                <a:solidFill>
                  <a:srgbClr val="FFFFFF"/>
                </a:solidFill>
                <a:latin typeface="Arial"/>
                <a:ea typeface="Arial"/>
                <a:cs typeface="Arial"/>
                <a:sym typeface="Arial"/>
              </a:rPr>
              <a:t>) </a:t>
            </a:r>
            <a:r>
              <a:rPr lang="vi-VN" altLang="ja-JP" sz="3200" b="1" i="0" u="none" strike="noStrike" cap="none">
                <a:solidFill>
                  <a:srgbClr val="FFFFFF"/>
                </a:solidFill>
                <a:latin typeface="Arial"/>
                <a:ea typeface="Arial"/>
                <a:cs typeface="Arial"/>
                <a:sym typeface="Arial"/>
              </a:rPr>
              <a:t>Người nước ngoài sống tại Nhật cũng phải tuân thủ quy định vứt rác như người Nhật.</a:t>
            </a:r>
            <a:r>
              <a:rPr lang="en-US" altLang="ja-JP" sz="3200" b="1" i="0" u="none" strike="noStrike" cap="none">
                <a:solidFill>
                  <a:srgbClr val="FFFFFF"/>
                </a:solidFill>
                <a:latin typeface="Arial"/>
                <a:ea typeface="Arial"/>
                <a:cs typeface="Arial"/>
                <a:sym typeface="Arial"/>
              </a:rPr>
              <a:t> </a:t>
            </a:r>
            <a:endParaRPr lang="en-US" sz="3200" b="1" i="0" u="none" strike="noStrike" cap="none">
              <a:solidFill>
                <a:srgbClr val="FFFFFF"/>
              </a:solidFill>
              <a:latin typeface="Arial"/>
              <a:ea typeface="Arial"/>
              <a:cs typeface="Arial"/>
              <a:sym typeface="Arial"/>
            </a:endParaRPr>
          </a:p>
        </p:txBody>
      </p:sp>
      <p:sp>
        <p:nvSpPr>
          <p:cNvPr id="192" name="Google Shape;192;p10"/>
          <p:cNvSpPr/>
          <p:nvPr/>
        </p:nvSpPr>
        <p:spPr>
          <a:xfrm>
            <a:off x="929685" y="2154292"/>
            <a:ext cx="3666360" cy="3644439"/>
          </a:xfrm>
          <a:prstGeom prst="donut">
            <a:avLst>
              <a:gd name="adj" fmla="val 13880"/>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4100" name="Picture 4" descr="握手をしているビジネスマンのイラスト「日本人と外国人」">
            <a:extLst>
              <a:ext uri="{FF2B5EF4-FFF2-40B4-BE49-F238E27FC236}">
                <a16:creationId xmlns:a16="http://schemas.microsoft.com/office/drawing/2014/main" id="{DE3CC649-DD71-02BC-A93E-3E2916129C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8521" y="1415844"/>
            <a:ext cx="4295621" cy="47862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a:extLst>
            <a:ext uri="{FF2B5EF4-FFF2-40B4-BE49-F238E27FC236}">
              <a16:creationId xmlns:a16="http://schemas.microsoft.com/office/drawing/2014/main" id="{477BF9E8-CC24-38D7-2E93-A13B2EA93399}"/>
            </a:ext>
          </a:extLst>
        </p:cNvPr>
        <p:cNvGrpSpPr/>
        <p:nvPr/>
      </p:nvGrpSpPr>
      <p:grpSpPr>
        <a:xfrm>
          <a:off x="0" y="0"/>
          <a:ext cx="0" cy="0"/>
          <a:chOff x="0" y="0"/>
          <a:chExt cx="0" cy="0"/>
        </a:xfrm>
      </p:grpSpPr>
      <p:sp>
        <p:nvSpPr>
          <p:cNvPr id="176" name="Google Shape;176;p9">
            <a:extLst>
              <a:ext uri="{FF2B5EF4-FFF2-40B4-BE49-F238E27FC236}">
                <a16:creationId xmlns:a16="http://schemas.microsoft.com/office/drawing/2014/main" id="{F254D4D7-3734-676C-3CCE-7EEC1A7584E0}"/>
              </a:ext>
            </a:extLst>
          </p:cNvPr>
          <p:cNvSpPr txBox="1"/>
          <p:nvPr/>
        </p:nvSpPr>
        <p:spPr>
          <a:xfrm>
            <a:off x="0" y="0"/>
            <a:ext cx="12192000" cy="1077178"/>
          </a:xfrm>
          <a:prstGeom prst="rect">
            <a:avLst/>
          </a:prstGeom>
          <a:solidFill>
            <a:schemeClr val="accent6"/>
          </a:solidFill>
          <a:ln>
            <a:noFill/>
          </a:ln>
        </p:spPr>
        <p:txBody>
          <a:bodyPr spcFirstLastPara="1" wrap="square" lIns="91425" tIns="45700" rIns="91425" bIns="45700" anchor="t" anchorCtr="0">
            <a:spAutoFit/>
          </a:bodyPr>
          <a:lstStyle/>
          <a:p>
            <a:pPr lvl="0">
              <a:buSzPts val="3200"/>
            </a:pPr>
            <a:r>
              <a:rPr lang="en-US" altLang="ja-JP" sz="3200" b="1">
                <a:solidFill>
                  <a:srgbClr val="FFFFFF"/>
                </a:solidFill>
              </a:rPr>
              <a:t>6</a:t>
            </a:r>
            <a:r>
              <a:rPr lang="en-US" altLang="ja-JP" sz="3200" b="1" i="0" u="none" strike="noStrike" cap="none">
                <a:solidFill>
                  <a:srgbClr val="FFFFFF"/>
                </a:solidFill>
                <a:latin typeface="Arial"/>
                <a:ea typeface="Arial"/>
                <a:cs typeface="Arial"/>
                <a:sym typeface="Arial"/>
              </a:rPr>
              <a:t>)</a:t>
            </a:r>
            <a:r>
              <a:rPr lang="vi-VN"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Nếu</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thấy</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có</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tủ</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quần</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áo</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hoặc</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xe</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đạp</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cũ</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vứt</a:t>
            </a:r>
            <a:r>
              <a:rPr lang="en-US" altLang="ja-JP" sz="3200" b="1" i="0" u="none" strike="noStrike" cap="none">
                <a:solidFill>
                  <a:srgbClr val="FFFFFF"/>
                </a:solidFill>
                <a:latin typeface="Arial"/>
                <a:ea typeface="Arial"/>
                <a:cs typeface="Arial"/>
                <a:sym typeface="Arial"/>
              </a:rPr>
              <a:t> ở </a:t>
            </a:r>
            <a:r>
              <a:rPr lang="en-US" altLang="ja-JP" sz="3200" b="1" i="0" u="none" strike="noStrike" cap="none" err="1">
                <a:solidFill>
                  <a:srgbClr val="FFFFFF"/>
                </a:solidFill>
                <a:latin typeface="Arial"/>
                <a:ea typeface="Arial"/>
                <a:cs typeface="Arial"/>
                <a:sym typeface="Arial"/>
              </a:rPr>
              <a:t>bãi</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rác</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có</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thể</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nhặ</a:t>
            </a:r>
            <a:r>
              <a:rPr lang="en-US" altLang="ja-JP" sz="3200" b="1" err="1">
                <a:solidFill>
                  <a:srgbClr val="FFFFFF"/>
                </a:solidFill>
              </a:rPr>
              <a:t>t</a:t>
            </a:r>
            <a:r>
              <a:rPr lang="en-US" altLang="ja-JP" sz="3200" b="1">
                <a:solidFill>
                  <a:srgbClr val="FFFFFF"/>
                </a:solidFill>
              </a:rPr>
              <a:t> </a:t>
            </a:r>
            <a:r>
              <a:rPr lang="en-US" altLang="ja-JP" sz="3200" b="1" err="1">
                <a:solidFill>
                  <a:srgbClr val="FFFFFF"/>
                </a:solidFill>
              </a:rPr>
              <a:t>về</a:t>
            </a:r>
            <a:r>
              <a:rPr lang="en-US" altLang="ja-JP" sz="3200" b="1">
                <a:solidFill>
                  <a:srgbClr val="FFFFFF"/>
                </a:solidFill>
              </a:rPr>
              <a:t> </a:t>
            </a:r>
            <a:r>
              <a:rPr lang="en-US" altLang="ja-JP" sz="3200" b="1" err="1">
                <a:solidFill>
                  <a:srgbClr val="FFFFFF"/>
                </a:solidFill>
              </a:rPr>
              <a:t>sử</a:t>
            </a:r>
            <a:r>
              <a:rPr lang="en-US" altLang="ja-JP" sz="3200" b="1">
                <a:solidFill>
                  <a:srgbClr val="FFFFFF"/>
                </a:solidFill>
              </a:rPr>
              <a:t> </a:t>
            </a:r>
            <a:r>
              <a:rPr lang="en-US" altLang="ja-JP" sz="3200" b="1" err="1">
                <a:solidFill>
                  <a:srgbClr val="FFFFFF"/>
                </a:solidFill>
              </a:rPr>
              <a:t>dụng</a:t>
            </a:r>
            <a:endParaRPr lang="en-US" sz="3200" b="1" i="0" u="none" strike="noStrike" cap="none">
              <a:solidFill>
                <a:srgbClr val="FFFFFF"/>
              </a:solidFill>
              <a:latin typeface="Arial"/>
              <a:ea typeface="Arial"/>
              <a:cs typeface="Arial"/>
              <a:sym typeface="Arial"/>
            </a:endParaRPr>
          </a:p>
        </p:txBody>
      </p:sp>
      <p:sp>
        <p:nvSpPr>
          <p:cNvPr id="2" name="Google Shape;159;p7">
            <a:extLst>
              <a:ext uri="{FF2B5EF4-FFF2-40B4-BE49-F238E27FC236}">
                <a16:creationId xmlns:a16="http://schemas.microsoft.com/office/drawing/2014/main" id="{350B21FC-3A14-8C41-FC8E-B846813C9582}"/>
              </a:ext>
            </a:extLst>
          </p:cNvPr>
          <p:cNvSpPr/>
          <p:nvPr/>
        </p:nvSpPr>
        <p:spPr>
          <a:xfrm>
            <a:off x="0" y="739082"/>
            <a:ext cx="6355800" cy="6118918"/>
          </a:xfrm>
          <a:prstGeom prst="mathMultiply">
            <a:avLst>
              <a:gd name="adj1" fmla="val 11417"/>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74" name="Picture 2" descr="不法投棄のイラスト">
            <a:extLst>
              <a:ext uri="{FF2B5EF4-FFF2-40B4-BE49-F238E27FC236}">
                <a16:creationId xmlns:a16="http://schemas.microsoft.com/office/drawing/2014/main" id="{04768A79-040E-B69E-3D20-D1BCEF053A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16260"/>
            <a:ext cx="5423518" cy="4302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7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2"/>
          <p:cNvPicPr preferRelativeResize="0"/>
          <p:nvPr/>
        </p:nvPicPr>
        <p:blipFill rotWithShape="1">
          <a:blip r:embed="rId3">
            <a:alphaModFix/>
          </a:blip>
          <a:srcRect/>
          <a:stretch/>
        </p:blipFill>
        <p:spPr>
          <a:xfrm>
            <a:off x="8166971" y="2225457"/>
            <a:ext cx="3692674" cy="4475968"/>
          </a:xfrm>
          <a:prstGeom prst="rect">
            <a:avLst/>
          </a:prstGeom>
          <a:noFill/>
          <a:ln>
            <a:noFill/>
          </a:ln>
        </p:spPr>
      </p:pic>
      <p:sp>
        <p:nvSpPr>
          <p:cNvPr id="207" name="Google Shape;207;p12"/>
          <p:cNvSpPr txBox="1"/>
          <p:nvPr/>
        </p:nvSpPr>
        <p:spPr>
          <a:xfrm>
            <a:off x="1070802" y="833309"/>
            <a:ext cx="7540669" cy="1862048"/>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1500" b="1" i="0" u="none" strike="noStrike" cap="none">
                <a:solidFill>
                  <a:schemeClr val="lt1"/>
                </a:solidFill>
                <a:latin typeface="Arial"/>
                <a:ea typeface="Arial"/>
                <a:cs typeface="Arial"/>
                <a:sym typeface="Arial"/>
              </a:rPr>
              <a:t>Giải thích</a:t>
            </a:r>
            <a:endParaRPr sz="11500" b="1" i="0" u="none" strike="noStrike" cap="non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3084" name="Picture 12" descr="ゴミ捨て場のイラスト | かわいいフリー素材集 いらすとや">
            <a:extLst>
              <a:ext uri="{FF2B5EF4-FFF2-40B4-BE49-F238E27FC236}">
                <a16:creationId xmlns:a16="http://schemas.microsoft.com/office/drawing/2014/main" id="{229B1798-7A6D-1A38-798C-F230CAD0E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17" y="245373"/>
            <a:ext cx="2944301" cy="274894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潰された段ボールのイラスト（ゴミ）">
            <a:extLst>
              <a:ext uri="{FF2B5EF4-FFF2-40B4-BE49-F238E27FC236}">
                <a16:creationId xmlns:a16="http://schemas.microsoft.com/office/drawing/2014/main" id="{461C56C9-92E6-ABF6-49F0-59D045C9DA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4101" y="3969110"/>
            <a:ext cx="2495478" cy="2258408"/>
          </a:xfrm>
          <a:prstGeom prst="rect">
            <a:avLst/>
          </a:prstGeom>
          <a:noFill/>
          <a:extLst>
            <a:ext uri="{909E8E84-426E-40DD-AFC4-6F175D3DCCD1}">
              <a14:hiddenFill xmlns:a14="http://schemas.microsoft.com/office/drawing/2010/main">
                <a:solidFill>
                  <a:srgbClr val="FFFFFF"/>
                </a:solidFill>
              </a14:hiddenFill>
            </a:ext>
          </a:extLst>
        </p:spPr>
      </p:pic>
      <p:sp>
        <p:nvSpPr>
          <p:cNvPr id="213" name="Google Shape;213;p13"/>
          <p:cNvSpPr/>
          <p:nvPr/>
        </p:nvSpPr>
        <p:spPr>
          <a:xfrm>
            <a:off x="-1" y="3208"/>
            <a:ext cx="3882189" cy="6854792"/>
          </a:xfrm>
          <a:prstGeom prst="rect">
            <a:avLst/>
          </a:prstGeom>
          <a:solidFill>
            <a:schemeClr val="accent6"/>
          </a:solidFill>
          <a:ln>
            <a:noFill/>
          </a:ln>
        </p:spPr>
        <p:txBody>
          <a:bodyPr spcFirstLastPara="1" wrap="square" lIns="91425" tIns="45700" rIns="91425" bIns="45700" anchor="ctr" anchorCtr="0">
            <a:noAutofit/>
          </a:bodyPr>
          <a:lstStyle/>
          <a:p>
            <a:pPr lvl="0" algn="ctr">
              <a:buSzPts val="4000"/>
            </a:pPr>
            <a:r>
              <a:rPr lang="en-US" sz="4000" b="0" i="0" u="none" strike="noStrike" cap="none" err="1">
                <a:solidFill>
                  <a:srgbClr val="FFFFFF"/>
                </a:solidFill>
                <a:latin typeface="Arial"/>
                <a:ea typeface="Arial"/>
                <a:cs typeface="Arial"/>
                <a:sym typeface="Arial"/>
              </a:rPr>
              <a:t>Cách</a:t>
            </a:r>
            <a:r>
              <a:rPr lang="en-US" sz="4000" b="0" i="0" u="none" strike="noStrike" cap="none">
                <a:solidFill>
                  <a:srgbClr val="FFFFFF"/>
                </a:solidFill>
                <a:latin typeface="Arial"/>
                <a:ea typeface="Arial"/>
                <a:cs typeface="Arial"/>
                <a:sym typeface="Arial"/>
              </a:rPr>
              <a:t> </a:t>
            </a:r>
            <a:r>
              <a:rPr lang="en-US" sz="4000" b="0" i="0" u="none" strike="noStrike" cap="none" err="1">
                <a:solidFill>
                  <a:srgbClr val="FFFFFF"/>
                </a:solidFill>
                <a:latin typeface="Arial"/>
                <a:ea typeface="Arial"/>
                <a:cs typeface="Arial"/>
                <a:sym typeface="Arial"/>
              </a:rPr>
              <a:t>vứt</a:t>
            </a:r>
            <a:r>
              <a:rPr lang="en-US" sz="4000" b="0" i="0" u="none" strike="noStrike" cap="none">
                <a:solidFill>
                  <a:srgbClr val="FFFFFF"/>
                </a:solidFill>
                <a:latin typeface="Arial"/>
                <a:ea typeface="Arial"/>
                <a:cs typeface="Arial"/>
                <a:sym typeface="Arial"/>
              </a:rPr>
              <a:t> </a:t>
            </a:r>
            <a:r>
              <a:rPr lang="en-US" sz="4000" b="0" i="0" u="none" strike="noStrike" cap="none" err="1">
                <a:solidFill>
                  <a:srgbClr val="FFFFFF"/>
                </a:solidFill>
                <a:latin typeface="Arial"/>
                <a:ea typeface="Arial"/>
                <a:cs typeface="Arial"/>
                <a:sym typeface="Arial"/>
              </a:rPr>
              <a:t>rác</a:t>
            </a:r>
            <a:r>
              <a:rPr lang="en-US" sz="4000" b="0" i="0" u="none" strike="noStrike" cap="none">
                <a:solidFill>
                  <a:srgbClr val="FFFFFF"/>
                </a:solidFill>
                <a:latin typeface="Arial"/>
                <a:ea typeface="Arial"/>
                <a:cs typeface="Arial"/>
                <a:sym typeface="Arial"/>
              </a:rPr>
              <a:t> ở Nhật </a:t>
            </a:r>
            <a:r>
              <a:rPr lang="en-US" sz="4000" b="0" i="0" u="none" strike="noStrike" cap="none" err="1">
                <a:solidFill>
                  <a:srgbClr val="FFFFFF"/>
                </a:solidFill>
                <a:latin typeface="Arial"/>
                <a:ea typeface="Arial"/>
                <a:cs typeface="Arial"/>
                <a:sym typeface="Arial"/>
              </a:rPr>
              <a:t>Bản</a:t>
            </a:r>
            <a:endParaRPr sz="4000" b="0" i="0" u="none" strike="noStrike" cap="none">
              <a:solidFill>
                <a:srgbClr val="FFFFFF"/>
              </a:solidFill>
              <a:latin typeface="Arial"/>
              <a:ea typeface="Arial"/>
              <a:cs typeface="Arial"/>
              <a:sym typeface="Arial"/>
            </a:endParaRPr>
          </a:p>
        </p:txBody>
      </p:sp>
      <p:sp>
        <p:nvSpPr>
          <p:cNvPr id="214" name="Google Shape;214;p13"/>
          <p:cNvSpPr/>
          <p:nvPr/>
        </p:nvSpPr>
        <p:spPr>
          <a:xfrm>
            <a:off x="1592221" y="1885478"/>
            <a:ext cx="697739" cy="707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000000"/>
                </a:solidFill>
                <a:latin typeface="Arial"/>
                <a:ea typeface="Arial"/>
                <a:cs typeface="Arial"/>
                <a:sym typeface="Arial"/>
              </a:rPr>
              <a:t>４</a:t>
            </a:r>
            <a:endParaRPr/>
          </a:p>
        </p:txBody>
      </p:sp>
      <p:pic>
        <p:nvPicPr>
          <p:cNvPr id="2050" name="Picture 2" descr="国旗のイラスト（日本） - イラストくん">
            <a:extLst>
              <a:ext uri="{FF2B5EF4-FFF2-40B4-BE49-F238E27FC236}">
                <a16:creationId xmlns:a16="http://schemas.microsoft.com/office/drawing/2014/main" id="{96FC03B9-1DFD-A768-69BC-D32E2F011B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4096" y="4128545"/>
            <a:ext cx="1193987" cy="119398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641B649B-B232-1126-3D1A-2313830773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9945" y="3372322"/>
            <a:ext cx="4215640" cy="333862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ゴミの入ったゴミ袋のイラスト">
            <a:extLst>
              <a:ext uri="{FF2B5EF4-FFF2-40B4-BE49-F238E27FC236}">
                <a16:creationId xmlns:a16="http://schemas.microsoft.com/office/drawing/2014/main" id="{8A1055CF-D67C-222F-7849-5218659FDD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68317" y="3372322"/>
            <a:ext cx="1577909" cy="168760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ゴミ収集車・清掃車のイラスト">
            <a:extLst>
              <a:ext uri="{FF2B5EF4-FFF2-40B4-BE49-F238E27FC236}">
                <a16:creationId xmlns:a16="http://schemas.microsoft.com/office/drawing/2014/main" id="{63151997-3ADB-91E6-97D1-84ED7D3F9DC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6618" y="502117"/>
            <a:ext cx="3557213" cy="2766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ABF04-0497-2B0A-8A79-3ABA37C60058}"/>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1DD366E8-9B4E-3AB5-D965-CF1C332FF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49" y="965508"/>
            <a:ext cx="3744031" cy="296513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ゴミ出しのイラスト（男性） | かわいいフリー素材集 いらすとや">
            <a:extLst>
              <a:ext uri="{FF2B5EF4-FFF2-40B4-BE49-F238E27FC236}">
                <a16:creationId xmlns:a16="http://schemas.microsoft.com/office/drawing/2014/main" id="{2DBD63E0-F245-5AD6-884E-4C8CEC91B4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3342" y="974558"/>
            <a:ext cx="2844941" cy="30428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カレンダーを見る人のイラスト（女性）">
            <a:extLst>
              <a:ext uri="{FF2B5EF4-FFF2-40B4-BE49-F238E27FC236}">
                <a16:creationId xmlns:a16="http://schemas.microsoft.com/office/drawing/2014/main" id="{CB9818A1-AFA7-36DC-1CCE-459EECC5DB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5347" y="974558"/>
            <a:ext cx="2925885" cy="27064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ゴミ収集車・清掃車のイラスト">
            <a:extLst>
              <a:ext uri="{FF2B5EF4-FFF2-40B4-BE49-F238E27FC236}">
                <a16:creationId xmlns:a16="http://schemas.microsoft.com/office/drawing/2014/main" id="{69D76265-EC0B-4537-1D06-CFCD50E90C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3496" y="4275666"/>
            <a:ext cx="3137736" cy="2440461"/>
          </a:xfrm>
          <a:prstGeom prst="rect">
            <a:avLst/>
          </a:prstGeom>
          <a:noFill/>
          <a:extLst>
            <a:ext uri="{909E8E84-426E-40DD-AFC4-6F175D3DCCD1}">
              <a14:hiddenFill xmlns:a14="http://schemas.microsoft.com/office/drawing/2010/main">
                <a:solidFill>
                  <a:srgbClr val="FFFFFF"/>
                </a:solidFill>
              </a14:hiddenFill>
            </a:ext>
          </a:extLst>
        </p:spPr>
      </p:pic>
      <p:sp>
        <p:nvSpPr>
          <p:cNvPr id="20" name="Plus Sign 19">
            <a:extLst>
              <a:ext uri="{FF2B5EF4-FFF2-40B4-BE49-F238E27FC236}">
                <a16:creationId xmlns:a16="http://schemas.microsoft.com/office/drawing/2014/main" id="{837910CC-D556-9184-2690-F38FC9666ED0}"/>
              </a:ext>
            </a:extLst>
          </p:cNvPr>
          <p:cNvSpPr/>
          <p:nvPr/>
        </p:nvSpPr>
        <p:spPr>
          <a:xfrm>
            <a:off x="4154905" y="2165684"/>
            <a:ext cx="483385" cy="545432"/>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lus Sign 20">
            <a:extLst>
              <a:ext uri="{FF2B5EF4-FFF2-40B4-BE49-F238E27FC236}">
                <a16:creationId xmlns:a16="http://schemas.microsoft.com/office/drawing/2014/main" id="{BB980F96-643E-CBA0-CFA3-9D25442FAD81}"/>
              </a:ext>
            </a:extLst>
          </p:cNvPr>
          <p:cNvSpPr/>
          <p:nvPr/>
        </p:nvSpPr>
        <p:spPr>
          <a:xfrm>
            <a:off x="8192926" y="2055064"/>
            <a:ext cx="483385" cy="545432"/>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quals 21">
            <a:extLst>
              <a:ext uri="{FF2B5EF4-FFF2-40B4-BE49-F238E27FC236}">
                <a16:creationId xmlns:a16="http://schemas.microsoft.com/office/drawing/2014/main" id="{54AB09F5-155F-4988-CEE2-1FC3D37E3E51}"/>
              </a:ext>
            </a:extLst>
          </p:cNvPr>
          <p:cNvSpPr/>
          <p:nvPr/>
        </p:nvSpPr>
        <p:spPr>
          <a:xfrm>
            <a:off x="2807368" y="5287349"/>
            <a:ext cx="1148812" cy="728441"/>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926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fade">
                                      <p:cBhvr>
                                        <p:cTn id="23" dur="500"/>
                                        <p:tgtEl>
                                          <p:spTgt spid="205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54"/>
                                        </p:tgtEl>
                                        <p:attrNameLst>
                                          <p:attrName>style.visibility</p:attrName>
                                        </p:attrNameLst>
                                      </p:cBhvr>
                                      <p:to>
                                        <p:strVal val="visible"/>
                                      </p:to>
                                    </p:set>
                                    <p:animEffect transition="in" filter="fade">
                                      <p:cBhvr>
                                        <p:cTn id="28" dur="500"/>
                                        <p:tgtEl>
                                          <p:spTgt spid="205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59F173A-C771-09A3-21C0-71F8FDB28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6178" y="-7790"/>
            <a:ext cx="2679643" cy="21221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C56C7A08-9338-7708-E270-A626D1BC26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735" y="2306809"/>
            <a:ext cx="1933430" cy="19693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可燃ごみのイラスト">
            <a:extLst>
              <a:ext uri="{FF2B5EF4-FFF2-40B4-BE49-F238E27FC236}">
                <a16:creationId xmlns:a16="http://schemas.microsoft.com/office/drawing/2014/main" id="{1A6F4E39-3D8D-45F4-6DE0-952EE6AE80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343" y="4419382"/>
            <a:ext cx="2688176" cy="273816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35117475-A91E-4A27-4641-52A80686CE26}"/>
              </a:ext>
            </a:extLst>
          </p:cNvPr>
          <p:cNvCxnSpPr>
            <a:cxnSpLocks/>
          </p:cNvCxnSpPr>
          <p:nvPr/>
        </p:nvCxnSpPr>
        <p:spPr>
          <a:xfrm>
            <a:off x="1684449" y="4160560"/>
            <a:ext cx="0" cy="78730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8" name="Picture 4">
            <a:extLst>
              <a:ext uri="{FF2B5EF4-FFF2-40B4-BE49-F238E27FC236}">
                <a16:creationId xmlns:a16="http://schemas.microsoft.com/office/drawing/2014/main" id="{C0D7F046-A76A-6191-463A-47E9721A24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7026" y="2185628"/>
            <a:ext cx="2054578" cy="2072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不燃ごみのイラスト">
            <a:extLst>
              <a:ext uri="{FF2B5EF4-FFF2-40B4-BE49-F238E27FC236}">
                <a16:creationId xmlns:a16="http://schemas.microsoft.com/office/drawing/2014/main" id="{9216ED50-B24E-D682-1603-E6A92F4051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8912" y="4688359"/>
            <a:ext cx="2215614" cy="223444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143BEF4B-8A42-3723-FF11-ABCB27E81107}"/>
              </a:ext>
            </a:extLst>
          </p:cNvPr>
          <p:cNvCxnSpPr>
            <a:cxnSpLocks/>
          </p:cNvCxnSpPr>
          <p:nvPr/>
        </p:nvCxnSpPr>
        <p:spPr>
          <a:xfrm>
            <a:off x="4479835" y="4188899"/>
            <a:ext cx="0" cy="788557"/>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7" name="Picture 8">
            <a:extLst>
              <a:ext uri="{FF2B5EF4-FFF2-40B4-BE49-F238E27FC236}">
                <a16:creationId xmlns:a16="http://schemas.microsoft.com/office/drawing/2014/main" id="{00A179FA-99D3-3739-8D31-AD24968807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1995" y="2294946"/>
            <a:ext cx="2012107" cy="193695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6" descr="粗大ごみのイラスト">
            <a:extLst>
              <a:ext uri="{FF2B5EF4-FFF2-40B4-BE49-F238E27FC236}">
                <a16:creationId xmlns:a16="http://schemas.microsoft.com/office/drawing/2014/main" id="{9A83CE6F-B667-690B-12CA-80215D65BA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93907" y="4613549"/>
            <a:ext cx="2476564" cy="2384060"/>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Arrow Connector 18">
            <a:extLst>
              <a:ext uri="{FF2B5EF4-FFF2-40B4-BE49-F238E27FC236}">
                <a16:creationId xmlns:a16="http://schemas.microsoft.com/office/drawing/2014/main" id="{D7AD104A-0987-1D87-EAFB-BCD094158538}"/>
              </a:ext>
            </a:extLst>
          </p:cNvPr>
          <p:cNvCxnSpPr>
            <a:cxnSpLocks/>
          </p:cNvCxnSpPr>
          <p:nvPr/>
        </p:nvCxnSpPr>
        <p:spPr>
          <a:xfrm>
            <a:off x="10511818" y="4143121"/>
            <a:ext cx="0" cy="83433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2" name="Picture 6">
            <a:extLst>
              <a:ext uri="{FF2B5EF4-FFF2-40B4-BE49-F238E27FC236}">
                <a16:creationId xmlns:a16="http://schemas.microsoft.com/office/drawing/2014/main" id="{5DBC632F-A340-BC7E-97C5-ADC72BAD5E2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56059" y="2254922"/>
            <a:ext cx="2154185" cy="2091996"/>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a:extLst>
              <a:ext uri="{FF2B5EF4-FFF2-40B4-BE49-F238E27FC236}">
                <a16:creationId xmlns:a16="http://schemas.microsoft.com/office/drawing/2014/main" id="{352AFCB7-6C94-B930-1B8A-D935EE77A586}"/>
              </a:ext>
            </a:extLst>
          </p:cNvPr>
          <p:cNvCxnSpPr>
            <a:cxnSpLocks/>
          </p:cNvCxnSpPr>
          <p:nvPr/>
        </p:nvCxnSpPr>
        <p:spPr>
          <a:xfrm>
            <a:off x="7435821" y="4276191"/>
            <a:ext cx="0" cy="96855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nvGrpSpPr>
          <p:cNvPr id="13" name="Group 12">
            <a:extLst>
              <a:ext uri="{FF2B5EF4-FFF2-40B4-BE49-F238E27FC236}">
                <a16:creationId xmlns:a16="http://schemas.microsoft.com/office/drawing/2014/main" id="{ACA091D2-2C7E-A4C5-98B2-1A6B92E72867}"/>
              </a:ext>
            </a:extLst>
          </p:cNvPr>
          <p:cNvGrpSpPr/>
          <p:nvPr/>
        </p:nvGrpSpPr>
        <p:grpSpPr>
          <a:xfrm>
            <a:off x="6095999" y="4984229"/>
            <a:ext cx="3010357" cy="1901023"/>
            <a:chOff x="6095999" y="4984229"/>
            <a:chExt cx="3010357" cy="1901023"/>
          </a:xfrm>
        </p:grpSpPr>
        <p:pic>
          <p:nvPicPr>
            <p:cNvPr id="14" name="Picture 14" descr="紐で縛るごみのイラスト（資源ごみ）">
              <a:extLst>
                <a:ext uri="{FF2B5EF4-FFF2-40B4-BE49-F238E27FC236}">
                  <a16:creationId xmlns:a16="http://schemas.microsoft.com/office/drawing/2014/main" id="{9980FD4A-2AD8-FA9D-7DF1-B5156233883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45357" y="4984229"/>
              <a:ext cx="1860999" cy="180727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プラスチックごみのイラスト（資源ごみ）">
              <a:extLst>
                <a:ext uri="{FF2B5EF4-FFF2-40B4-BE49-F238E27FC236}">
                  <a16:creationId xmlns:a16="http://schemas.microsoft.com/office/drawing/2014/main" id="{D5C74B3A-511F-1D3A-3C46-8C1173CC85A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5999" y="5024254"/>
              <a:ext cx="1860998" cy="18609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0283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0" presetClass="entr" presetSubtype="0" fill="hold"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7F3BE-CA69-581E-4153-96134563028C}"/>
            </a:ext>
          </a:extLst>
        </p:cNvPr>
        <p:cNvGrpSpPr/>
        <p:nvPr/>
      </p:nvGrpSpPr>
      <p:grpSpPr>
        <a:xfrm>
          <a:off x="0" y="0"/>
          <a:ext cx="0" cy="0"/>
          <a:chOff x="0" y="0"/>
          <a:chExt cx="0" cy="0"/>
        </a:xfrm>
      </p:grpSpPr>
      <p:pic>
        <p:nvPicPr>
          <p:cNvPr id="4098" name="Picture 2" descr="ペットボトル・缶・瓶を洗っているイラスト（ゴミ出し） | かわいいフリー素材集 いらすとや">
            <a:extLst>
              <a:ext uri="{FF2B5EF4-FFF2-40B4-BE49-F238E27FC236}">
                <a16:creationId xmlns:a16="http://schemas.microsoft.com/office/drawing/2014/main" id="{C71F43A8-CB22-FDD3-C366-B2C1FBBDA8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0430" y="3552666"/>
            <a:ext cx="2763460" cy="291245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リサイクルの検索結果 | かわいいフリー素材集 いらすとや">
            <a:extLst>
              <a:ext uri="{FF2B5EF4-FFF2-40B4-BE49-F238E27FC236}">
                <a16:creationId xmlns:a16="http://schemas.microsoft.com/office/drawing/2014/main" id="{7F8E6999-6299-448B-7919-C17F4E891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9663" y="2174010"/>
            <a:ext cx="2509980" cy="250998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ペットボトルキャップイラスト｜無料イラスト・フリー素材なら「イラストAC」">
            <a:extLst>
              <a:ext uri="{FF2B5EF4-FFF2-40B4-BE49-F238E27FC236}">
                <a16:creationId xmlns:a16="http://schemas.microsoft.com/office/drawing/2014/main" id="{BFFD224D-37E0-32B3-1369-8D9AF79A96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4748" y="92679"/>
            <a:ext cx="4314825" cy="32385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8D68E06B-437A-BA39-C2A0-D5B501F8542C}"/>
              </a:ext>
            </a:extLst>
          </p:cNvPr>
          <p:cNvGrpSpPr/>
          <p:nvPr/>
        </p:nvGrpSpPr>
        <p:grpSpPr>
          <a:xfrm>
            <a:off x="421253" y="1222726"/>
            <a:ext cx="3318250" cy="4859323"/>
            <a:chOff x="421253" y="1222726"/>
            <a:chExt cx="3318250" cy="4859323"/>
          </a:xfrm>
        </p:grpSpPr>
        <p:grpSp>
          <p:nvGrpSpPr>
            <p:cNvPr id="11" name="Group 10">
              <a:extLst>
                <a:ext uri="{FF2B5EF4-FFF2-40B4-BE49-F238E27FC236}">
                  <a16:creationId xmlns:a16="http://schemas.microsoft.com/office/drawing/2014/main" id="{C60A5331-AEEC-E207-CB6B-95C87CBA8D8C}"/>
                </a:ext>
              </a:extLst>
            </p:cNvPr>
            <p:cNvGrpSpPr/>
            <p:nvPr/>
          </p:nvGrpSpPr>
          <p:grpSpPr>
            <a:xfrm>
              <a:off x="861385" y="1222726"/>
              <a:ext cx="2878118" cy="4576606"/>
              <a:chOff x="6336477" y="623093"/>
              <a:chExt cx="3194266" cy="5230320"/>
            </a:xfrm>
          </p:grpSpPr>
          <p:pic>
            <p:nvPicPr>
              <p:cNvPr id="12" name="Picture 6">
                <a:extLst>
                  <a:ext uri="{FF2B5EF4-FFF2-40B4-BE49-F238E27FC236}">
                    <a16:creationId xmlns:a16="http://schemas.microsoft.com/office/drawing/2014/main" id="{3771F2CE-1CAA-92A6-D460-E92FF570A9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6477" y="623093"/>
                <a:ext cx="2390813" cy="23908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紐で縛るごみのイラスト（資源ごみ）">
                <a:extLst>
                  <a:ext uri="{FF2B5EF4-FFF2-40B4-BE49-F238E27FC236}">
                    <a16:creationId xmlns:a16="http://schemas.microsoft.com/office/drawing/2014/main" id="{31C7170C-46A0-F0CA-7DE9-5280419D53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5322" y="3787991"/>
                <a:ext cx="2065421" cy="2065422"/>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a:extLst>
                  <a:ext uri="{FF2B5EF4-FFF2-40B4-BE49-F238E27FC236}">
                    <a16:creationId xmlns:a16="http://schemas.microsoft.com/office/drawing/2014/main" id="{7ADDC5E7-AB26-00C3-C4AA-5E65B776473D}"/>
                  </a:ext>
                </a:extLst>
              </p:cNvPr>
              <p:cNvCxnSpPr>
                <a:cxnSpLocks/>
              </p:cNvCxnSpPr>
              <p:nvPr/>
            </p:nvCxnSpPr>
            <p:spPr>
              <a:xfrm>
                <a:off x="7561850" y="2827418"/>
                <a:ext cx="0" cy="82166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pic>
          <p:nvPicPr>
            <p:cNvPr id="2050" name="Picture 2" descr="プラスチックごみのイラスト（資源ごみ）">
              <a:extLst>
                <a:ext uri="{FF2B5EF4-FFF2-40B4-BE49-F238E27FC236}">
                  <a16:creationId xmlns:a16="http://schemas.microsoft.com/office/drawing/2014/main" id="{E50B78D0-2E06-9A21-F19C-96DD7443DCD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253" y="3927867"/>
              <a:ext cx="2154182" cy="215418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0493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ゴミ集積所の位置やゴミの出し方などを確認しましょう | 船橋市、鎌ケ谷市のやさしい不動産会社オオタ二">
            <a:extLst>
              <a:ext uri="{FF2B5EF4-FFF2-40B4-BE49-F238E27FC236}">
                <a16:creationId xmlns:a16="http://schemas.microsoft.com/office/drawing/2014/main" id="{3C7FC5B7-FE32-BEBB-0032-B73F3E15A1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8670" y="2564939"/>
            <a:ext cx="2868813" cy="267516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24CF8108-62EC-E29F-209E-C70816C5824F}"/>
              </a:ext>
            </a:extLst>
          </p:cNvPr>
          <p:cNvGrpSpPr/>
          <p:nvPr/>
        </p:nvGrpSpPr>
        <p:grpSpPr>
          <a:xfrm>
            <a:off x="424790" y="702210"/>
            <a:ext cx="3124861" cy="5585605"/>
            <a:chOff x="9077847" y="607590"/>
            <a:chExt cx="2961769" cy="5586170"/>
          </a:xfrm>
        </p:grpSpPr>
        <p:pic>
          <p:nvPicPr>
            <p:cNvPr id="17" name="Picture 8">
              <a:extLst>
                <a:ext uri="{FF2B5EF4-FFF2-40B4-BE49-F238E27FC236}">
                  <a16:creationId xmlns:a16="http://schemas.microsoft.com/office/drawing/2014/main" id="{978A495F-5FE4-9DF5-9DF4-73EB496B37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6161" y="607590"/>
              <a:ext cx="2406316" cy="24063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6" descr="粗大ごみのイラスト">
              <a:extLst>
                <a:ext uri="{FF2B5EF4-FFF2-40B4-BE49-F238E27FC236}">
                  <a16:creationId xmlns:a16="http://schemas.microsoft.com/office/drawing/2014/main" id="{7F16A188-1170-F798-38B3-3242A20649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7847" y="3231991"/>
              <a:ext cx="2961769" cy="2961769"/>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Arrow Connector 18">
              <a:extLst>
                <a:ext uri="{FF2B5EF4-FFF2-40B4-BE49-F238E27FC236}">
                  <a16:creationId xmlns:a16="http://schemas.microsoft.com/office/drawing/2014/main" id="{9876FE9B-2EA2-4FE1-8C37-54C292BD9627}"/>
                </a:ext>
              </a:extLst>
            </p:cNvPr>
            <p:cNvCxnSpPr>
              <a:cxnSpLocks/>
            </p:cNvCxnSpPr>
            <p:nvPr/>
          </p:nvCxnSpPr>
          <p:spPr>
            <a:xfrm>
              <a:off x="10449705" y="2903618"/>
              <a:ext cx="0" cy="74546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sp>
        <p:nvSpPr>
          <p:cNvPr id="20" name="TextBox 19">
            <a:extLst>
              <a:ext uri="{FF2B5EF4-FFF2-40B4-BE49-F238E27FC236}">
                <a16:creationId xmlns:a16="http://schemas.microsoft.com/office/drawing/2014/main" id="{B5957A84-345F-2BF4-AFDC-BA237A500B05}"/>
              </a:ext>
            </a:extLst>
          </p:cNvPr>
          <p:cNvSpPr txBox="1"/>
          <p:nvPr/>
        </p:nvSpPr>
        <p:spPr>
          <a:xfrm>
            <a:off x="8967801" y="590037"/>
            <a:ext cx="2141933" cy="923330"/>
          </a:xfrm>
          <a:prstGeom prst="rect">
            <a:avLst/>
          </a:prstGeom>
          <a:noFill/>
          <a:ln>
            <a:solidFill>
              <a:schemeClr val="tx1"/>
            </a:solidFill>
          </a:ln>
        </p:spPr>
        <p:txBody>
          <a:bodyPr wrap="none" rtlCol="0">
            <a:spAutoFit/>
          </a:bodyPr>
          <a:lstStyle/>
          <a:p>
            <a:r>
              <a:rPr lang="en-US" sz="5400" b="1">
                <a:latin typeface="Times New Roman" panose="02020603050405020304" pitchFamily="18" charset="0"/>
                <a:cs typeface="Times New Roman" panose="02020603050405020304" pitchFamily="18" charset="0"/>
              </a:rPr>
              <a:t>≥</a:t>
            </a:r>
            <a:r>
              <a:rPr lang="en-US" sz="5400" b="1" err="1">
                <a:latin typeface="Times New Roman" panose="02020603050405020304" pitchFamily="18" charset="0"/>
                <a:cs typeface="Times New Roman" panose="02020603050405020304" pitchFamily="18" charset="0"/>
              </a:rPr>
              <a:t>30cm</a:t>
            </a:r>
            <a:endParaRPr lang="en-US" sz="5400" b="1">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841E8A13-E6C0-F04A-AAD0-ABE1F719DDCD}"/>
              </a:ext>
            </a:extLst>
          </p:cNvPr>
          <p:cNvPicPr>
            <a:picLocks noChangeAspect="1"/>
          </p:cNvPicPr>
          <p:nvPr/>
        </p:nvPicPr>
        <p:blipFill>
          <a:blip r:embed="rId6"/>
          <a:stretch>
            <a:fillRect/>
          </a:stretch>
        </p:blipFill>
        <p:spPr>
          <a:xfrm>
            <a:off x="4291012" y="2564939"/>
            <a:ext cx="1466548" cy="2087011"/>
          </a:xfrm>
          <a:prstGeom prst="rect">
            <a:avLst/>
          </a:prstGeom>
        </p:spPr>
      </p:pic>
      <p:pic>
        <p:nvPicPr>
          <p:cNvPr id="5122" name="Picture 2" descr="飛んで行くお金のイラスト（円） | かわいいフリー素材集 いらすとや">
            <a:extLst>
              <a:ext uri="{FF2B5EF4-FFF2-40B4-BE49-F238E27FC236}">
                <a16:creationId xmlns:a16="http://schemas.microsoft.com/office/drawing/2014/main" id="{FD0A6AD6-23BC-E923-28B8-27EA56CBC7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2572" y="4800475"/>
            <a:ext cx="2143428" cy="187817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ゴミ収集車・清掃車のイラスト">
            <a:extLst>
              <a:ext uri="{FF2B5EF4-FFF2-40B4-BE49-F238E27FC236}">
                <a16:creationId xmlns:a16="http://schemas.microsoft.com/office/drawing/2014/main" id="{1FEF0BC9-F5C2-CCFC-975A-02D9C1EFBD8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33832" y="4457106"/>
            <a:ext cx="2776268" cy="215931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粗大ごみのイラスト（家電含む） | かわいいフリー素材集 いらすとや">
            <a:extLst>
              <a:ext uri="{FF2B5EF4-FFF2-40B4-BE49-F238E27FC236}">
                <a16:creationId xmlns:a16="http://schemas.microsoft.com/office/drawing/2014/main" id="{6E503E93-BC0A-9F1D-B4A6-B58FE801D8F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3086" y="276505"/>
            <a:ext cx="2381794" cy="1991775"/>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20C2C45E-1BA8-E89C-8E6B-C0342F8D80F6}"/>
              </a:ext>
            </a:extLst>
          </p:cNvPr>
          <p:cNvSpPr/>
          <p:nvPr/>
        </p:nvSpPr>
        <p:spPr>
          <a:xfrm>
            <a:off x="6596743" y="4402183"/>
            <a:ext cx="940526" cy="398292"/>
          </a:xfrm>
          <a:prstGeom prst="rightArrow">
            <a:avLst/>
          </a:prstGeom>
          <a:solidFill>
            <a:srgbClr val="F9F8F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308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500"/>
                                        <p:tgtEl>
                                          <p:spTgt spid="51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fade">
                                      <p:cBhvr>
                                        <p:cTn id="18" dur="500"/>
                                        <p:tgtEl>
                                          <p:spTgt spid="51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5126"/>
                                        </p:tgtEl>
                                        <p:attrNameLst>
                                          <p:attrName>style.visibility</p:attrName>
                                        </p:attrNameLst>
                                      </p:cBhvr>
                                      <p:to>
                                        <p:strVal val="visible"/>
                                      </p:to>
                                    </p:set>
                                    <p:animEffect transition="in" filter="fade">
                                      <p:cBhvr>
                                        <p:cTn id="26" dur="500"/>
                                        <p:tgtEl>
                                          <p:spTgt spid="51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B9682-7B81-D609-9BB7-0C2008852090}"/>
            </a:ext>
          </a:extLst>
        </p:cNvPr>
        <p:cNvGrpSpPr/>
        <p:nvPr/>
      </p:nvGrpSpPr>
      <p:grpSpPr>
        <a:xfrm>
          <a:off x="0" y="0"/>
          <a:ext cx="0" cy="0"/>
          <a:chOff x="0" y="0"/>
          <a:chExt cx="0" cy="0"/>
        </a:xfrm>
      </p:grpSpPr>
      <p:pic>
        <p:nvPicPr>
          <p:cNvPr id="3" name="Picture 4" descr="カレンダーを見る人のイラスト（女性）">
            <a:extLst>
              <a:ext uri="{FF2B5EF4-FFF2-40B4-BE49-F238E27FC236}">
                <a16:creationId xmlns:a16="http://schemas.microsoft.com/office/drawing/2014/main" id="{64CDE01E-42E3-B44E-E178-708930F58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863" y="569168"/>
            <a:ext cx="3124564" cy="289022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夜のイラスト | かわいいフリー素材集 いらすとや">
            <a:extLst>
              <a:ext uri="{FF2B5EF4-FFF2-40B4-BE49-F238E27FC236}">
                <a16:creationId xmlns:a16="http://schemas.microsoft.com/office/drawing/2014/main" id="{560EAE47-06AD-7FA3-E10F-3EB0AB667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3900" y="493204"/>
            <a:ext cx="3254573" cy="3042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ゴミ出しのイラスト | かわいいフリー素材集 いらすとや">
            <a:extLst>
              <a:ext uri="{FF2B5EF4-FFF2-40B4-BE49-F238E27FC236}">
                <a16:creationId xmlns:a16="http://schemas.microsoft.com/office/drawing/2014/main" id="{136E4D6E-2D92-A3B6-D1B7-015D9482BF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3681" y="1556212"/>
            <a:ext cx="2228319" cy="2407179"/>
          </a:xfrm>
          <a:prstGeom prst="rect">
            <a:avLst/>
          </a:prstGeom>
          <a:noFill/>
          <a:extLst>
            <a:ext uri="{909E8E84-426E-40DD-AFC4-6F175D3DCCD1}">
              <a14:hiddenFill xmlns:a14="http://schemas.microsoft.com/office/drawing/2010/main">
                <a:solidFill>
                  <a:srgbClr val="FFFFFF"/>
                </a:solidFill>
              </a14:hiddenFill>
            </a:ext>
          </a:extLst>
        </p:spPr>
      </p:pic>
      <p:sp>
        <p:nvSpPr>
          <p:cNvPr id="8" name="Multiplication Sign 7">
            <a:extLst>
              <a:ext uri="{FF2B5EF4-FFF2-40B4-BE49-F238E27FC236}">
                <a16:creationId xmlns:a16="http://schemas.microsoft.com/office/drawing/2014/main" id="{0FD3F60D-BE4F-132A-D81F-50576A3BC99D}"/>
              </a:ext>
            </a:extLst>
          </p:cNvPr>
          <p:cNvSpPr/>
          <p:nvPr/>
        </p:nvSpPr>
        <p:spPr>
          <a:xfrm>
            <a:off x="8687651" y="170615"/>
            <a:ext cx="2752359" cy="3042151"/>
          </a:xfrm>
          <a:prstGeom prst="mathMultiply">
            <a:avLst>
              <a:gd name="adj1" fmla="val 8257"/>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03C13AE-DDBF-5793-0AC3-162BE9908BE7}"/>
              </a:ext>
            </a:extLst>
          </p:cNvPr>
          <p:cNvGrpSpPr/>
          <p:nvPr/>
        </p:nvGrpSpPr>
        <p:grpSpPr>
          <a:xfrm>
            <a:off x="4430099" y="493204"/>
            <a:ext cx="3465316" cy="3246040"/>
            <a:chOff x="4121406" y="3131901"/>
            <a:chExt cx="3465316" cy="3246040"/>
          </a:xfrm>
        </p:grpSpPr>
        <p:pic>
          <p:nvPicPr>
            <p:cNvPr id="4106" name="Picture 10" descr="朝のイラスト | かわいいフリー素材集 いらすとや">
              <a:extLst>
                <a:ext uri="{FF2B5EF4-FFF2-40B4-BE49-F238E27FC236}">
                  <a16:creationId xmlns:a16="http://schemas.microsoft.com/office/drawing/2014/main" id="{FEC070C2-89CD-1BEB-DA5B-31BBA672AB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1406" y="3131901"/>
              <a:ext cx="3214208" cy="2819174"/>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ゴミ出しをする人のイラスト（男性会社員）">
              <a:extLst>
                <a:ext uri="{FF2B5EF4-FFF2-40B4-BE49-F238E27FC236}">
                  <a16:creationId xmlns:a16="http://schemas.microsoft.com/office/drawing/2014/main" id="{1E0BF645-BF58-FA6E-8044-BA11A09506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45587" y="4194909"/>
              <a:ext cx="2041135" cy="218303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6" descr="ゴミ収集車・清掃車のイラスト">
            <a:extLst>
              <a:ext uri="{FF2B5EF4-FFF2-40B4-BE49-F238E27FC236}">
                <a16:creationId xmlns:a16="http://schemas.microsoft.com/office/drawing/2014/main" id="{5D97E20D-2C51-FEDF-9F97-69E84DB9D1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558" y="4110120"/>
            <a:ext cx="3214208" cy="2499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359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p:nvPr/>
        </p:nvSpPr>
        <p:spPr>
          <a:xfrm>
            <a:off x="3270181" y="1166862"/>
            <a:ext cx="8922117" cy="4524275"/>
          </a:xfrm>
          <a:prstGeom prst="rect">
            <a:avLst/>
          </a:prstGeom>
          <a:noFill/>
          <a:ln>
            <a:noFill/>
          </a:ln>
        </p:spPr>
        <p:txBody>
          <a:bodyPr spcFirstLastPara="1" wrap="square" lIns="91425" tIns="45700" rIns="91425" bIns="45700" anchor="t" anchorCtr="0">
            <a:spAutoFit/>
          </a:bodyPr>
          <a:lstStyle/>
          <a:p>
            <a:pPr lvl="0">
              <a:buSzPts val="4000"/>
            </a:pPr>
            <a:r>
              <a:rPr lang="ja-JP" sz="3600" b="1" i="0" u="none" strike="noStrike" cap="none" dirty="0">
                <a:solidFill>
                  <a:srgbClr val="000000"/>
                </a:solidFill>
                <a:sym typeface="Arial"/>
              </a:rPr>
              <a:t>１．</a:t>
            </a:r>
            <a:r>
              <a:rPr lang="en-US" altLang="ja-JP" sz="3600" b="1" dirty="0" err="1"/>
              <a:t>Mục</a:t>
            </a:r>
            <a:r>
              <a:rPr lang="en-US" altLang="ja-JP" sz="3600" b="1" dirty="0"/>
              <a:t> </a:t>
            </a:r>
            <a:r>
              <a:rPr lang="en-US" altLang="ja-JP" sz="3600" b="1" dirty="0" err="1"/>
              <a:t>tiêu</a:t>
            </a:r>
            <a:r>
              <a:rPr lang="en-US" altLang="ja-JP" sz="3600" b="1" dirty="0"/>
              <a:t> </a:t>
            </a:r>
            <a:r>
              <a:rPr lang="en-US" altLang="ja-JP" sz="3600" b="1" dirty="0" err="1"/>
              <a:t>của</a:t>
            </a:r>
            <a:r>
              <a:rPr lang="en-US" altLang="ja-JP" sz="3600" b="1" dirty="0"/>
              <a:t> </a:t>
            </a:r>
            <a:r>
              <a:rPr lang="en-US" altLang="ja-JP" sz="3600" b="1" dirty="0" err="1"/>
              <a:t>bài</a:t>
            </a:r>
            <a:endParaRPr lang="en-US" altLang="ja-JP" sz="3600" b="1" dirty="0"/>
          </a:p>
          <a:p>
            <a:pPr lvl="0">
              <a:buSzPts val="4000"/>
            </a:pPr>
            <a:r>
              <a:rPr lang="ja-JP" sz="3600" b="1" i="0" u="none" strike="noStrike" cap="none" dirty="0">
                <a:solidFill>
                  <a:srgbClr val="000000"/>
                </a:solidFill>
                <a:sym typeface="Arial"/>
              </a:rPr>
              <a:t>２．</a:t>
            </a:r>
            <a:r>
              <a:rPr lang="en-US" altLang="ja-JP" sz="3600" b="1" i="0" u="none" strike="noStrike" cap="none" dirty="0" err="1">
                <a:solidFill>
                  <a:srgbClr val="000000"/>
                </a:solidFill>
                <a:sym typeface="Arial"/>
              </a:rPr>
              <a:t>Cách</a:t>
            </a:r>
            <a:r>
              <a:rPr lang="en-US" altLang="ja-JP" sz="3600" b="1" i="0" u="none" strike="noStrike" cap="none" dirty="0">
                <a:solidFill>
                  <a:srgbClr val="000000"/>
                </a:solidFill>
                <a:sym typeface="Arial"/>
              </a:rPr>
              <a:t> </a:t>
            </a:r>
            <a:r>
              <a:rPr lang="en-US" altLang="ja-JP" sz="3600" b="1" i="0" u="none" strike="noStrike" cap="none" dirty="0" err="1">
                <a:solidFill>
                  <a:srgbClr val="000000"/>
                </a:solidFill>
                <a:sym typeface="Arial"/>
              </a:rPr>
              <a:t>vứt</a:t>
            </a:r>
            <a:r>
              <a:rPr lang="en-US" altLang="ja-JP" sz="3600" b="1" i="0" u="none" strike="noStrike" cap="none" dirty="0">
                <a:solidFill>
                  <a:srgbClr val="000000"/>
                </a:solidFill>
                <a:sym typeface="Arial"/>
              </a:rPr>
              <a:t> </a:t>
            </a:r>
            <a:r>
              <a:rPr lang="en-US" altLang="ja-JP" sz="3600" b="1" i="0" u="none" strike="noStrike" cap="none" dirty="0" err="1">
                <a:solidFill>
                  <a:srgbClr val="000000"/>
                </a:solidFill>
                <a:sym typeface="Arial"/>
              </a:rPr>
              <a:t>rác</a:t>
            </a:r>
            <a:r>
              <a:rPr lang="en-US" altLang="ja-JP" sz="3600" b="1" i="0" u="none" strike="noStrike" cap="none" dirty="0">
                <a:solidFill>
                  <a:srgbClr val="000000"/>
                </a:solidFill>
                <a:sym typeface="Arial"/>
              </a:rPr>
              <a:t> ở </a:t>
            </a:r>
            <a:r>
              <a:rPr lang="en-US" altLang="ja-JP" sz="3600" b="1" dirty="0"/>
              <a:t>Việt Nam</a:t>
            </a:r>
          </a:p>
          <a:p>
            <a:pPr lvl="0">
              <a:buSzPts val="4000"/>
            </a:pPr>
            <a:r>
              <a:rPr lang="ja-JP" sz="3600" b="1" i="0" u="none" strike="noStrike" cap="none" dirty="0">
                <a:solidFill>
                  <a:srgbClr val="000000"/>
                </a:solidFill>
                <a:sym typeface="Arial"/>
              </a:rPr>
              <a:t>３．</a:t>
            </a:r>
            <a:r>
              <a:rPr lang="en-US" altLang="ja-JP" sz="3600" b="1" dirty="0" err="1"/>
              <a:t>Câu</a:t>
            </a:r>
            <a:r>
              <a:rPr lang="en-US" altLang="ja-JP" sz="3600" b="1" dirty="0"/>
              <a:t> </a:t>
            </a:r>
            <a:r>
              <a:rPr lang="en-US" altLang="ja-JP" sz="3600" b="1" dirty="0" err="1"/>
              <a:t>đố</a:t>
            </a:r>
            <a:r>
              <a:rPr lang="en-US" altLang="ja-JP" sz="3600" b="1" dirty="0"/>
              <a:t> </a:t>
            </a:r>
            <a:r>
              <a:rPr lang="en-US" altLang="ja-JP" sz="3600" b="1" dirty="0" err="1"/>
              <a:t>về</a:t>
            </a:r>
            <a:r>
              <a:rPr lang="en-US" altLang="ja-JP" sz="3600" b="1" dirty="0"/>
              <a:t> </a:t>
            </a:r>
            <a:r>
              <a:rPr lang="en-US" altLang="ja-JP" sz="3600" b="1" dirty="0" err="1"/>
              <a:t>việc</a:t>
            </a:r>
            <a:r>
              <a:rPr lang="en-US" altLang="ja-JP" sz="3600" b="1" dirty="0"/>
              <a:t> </a:t>
            </a:r>
            <a:r>
              <a:rPr lang="en-US" altLang="ja-JP" sz="3600" b="1" dirty="0" err="1"/>
              <a:t>vứt</a:t>
            </a:r>
            <a:r>
              <a:rPr lang="en-US" altLang="ja-JP" sz="3600" b="1" dirty="0"/>
              <a:t> </a:t>
            </a:r>
            <a:r>
              <a:rPr lang="en-US" altLang="ja-JP" sz="3600" b="1" dirty="0" err="1"/>
              <a:t>rác</a:t>
            </a:r>
            <a:endParaRPr sz="3600" b="1" i="0" u="none" strike="noStrike" cap="none" dirty="0">
              <a:solidFill>
                <a:srgbClr val="000000"/>
              </a:solidFill>
              <a:sym typeface="Arial"/>
            </a:endParaRPr>
          </a:p>
          <a:p>
            <a:pPr lvl="0">
              <a:buSzPts val="4000"/>
            </a:pPr>
            <a:r>
              <a:rPr lang="ja-JP" sz="3600" b="1" i="0" u="none" strike="noStrike" cap="none" dirty="0">
                <a:solidFill>
                  <a:srgbClr val="000000"/>
                </a:solidFill>
                <a:sym typeface="Arial"/>
              </a:rPr>
              <a:t>４．</a:t>
            </a:r>
            <a:r>
              <a:rPr lang="en-US" altLang="ja-JP" sz="3600" b="1" dirty="0" err="1"/>
              <a:t>Cách</a:t>
            </a:r>
            <a:r>
              <a:rPr lang="en-US" altLang="ja-JP" sz="3600" b="1" dirty="0"/>
              <a:t> </a:t>
            </a:r>
            <a:r>
              <a:rPr lang="en-US" altLang="ja-JP" sz="3600" b="1" dirty="0" err="1"/>
              <a:t>vứt</a:t>
            </a:r>
            <a:r>
              <a:rPr lang="en-US" altLang="ja-JP" sz="3600" b="1" dirty="0"/>
              <a:t> </a:t>
            </a:r>
            <a:r>
              <a:rPr lang="en-US" altLang="ja-JP" sz="3600" b="1" dirty="0" err="1"/>
              <a:t>rác</a:t>
            </a:r>
            <a:r>
              <a:rPr lang="en-US" altLang="ja-JP" sz="3600" b="1" dirty="0"/>
              <a:t> ở </a:t>
            </a:r>
            <a:r>
              <a:rPr lang="en-US" altLang="ja-JP" sz="3600" b="1" dirty="0" err="1"/>
              <a:t>Nhật</a:t>
            </a:r>
            <a:r>
              <a:rPr lang="en-US" altLang="ja-JP" sz="3600" b="1" dirty="0"/>
              <a:t> </a:t>
            </a:r>
            <a:r>
              <a:rPr lang="en-US" altLang="ja-JP" sz="3600" b="1" dirty="0" err="1"/>
              <a:t>Bản</a:t>
            </a:r>
            <a:endParaRPr lang="en-US" altLang="ja-JP" sz="3600" b="1" dirty="0"/>
          </a:p>
          <a:p>
            <a:pPr>
              <a:buSzPts val="4000"/>
            </a:pPr>
            <a:r>
              <a:rPr lang="ja-JP" altLang="en-US" sz="3600" b="1" dirty="0"/>
              <a:t>５</a:t>
            </a:r>
            <a:r>
              <a:rPr lang="ja-JP" sz="3600" b="1" i="0" u="none" strike="noStrike" cap="none" dirty="0">
                <a:solidFill>
                  <a:srgbClr val="000000"/>
                </a:solidFill>
                <a:sym typeface="Arial"/>
              </a:rPr>
              <a:t>．</a:t>
            </a:r>
            <a:r>
              <a:rPr lang="en-US" altLang="ja-JP" sz="3600" b="1" dirty="0" err="1"/>
              <a:t>Cách</a:t>
            </a:r>
            <a:r>
              <a:rPr lang="ja-JP" altLang="en-US" sz="3600" b="1" dirty="0"/>
              <a:t> </a:t>
            </a:r>
            <a:r>
              <a:rPr lang="en-US" altLang="ja-JP" sz="3600" b="1" dirty="0" err="1"/>
              <a:t>tìm</a:t>
            </a:r>
            <a:r>
              <a:rPr lang="en-US" altLang="ja-JP" sz="3600" b="1" dirty="0"/>
              <a:t> </a:t>
            </a:r>
            <a:r>
              <a:rPr lang="en-US" altLang="ja-JP" sz="3600" b="1" dirty="0" err="1"/>
              <a:t>kiếm</a:t>
            </a:r>
            <a:r>
              <a:rPr lang="en-US" altLang="ja-JP" sz="3600" b="1" dirty="0"/>
              <a:t> thông tin </a:t>
            </a:r>
            <a:r>
              <a:rPr lang="en-US" altLang="ja-JP" sz="3600" b="1" dirty="0" err="1"/>
              <a:t>về</a:t>
            </a:r>
            <a:r>
              <a:rPr lang="en-US" altLang="ja-JP" sz="3600" b="1" dirty="0"/>
              <a:t> </a:t>
            </a:r>
            <a:r>
              <a:rPr lang="en-US" altLang="ja-JP" sz="3600" b="1" dirty="0" err="1"/>
              <a:t>việc</a:t>
            </a:r>
            <a:r>
              <a:rPr lang="en-US" altLang="ja-JP" sz="3600" b="1" dirty="0"/>
              <a:t> </a:t>
            </a:r>
            <a:r>
              <a:rPr lang="en-US" altLang="ja-JP" sz="3600" b="1" dirty="0" err="1"/>
              <a:t>vứt</a:t>
            </a:r>
            <a:r>
              <a:rPr lang="en-US" altLang="ja-JP" sz="3600" b="1" dirty="0"/>
              <a:t> </a:t>
            </a:r>
            <a:r>
              <a:rPr lang="en-US" altLang="ja-JP" sz="3600" b="1" dirty="0" err="1"/>
              <a:t>rác</a:t>
            </a:r>
            <a:r>
              <a:rPr lang="en-US" altLang="ja-JP" sz="3600" b="1" dirty="0"/>
              <a:t> ở </a:t>
            </a:r>
            <a:r>
              <a:rPr lang="en-US" altLang="ja-JP" sz="3600" b="1" dirty="0" err="1"/>
              <a:t>Nhật</a:t>
            </a:r>
            <a:r>
              <a:rPr lang="en-US" altLang="ja-JP" sz="3600" b="1" dirty="0"/>
              <a:t> </a:t>
            </a:r>
          </a:p>
          <a:p>
            <a:pPr lvl="0">
              <a:buSzPts val="4000"/>
            </a:pPr>
            <a:r>
              <a:rPr lang="ja-JP" altLang="en-US" sz="3600" b="1" dirty="0"/>
              <a:t>６．</a:t>
            </a:r>
            <a:r>
              <a:rPr lang="en-US" altLang="ja-JP" sz="3600" b="1" dirty="0" err="1"/>
              <a:t>Kết</a:t>
            </a:r>
            <a:r>
              <a:rPr lang="en-US" altLang="ja-JP" sz="3600" b="1" dirty="0"/>
              <a:t> </a:t>
            </a:r>
            <a:r>
              <a:rPr lang="en-US" altLang="ja-JP" sz="3600" b="1" dirty="0" err="1"/>
              <a:t>luận</a:t>
            </a:r>
            <a:r>
              <a:rPr lang="vi-VN" altLang="ja-JP" sz="3600" b="1" dirty="0"/>
              <a:t>​</a:t>
            </a:r>
            <a:endParaRPr lang="en-US" altLang="ja-JP" sz="3600" b="1" dirty="0"/>
          </a:p>
          <a:p>
            <a:pPr lvl="0">
              <a:buSzPts val="4000"/>
            </a:pPr>
            <a:r>
              <a:rPr lang="ja-JP" altLang="en-US" sz="3600" b="1" dirty="0"/>
              <a:t>７．</a:t>
            </a:r>
            <a:r>
              <a:rPr lang="vi-VN" altLang="ja-JP" sz="3600" b="1" dirty="0"/>
              <a:t>Câu hỏi thường gặp​</a:t>
            </a:r>
            <a:endParaRPr lang="vi-VN" sz="3600" b="1" dirty="0"/>
          </a:p>
        </p:txBody>
      </p:sp>
      <p:sp>
        <p:nvSpPr>
          <p:cNvPr id="105" name="Google Shape;105;p2"/>
          <p:cNvSpPr/>
          <p:nvPr/>
        </p:nvSpPr>
        <p:spPr>
          <a:xfrm>
            <a:off x="0" y="0"/>
            <a:ext cx="3066127" cy="6858000"/>
          </a:xfrm>
          <a:prstGeom prst="rect">
            <a:avLst/>
          </a:prstGeom>
          <a:solidFill>
            <a:schemeClr val="accent6"/>
          </a:solidFill>
          <a:ln>
            <a:noFill/>
          </a:ln>
        </p:spPr>
        <p:txBody>
          <a:bodyPr spcFirstLastPara="1" wrap="square" lIns="91425" tIns="45700" rIns="91425" bIns="45700" anchor="ctr" anchorCtr="0">
            <a:noAutofit/>
          </a:bodyPr>
          <a:lstStyle/>
          <a:p>
            <a:pPr lvl="0" algn="ctr">
              <a:buSzPts val="4000"/>
            </a:pPr>
            <a:r>
              <a:rPr lang="en-US" altLang="ja-JP" sz="4000" err="1">
                <a:solidFill>
                  <a:srgbClr val="FFFFFF"/>
                </a:solidFill>
              </a:rPr>
              <a:t>Nội</a:t>
            </a:r>
            <a:r>
              <a:rPr lang="en-US" altLang="ja-JP" sz="4000">
                <a:solidFill>
                  <a:srgbClr val="FFFFFF"/>
                </a:solidFill>
              </a:rPr>
              <a:t> dung</a:t>
            </a:r>
          </a:p>
          <a:p>
            <a:pPr lvl="0" algn="ctr">
              <a:buSzPts val="4000"/>
            </a:pPr>
            <a:r>
              <a:rPr lang="en-US" altLang="ja-JP" sz="4000" err="1">
                <a:solidFill>
                  <a:srgbClr val="FFFFFF"/>
                </a:solidFill>
              </a:rPr>
              <a:t>bài</a:t>
            </a:r>
            <a:r>
              <a:rPr lang="en-US" altLang="ja-JP" sz="4000">
                <a:solidFill>
                  <a:srgbClr val="FFFFFF"/>
                </a:solidFill>
              </a:rPr>
              <a:t> </a:t>
            </a:r>
            <a:r>
              <a:rPr lang="en-US" altLang="ja-JP" sz="4000" err="1">
                <a:solidFill>
                  <a:srgbClr val="FFFFFF"/>
                </a:solidFill>
              </a:rPr>
              <a:t>giảng</a:t>
            </a:r>
            <a:endParaRPr lang="en-US" altLang="ja-JP" sz="4000">
              <a:solidFill>
                <a:srgbClr val="FFFFFF"/>
              </a:solidFill>
            </a:endParaRPr>
          </a:p>
        </p:txBody>
      </p:sp>
      <p:pic>
        <p:nvPicPr>
          <p:cNvPr id="106" name="Google Shape;106;p2" descr="広告 単色塗りつぶし"/>
          <p:cNvPicPr preferRelativeResize="0"/>
          <p:nvPr/>
        </p:nvPicPr>
        <p:blipFill rotWithShape="1">
          <a:blip r:embed="rId3">
            <a:alphaModFix/>
          </a:blip>
          <a:srcRect/>
          <a:stretch/>
        </p:blipFill>
        <p:spPr>
          <a:xfrm>
            <a:off x="1154151" y="1962675"/>
            <a:ext cx="914400" cy="914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
                                            <p:txEl>
                                              <p:pRg st="0" end="0"/>
                                            </p:txEl>
                                          </p:spTgt>
                                        </p:tgtEl>
                                        <p:attrNameLst>
                                          <p:attrName>style.visibility</p:attrName>
                                        </p:attrNameLst>
                                      </p:cBhvr>
                                      <p:to>
                                        <p:strVal val="visible"/>
                                      </p:to>
                                    </p:set>
                                    <p:animEffect transition="in" filter="fade">
                                      <p:cBhvr>
                                        <p:cTn id="7" dur="500"/>
                                        <p:tgtEl>
                                          <p:spTgt spid="1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
                                            <p:txEl>
                                              <p:pRg st="1" end="1"/>
                                            </p:txEl>
                                          </p:spTgt>
                                        </p:tgtEl>
                                        <p:attrNameLst>
                                          <p:attrName>style.visibility</p:attrName>
                                        </p:attrNameLst>
                                      </p:cBhvr>
                                      <p:to>
                                        <p:strVal val="visible"/>
                                      </p:to>
                                    </p:set>
                                    <p:animEffect transition="in" filter="fade">
                                      <p:cBhvr>
                                        <p:cTn id="12" dur="500"/>
                                        <p:tgtEl>
                                          <p:spTgt spid="10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4">
                                            <p:txEl>
                                              <p:pRg st="2" end="2"/>
                                            </p:txEl>
                                          </p:spTgt>
                                        </p:tgtEl>
                                        <p:attrNameLst>
                                          <p:attrName>style.visibility</p:attrName>
                                        </p:attrNameLst>
                                      </p:cBhvr>
                                      <p:to>
                                        <p:strVal val="visible"/>
                                      </p:to>
                                    </p:set>
                                    <p:animEffect transition="in" filter="fade">
                                      <p:cBhvr>
                                        <p:cTn id="17" dur="500"/>
                                        <p:tgtEl>
                                          <p:spTgt spid="10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4">
                                            <p:txEl>
                                              <p:pRg st="3" end="3"/>
                                            </p:txEl>
                                          </p:spTgt>
                                        </p:tgtEl>
                                        <p:attrNameLst>
                                          <p:attrName>style.visibility</p:attrName>
                                        </p:attrNameLst>
                                      </p:cBhvr>
                                      <p:to>
                                        <p:strVal val="visible"/>
                                      </p:to>
                                    </p:set>
                                    <p:animEffect transition="in" filter="fade">
                                      <p:cBhvr>
                                        <p:cTn id="22" dur="500"/>
                                        <p:tgtEl>
                                          <p:spTgt spid="10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4">
                                            <p:txEl>
                                              <p:pRg st="4" end="4"/>
                                            </p:txEl>
                                          </p:spTgt>
                                        </p:tgtEl>
                                        <p:attrNameLst>
                                          <p:attrName>style.visibility</p:attrName>
                                        </p:attrNameLst>
                                      </p:cBhvr>
                                      <p:to>
                                        <p:strVal val="visible"/>
                                      </p:to>
                                    </p:set>
                                    <p:animEffect transition="in" filter="fade">
                                      <p:cBhvr>
                                        <p:cTn id="27" dur="500"/>
                                        <p:tgtEl>
                                          <p:spTgt spid="10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4">
                                            <p:txEl>
                                              <p:pRg st="5" end="5"/>
                                            </p:txEl>
                                          </p:spTgt>
                                        </p:tgtEl>
                                        <p:attrNameLst>
                                          <p:attrName>style.visibility</p:attrName>
                                        </p:attrNameLst>
                                      </p:cBhvr>
                                      <p:to>
                                        <p:strVal val="visible"/>
                                      </p:to>
                                    </p:set>
                                    <p:animEffect transition="in" filter="fade">
                                      <p:cBhvr>
                                        <p:cTn id="32" dur="500"/>
                                        <p:tgtEl>
                                          <p:spTgt spid="10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4">
                                            <p:txEl>
                                              <p:pRg st="6" end="6"/>
                                            </p:txEl>
                                          </p:spTgt>
                                        </p:tgtEl>
                                        <p:attrNameLst>
                                          <p:attrName>style.visibility</p:attrName>
                                        </p:attrNameLst>
                                      </p:cBhvr>
                                      <p:to>
                                        <p:strVal val="visible"/>
                                      </p:to>
                                    </p:set>
                                    <p:animEffect transition="in" filter="fade">
                                      <p:cBhvr>
                                        <p:cTn id="37" dur="500"/>
                                        <p:tgtEl>
                                          <p:spTgt spid="10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5BE27-E25C-067C-B9A9-0002C23F93F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063E6B9-5117-79F9-9988-07ADBB29E132}"/>
              </a:ext>
            </a:extLst>
          </p:cNvPr>
          <p:cNvPicPr>
            <a:picLocks noChangeAspect="1"/>
          </p:cNvPicPr>
          <p:nvPr/>
        </p:nvPicPr>
        <p:blipFill>
          <a:blip r:embed="rId3"/>
          <a:stretch>
            <a:fillRect/>
          </a:stretch>
        </p:blipFill>
        <p:spPr>
          <a:xfrm>
            <a:off x="486127" y="1394839"/>
            <a:ext cx="4767358" cy="4445561"/>
          </a:xfrm>
          <a:prstGeom prst="rect">
            <a:avLst/>
          </a:prstGeom>
        </p:spPr>
      </p:pic>
      <p:pic>
        <p:nvPicPr>
          <p:cNvPr id="5128" name="Picture 8" descr="大きな駅のイラスト">
            <a:extLst>
              <a:ext uri="{FF2B5EF4-FFF2-40B4-BE49-F238E27FC236}">
                <a16:creationId xmlns:a16="http://schemas.microsoft.com/office/drawing/2014/main" id="{58127DC0-C56D-4654-C906-620786498C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1097" y="444565"/>
            <a:ext cx="2930213" cy="272509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ゴミ箱リアルイラスト｜無料イラスト・フリー素材なら「イラストAC」">
            <a:extLst>
              <a:ext uri="{FF2B5EF4-FFF2-40B4-BE49-F238E27FC236}">
                <a16:creationId xmlns:a16="http://schemas.microsoft.com/office/drawing/2014/main" id="{B351834F-1DD6-9ECB-3638-1B2DA5B95A6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5522" t="17455" r="14116" b="13715"/>
          <a:stretch>
            <a:fillRect/>
          </a:stretch>
        </p:blipFill>
        <p:spPr bwMode="auto">
          <a:xfrm>
            <a:off x="8871310" y="1146853"/>
            <a:ext cx="2618873" cy="1922801"/>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コンビニエンスストアのイラスト | かわいいフリー素材集 いらすとや">
            <a:extLst>
              <a:ext uri="{FF2B5EF4-FFF2-40B4-BE49-F238E27FC236}">
                <a16:creationId xmlns:a16="http://schemas.microsoft.com/office/drawing/2014/main" id="{667C293B-A610-A6F4-0D0A-579DD3ED0E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8157" y="3617620"/>
            <a:ext cx="2282589" cy="2467664"/>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ゴミ出しをする人のイラスト（男性会社員）">
            <a:extLst>
              <a:ext uri="{FF2B5EF4-FFF2-40B4-BE49-F238E27FC236}">
                <a16:creationId xmlns:a16="http://schemas.microsoft.com/office/drawing/2014/main" id="{7D5DDF50-1E3E-6A84-D414-E67A5CA360D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4250" b="96250" l="56952" r="94920">
                        <a14:foregroundMark x1="71390" y1="7000" x2="77807" y2="8750"/>
                        <a14:foregroundMark x1="59358" y1="8000" x2="67380" y2="8250"/>
                        <a14:foregroundMark x1="58824" y1="10500" x2="58824" y2="10500"/>
                        <a14:foregroundMark x1="81016" y1="10000" x2="83155" y2="18000"/>
                        <a14:foregroundMark x1="68717" y1="4250" x2="75668" y2="4250"/>
                        <a14:foregroundMark x1="58556" y1="10500" x2="58021" y2="16000"/>
                        <a14:foregroundMark x1="94920" y1="71500" x2="94920" y2="71500"/>
                        <a14:foregroundMark x1="62567" y1="49500" x2="62567" y2="49500"/>
                        <a14:foregroundMark x1="68449" y1="37750" x2="67112" y2="45750"/>
                        <a14:foregroundMark x1="77273" y1="37750" x2="79679" y2="53500"/>
                        <a14:foregroundMark x1="65241" y1="39000" x2="58556" y2="49500"/>
                        <a14:foregroundMark x1="66043" y1="88000" x2="65508" y2="95500"/>
                        <a14:foregroundMark x1="62834" y1="95000" x2="62834" y2="95000"/>
                        <a14:foregroundMark x1="61230" y1="94250" x2="61230" y2="94250"/>
                        <a14:foregroundMark x1="59893" y1="95500" x2="59893" y2="95500"/>
                        <a14:foregroundMark x1="89037" y1="88750" x2="85829" y2="95000"/>
                        <a14:foregroundMark x1="80481" y1="10500" x2="86364" y2="23500"/>
                        <a14:foregroundMark x1="63904" y1="16000" x2="63904" y2="16000"/>
                        <a14:foregroundMark x1="75134" y1="15000" x2="75134" y2="15000"/>
                        <a14:foregroundMark x1="70588" y1="30750" x2="70588" y2="30750"/>
                        <a14:foregroundMark x1="62567" y1="96250" x2="67914" y2="93000"/>
                        <a14:foregroundMark x1="81016" y1="6750" x2="87166" y2="16750"/>
                        <a14:foregroundMark x1="81016" y1="7500" x2="84225" y2="10000"/>
                        <a14:foregroundMark x1="74064" y1="15500" x2="74064" y2="15500"/>
                        <a14:foregroundMark x1="82620" y1="7500" x2="82620" y2="7500"/>
                      </a14:backgroundRemoval>
                    </a14:imgEffect>
                  </a14:imgLayer>
                </a14:imgProps>
              </a:ext>
              <a:ext uri="{28A0092B-C50C-407E-A947-70E740481C1C}">
                <a14:useLocalDpi xmlns:a14="http://schemas.microsoft.com/office/drawing/2010/main" val="0"/>
              </a:ext>
            </a:extLst>
          </a:blip>
          <a:srcRect l="52579" t="-1756"/>
          <a:stretch>
            <a:fillRect/>
          </a:stretch>
        </p:blipFill>
        <p:spPr bwMode="auto">
          <a:xfrm>
            <a:off x="4377389" y="3392584"/>
            <a:ext cx="1465621" cy="3363579"/>
          </a:xfrm>
          <a:prstGeom prst="rect">
            <a:avLst/>
          </a:prstGeom>
          <a:noFill/>
          <a:extLst>
            <a:ext uri="{909E8E84-426E-40DD-AFC4-6F175D3DCCD1}">
              <a14:hiddenFill xmlns:a14="http://schemas.microsoft.com/office/drawing/2010/main">
                <a:solidFill>
                  <a:srgbClr val="FFFFFF"/>
                </a:solidFill>
              </a14:hiddenFill>
            </a:ext>
          </a:extLst>
        </p:spPr>
      </p:pic>
      <p:sp>
        <p:nvSpPr>
          <p:cNvPr id="3" name="Multiplication Sign 2">
            <a:extLst>
              <a:ext uri="{FF2B5EF4-FFF2-40B4-BE49-F238E27FC236}">
                <a16:creationId xmlns:a16="http://schemas.microsoft.com/office/drawing/2014/main" id="{E7230D30-9CE8-73FA-09E3-F38A236F8FD2}"/>
              </a:ext>
            </a:extLst>
          </p:cNvPr>
          <p:cNvSpPr/>
          <p:nvPr/>
        </p:nvSpPr>
        <p:spPr>
          <a:xfrm>
            <a:off x="9794915" y="4585063"/>
            <a:ext cx="1621671" cy="1610155"/>
          </a:xfrm>
          <a:prstGeom prst="mathMultiply">
            <a:avLst>
              <a:gd name="adj1" fmla="val 8257"/>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42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animEffect transition="in" filter="fade">
                                      <p:cBhvr>
                                        <p:cTn id="7" dur="500"/>
                                        <p:tgtEl>
                                          <p:spTgt spid="5128"/>
                                        </p:tgtEl>
                                      </p:cBhvr>
                                    </p:animEffect>
                                  </p:childTnLst>
                                </p:cTn>
                              </p:par>
                              <p:par>
                                <p:cTn id="8" presetID="10" presetClass="entr" presetSubtype="0" fill="hold" nodeType="withEffect">
                                  <p:stCondLst>
                                    <p:cond delay="0"/>
                                  </p:stCondLst>
                                  <p:childTnLst>
                                    <p:set>
                                      <p:cBhvr>
                                        <p:cTn id="9" dur="1" fill="hold">
                                          <p:stCondLst>
                                            <p:cond delay="0"/>
                                          </p:stCondLst>
                                        </p:cTn>
                                        <p:tgtEl>
                                          <p:spTgt spid="5126"/>
                                        </p:tgtEl>
                                        <p:attrNameLst>
                                          <p:attrName>style.visibility</p:attrName>
                                        </p:attrNameLst>
                                      </p:cBhvr>
                                      <p:to>
                                        <p:strVal val="visible"/>
                                      </p:to>
                                    </p:set>
                                    <p:animEffect transition="in" filter="fade">
                                      <p:cBhvr>
                                        <p:cTn id="10" dur="500"/>
                                        <p:tgtEl>
                                          <p:spTgt spid="51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30"/>
                                        </p:tgtEl>
                                        <p:attrNameLst>
                                          <p:attrName>style.visibility</p:attrName>
                                        </p:attrNameLst>
                                      </p:cBhvr>
                                      <p:to>
                                        <p:strVal val="visible"/>
                                      </p:to>
                                    </p:set>
                                    <p:animEffect transition="in" filter="fade">
                                      <p:cBhvr>
                                        <p:cTn id="15" dur="100"/>
                                        <p:tgtEl>
                                          <p:spTgt spid="51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黄色いゴミ袋のイラスト">
            <a:extLst>
              <a:ext uri="{FF2B5EF4-FFF2-40B4-BE49-F238E27FC236}">
                <a16:creationId xmlns:a16="http://schemas.microsoft.com/office/drawing/2014/main" id="{D49FC5B1-A20A-9101-830B-820B5618F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7803" y="3931500"/>
            <a:ext cx="2169869" cy="22661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半透明ゴミ袋のイラスト">
            <a:extLst>
              <a:ext uri="{FF2B5EF4-FFF2-40B4-BE49-F238E27FC236}">
                <a16:creationId xmlns:a16="http://schemas.microsoft.com/office/drawing/2014/main" id="{B564F1BD-1BA5-E1E7-81E3-849C8DFCCC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66" y="4033271"/>
            <a:ext cx="1993827" cy="21098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山積みのゴミ袋のイラスト">
            <a:extLst>
              <a:ext uri="{FF2B5EF4-FFF2-40B4-BE49-F238E27FC236}">
                <a16:creationId xmlns:a16="http://schemas.microsoft.com/office/drawing/2014/main" id="{9F1914CA-B04C-BFD6-D290-84B0048ED6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238" y="168731"/>
            <a:ext cx="381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汚いゴミ捨て場のイラスト">
            <a:extLst>
              <a:ext uri="{FF2B5EF4-FFF2-40B4-BE49-F238E27FC236}">
                <a16:creationId xmlns:a16="http://schemas.microsoft.com/office/drawing/2014/main" id="{84B33DBC-67C5-7DDE-BC27-CBCD052964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7988" y="3503193"/>
            <a:ext cx="3067052" cy="306705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中のゴミが飛び出したゴミ袋のイラスト">
            <a:extLst>
              <a:ext uri="{FF2B5EF4-FFF2-40B4-BE49-F238E27FC236}">
                <a16:creationId xmlns:a16="http://schemas.microsoft.com/office/drawing/2014/main" id="{2108D143-892F-E9FC-4050-0295ABFCAF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5488" y="577804"/>
            <a:ext cx="3400927" cy="3400927"/>
          </a:xfrm>
          <a:prstGeom prst="rect">
            <a:avLst/>
          </a:prstGeom>
          <a:noFill/>
          <a:extLst>
            <a:ext uri="{909E8E84-426E-40DD-AFC4-6F175D3DCCD1}">
              <a14:hiddenFill xmlns:a14="http://schemas.microsoft.com/office/drawing/2010/main">
                <a:solidFill>
                  <a:srgbClr val="FFFFFF"/>
                </a:solidFill>
              </a14:hiddenFill>
            </a:ext>
          </a:extLst>
        </p:spPr>
      </p:pic>
      <p:sp>
        <p:nvSpPr>
          <p:cNvPr id="2" name="Multiplication Sign 1">
            <a:extLst>
              <a:ext uri="{FF2B5EF4-FFF2-40B4-BE49-F238E27FC236}">
                <a16:creationId xmlns:a16="http://schemas.microsoft.com/office/drawing/2014/main" id="{6F858525-1461-D09A-2CDD-34EFB2CD0990}"/>
              </a:ext>
            </a:extLst>
          </p:cNvPr>
          <p:cNvSpPr/>
          <p:nvPr/>
        </p:nvSpPr>
        <p:spPr>
          <a:xfrm>
            <a:off x="8859771" y="898416"/>
            <a:ext cx="2752359" cy="3042151"/>
          </a:xfrm>
          <a:prstGeom prst="mathMultiply">
            <a:avLst>
              <a:gd name="adj1" fmla="val 8257"/>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ultiplication Sign 2">
            <a:extLst>
              <a:ext uri="{FF2B5EF4-FFF2-40B4-BE49-F238E27FC236}">
                <a16:creationId xmlns:a16="http://schemas.microsoft.com/office/drawing/2014/main" id="{DBF0C955-5F13-69CA-79E3-BFEB113C6908}"/>
              </a:ext>
            </a:extLst>
          </p:cNvPr>
          <p:cNvSpPr/>
          <p:nvPr/>
        </p:nvSpPr>
        <p:spPr>
          <a:xfrm>
            <a:off x="8345335" y="3780084"/>
            <a:ext cx="2752359" cy="3042151"/>
          </a:xfrm>
          <a:prstGeom prst="mathMultiply">
            <a:avLst>
              <a:gd name="adj1" fmla="val 8257"/>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2" name="Picture 8" descr="ゴミ袋のイラスト（黒）（3カット） - イラストくん">
            <a:extLst>
              <a:ext uri="{FF2B5EF4-FFF2-40B4-BE49-F238E27FC236}">
                <a16:creationId xmlns:a16="http://schemas.microsoft.com/office/drawing/2014/main" id="{5D049431-E321-18AE-F8DC-46BA6183A7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1218" y="664408"/>
            <a:ext cx="3067053" cy="3067053"/>
          </a:xfrm>
          <a:prstGeom prst="rect">
            <a:avLst/>
          </a:prstGeom>
          <a:noFill/>
          <a:extLst>
            <a:ext uri="{909E8E84-426E-40DD-AFC4-6F175D3DCCD1}">
              <a14:hiddenFill xmlns:a14="http://schemas.microsoft.com/office/drawing/2010/main">
                <a:solidFill>
                  <a:srgbClr val="FFFFFF"/>
                </a:solidFill>
              </a14:hiddenFill>
            </a:ext>
          </a:extLst>
        </p:spPr>
      </p:pic>
      <p:sp>
        <p:nvSpPr>
          <p:cNvPr id="4" name="Multiplication Sign 3">
            <a:extLst>
              <a:ext uri="{FF2B5EF4-FFF2-40B4-BE49-F238E27FC236}">
                <a16:creationId xmlns:a16="http://schemas.microsoft.com/office/drawing/2014/main" id="{588D04BA-9A9B-01F6-208F-029EBA969CE6}"/>
              </a:ext>
            </a:extLst>
          </p:cNvPr>
          <p:cNvSpPr/>
          <p:nvPr/>
        </p:nvSpPr>
        <p:spPr>
          <a:xfrm>
            <a:off x="5468435" y="867691"/>
            <a:ext cx="2752359" cy="3042151"/>
          </a:xfrm>
          <a:prstGeom prst="mathMultiply">
            <a:avLst>
              <a:gd name="adj1" fmla="val 8257"/>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ircle: Hollow 4">
            <a:extLst>
              <a:ext uri="{FF2B5EF4-FFF2-40B4-BE49-F238E27FC236}">
                <a16:creationId xmlns:a16="http://schemas.microsoft.com/office/drawing/2014/main" id="{21460A25-2360-1358-AC08-ED143B6B9D10}"/>
              </a:ext>
            </a:extLst>
          </p:cNvPr>
          <p:cNvSpPr/>
          <p:nvPr/>
        </p:nvSpPr>
        <p:spPr>
          <a:xfrm>
            <a:off x="1294141" y="2510911"/>
            <a:ext cx="2697124" cy="2729689"/>
          </a:xfrm>
          <a:prstGeom prst="donut">
            <a:avLst>
              <a:gd name="adj" fmla="val 7976"/>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8627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fade">
                                      <p:cBhvr>
                                        <p:cTn id="12" dur="500"/>
                                        <p:tgtEl>
                                          <p:spTgt spid="6148"/>
                                        </p:tgtEl>
                                      </p:cBhvr>
                                    </p:animEffect>
                                  </p:childTnLst>
                                </p:cTn>
                              </p:par>
                              <p:par>
                                <p:cTn id="13" presetID="10" presetClass="entr" presetSubtype="0" fill="hold" nodeType="withEffect">
                                  <p:stCondLst>
                                    <p:cond delay="0"/>
                                  </p:stCondLst>
                                  <p:childTnLst>
                                    <p:set>
                                      <p:cBhvr>
                                        <p:cTn id="14" dur="1" fill="hold">
                                          <p:stCondLst>
                                            <p:cond delay="0"/>
                                          </p:stCondLst>
                                        </p:cTn>
                                        <p:tgtEl>
                                          <p:spTgt spid="6152"/>
                                        </p:tgtEl>
                                        <p:attrNameLst>
                                          <p:attrName>style.visibility</p:attrName>
                                        </p:attrNameLst>
                                      </p:cBhvr>
                                      <p:to>
                                        <p:strVal val="visible"/>
                                      </p:to>
                                    </p:set>
                                    <p:animEffect transition="in" filter="fade">
                                      <p:cBhvr>
                                        <p:cTn id="15" dur="500"/>
                                        <p:tgtEl>
                                          <p:spTgt spid="6152"/>
                                        </p:tgtEl>
                                      </p:cBhvr>
                                    </p:animEffect>
                                  </p:childTnLst>
                                </p:cTn>
                              </p:par>
                              <p:par>
                                <p:cTn id="16" presetID="10" presetClass="entr" presetSubtype="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E108D6-E1AA-2CB6-3E45-E5F504876A7A}"/>
              </a:ext>
            </a:extLst>
          </p:cNvPr>
          <p:cNvPicPr>
            <a:picLocks noChangeAspect="1"/>
          </p:cNvPicPr>
          <p:nvPr/>
        </p:nvPicPr>
        <p:blipFill>
          <a:blip r:embed="rId3"/>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A67B8D95-2AFD-2787-ECA4-9D92B6CBB574}"/>
              </a:ext>
            </a:extLst>
          </p:cNvPr>
          <p:cNvSpPr/>
          <p:nvPr/>
        </p:nvSpPr>
        <p:spPr>
          <a:xfrm>
            <a:off x="0" y="0"/>
            <a:ext cx="12192000" cy="143691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C0C0C0"/>
              </a:highlight>
            </a:endParaRPr>
          </a:p>
        </p:txBody>
      </p:sp>
      <p:pic>
        <p:nvPicPr>
          <p:cNvPr id="1028" name="Picture 4" descr="割れたビンのイラスト">
            <a:extLst>
              <a:ext uri="{FF2B5EF4-FFF2-40B4-BE49-F238E27FC236}">
                <a16:creationId xmlns:a16="http://schemas.microsoft.com/office/drawing/2014/main" id="{260B7435-2D82-6C51-FB1B-5920E074B0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045" y="98034"/>
            <a:ext cx="1210849" cy="12176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ファッション誌のイラスト | かわいいフリー素材集 いらすとや">
            <a:extLst>
              <a:ext uri="{FF2B5EF4-FFF2-40B4-BE49-F238E27FC236}">
                <a16:creationId xmlns:a16="http://schemas.microsoft.com/office/drawing/2014/main" id="{A8CDDF0F-CFC1-AD67-222D-F43CA0CFE1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0014" y="142479"/>
            <a:ext cx="1210849" cy="129530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ペットボトルに入ったジュースのイラスト">
            <a:extLst>
              <a:ext uri="{FF2B5EF4-FFF2-40B4-BE49-F238E27FC236}">
                <a16:creationId xmlns:a16="http://schemas.microsoft.com/office/drawing/2014/main" id="{C39481FB-A856-5D80-039A-DF4B6A40DA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19259" y="161984"/>
            <a:ext cx="795248" cy="116321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シェア自転車のイラスト（赤）">
            <a:extLst>
              <a:ext uri="{FF2B5EF4-FFF2-40B4-BE49-F238E27FC236}">
                <a16:creationId xmlns:a16="http://schemas.microsoft.com/office/drawing/2014/main" id="{C48A6672-5C10-E3CD-EFE0-6BF2C287F6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2670" y="136849"/>
            <a:ext cx="1527087" cy="11568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1A725E8-90FD-A180-9117-21D626152BA3}"/>
              </a:ext>
            </a:extLst>
          </p:cNvPr>
          <p:cNvSpPr txBox="1"/>
          <p:nvPr/>
        </p:nvSpPr>
        <p:spPr>
          <a:xfrm>
            <a:off x="129900" y="466531"/>
            <a:ext cx="776679" cy="584775"/>
          </a:xfrm>
          <a:prstGeom prst="rect">
            <a:avLst/>
          </a:prstGeom>
          <a:noFill/>
        </p:spPr>
        <p:txBody>
          <a:bodyPr wrap="square" rtlCol="0">
            <a:spAutoFit/>
          </a:bodyPr>
          <a:lstStyle/>
          <a:p>
            <a:r>
              <a:rPr lang="ja-JP" altLang="en-US" sz="3200"/>
              <a:t>①</a:t>
            </a:r>
            <a:endParaRPr lang="en-US" sz="3200"/>
          </a:p>
        </p:txBody>
      </p:sp>
      <p:sp>
        <p:nvSpPr>
          <p:cNvPr id="12" name="TextBox 11">
            <a:extLst>
              <a:ext uri="{FF2B5EF4-FFF2-40B4-BE49-F238E27FC236}">
                <a16:creationId xmlns:a16="http://schemas.microsoft.com/office/drawing/2014/main" id="{F1B634DE-3E60-1C2D-AE34-8E9E9384AD34}"/>
              </a:ext>
            </a:extLst>
          </p:cNvPr>
          <p:cNvSpPr txBox="1"/>
          <p:nvPr/>
        </p:nvSpPr>
        <p:spPr>
          <a:xfrm>
            <a:off x="2292958" y="466531"/>
            <a:ext cx="776679" cy="584775"/>
          </a:xfrm>
          <a:prstGeom prst="rect">
            <a:avLst/>
          </a:prstGeom>
          <a:noFill/>
        </p:spPr>
        <p:txBody>
          <a:bodyPr wrap="square" rtlCol="0">
            <a:spAutoFit/>
          </a:bodyPr>
          <a:lstStyle/>
          <a:p>
            <a:r>
              <a:rPr lang="ja-JP" altLang="en-US" sz="3200"/>
              <a:t>②</a:t>
            </a:r>
            <a:endParaRPr lang="en-US" sz="3200"/>
          </a:p>
        </p:txBody>
      </p:sp>
      <p:sp>
        <p:nvSpPr>
          <p:cNvPr id="13" name="TextBox 12">
            <a:extLst>
              <a:ext uri="{FF2B5EF4-FFF2-40B4-BE49-F238E27FC236}">
                <a16:creationId xmlns:a16="http://schemas.microsoft.com/office/drawing/2014/main" id="{8EFF4E65-72DB-D8DC-73CD-E0D26F95D588}"/>
              </a:ext>
            </a:extLst>
          </p:cNvPr>
          <p:cNvSpPr txBox="1"/>
          <p:nvPr/>
        </p:nvSpPr>
        <p:spPr>
          <a:xfrm>
            <a:off x="4912856" y="414471"/>
            <a:ext cx="776679" cy="584775"/>
          </a:xfrm>
          <a:prstGeom prst="rect">
            <a:avLst/>
          </a:prstGeom>
          <a:noFill/>
        </p:spPr>
        <p:txBody>
          <a:bodyPr wrap="square" rtlCol="0">
            <a:spAutoFit/>
          </a:bodyPr>
          <a:lstStyle/>
          <a:p>
            <a:r>
              <a:rPr lang="ja-JP" altLang="en-US" sz="3200"/>
              <a:t>③</a:t>
            </a:r>
            <a:endParaRPr lang="en-US" sz="3200"/>
          </a:p>
        </p:txBody>
      </p:sp>
      <p:sp>
        <p:nvSpPr>
          <p:cNvPr id="14" name="TextBox 13">
            <a:extLst>
              <a:ext uri="{FF2B5EF4-FFF2-40B4-BE49-F238E27FC236}">
                <a16:creationId xmlns:a16="http://schemas.microsoft.com/office/drawing/2014/main" id="{69CFC28B-AE1F-27C7-ABF0-AD905CB48018}"/>
              </a:ext>
            </a:extLst>
          </p:cNvPr>
          <p:cNvSpPr txBox="1"/>
          <p:nvPr/>
        </p:nvSpPr>
        <p:spPr>
          <a:xfrm>
            <a:off x="7700648" y="414470"/>
            <a:ext cx="776679" cy="584775"/>
          </a:xfrm>
          <a:prstGeom prst="rect">
            <a:avLst/>
          </a:prstGeom>
          <a:noFill/>
        </p:spPr>
        <p:txBody>
          <a:bodyPr wrap="square" rtlCol="0">
            <a:spAutoFit/>
          </a:bodyPr>
          <a:lstStyle>
            <a:defPPr marR="0" lvl="0" algn="l" rtl="0">
              <a:lnSpc>
                <a:spcPct val="100000"/>
              </a:lnSpc>
              <a:spcBef>
                <a:spcPts val="0"/>
              </a:spcBef>
              <a:spcAft>
                <a:spcPts val="0"/>
              </a:spcAft>
              <a:defRPr/>
            </a:defPPr>
            <a:lvl1pPr>
              <a:defRPr sz="3200"/>
            </a:lvl1pPr>
          </a:lstStyle>
          <a:p>
            <a:r>
              <a:rPr lang="ja-JP" altLang="en-US"/>
              <a:t>④</a:t>
            </a:r>
            <a:endParaRPr lang="en-US"/>
          </a:p>
        </p:txBody>
      </p:sp>
      <p:sp>
        <p:nvSpPr>
          <p:cNvPr id="15" name="TextBox 14">
            <a:extLst>
              <a:ext uri="{FF2B5EF4-FFF2-40B4-BE49-F238E27FC236}">
                <a16:creationId xmlns:a16="http://schemas.microsoft.com/office/drawing/2014/main" id="{0A8EA35F-0CC8-C2EB-C80A-8AF7BB54A043}"/>
              </a:ext>
            </a:extLst>
          </p:cNvPr>
          <p:cNvSpPr txBox="1"/>
          <p:nvPr/>
        </p:nvSpPr>
        <p:spPr>
          <a:xfrm>
            <a:off x="9599247" y="466530"/>
            <a:ext cx="776679" cy="584775"/>
          </a:xfrm>
          <a:prstGeom prst="rect">
            <a:avLst/>
          </a:prstGeom>
          <a:noFill/>
        </p:spPr>
        <p:txBody>
          <a:bodyPr wrap="square" rtlCol="0">
            <a:spAutoFit/>
          </a:bodyPr>
          <a:lstStyle>
            <a:defPPr marR="0" lvl="0" algn="l" rtl="0">
              <a:lnSpc>
                <a:spcPct val="100000"/>
              </a:lnSpc>
              <a:spcBef>
                <a:spcPts val="0"/>
              </a:spcBef>
              <a:spcAft>
                <a:spcPts val="0"/>
              </a:spcAft>
              <a:defRPr/>
            </a:defPPr>
            <a:lvl1pPr>
              <a:defRPr sz="3200"/>
            </a:lvl1pPr>
          </a:lstStyle>
          <a:p>
            <a:r>
              <a:rPr lang="ja-JP" altLang="en-US"/>
              <a:t>⑤</a:t>
            </a:r>
            <a:endParaRPr lang="en-US"/>
          </a:p>
        </p:txBody>
      </p:sp>
      <p:pic>
        <p:nvPicPr>
          <p:cNvPr id="1040" name="Picture 16" descr="バナナの皮のイラスト">
            <a:extLst>
              <a:ext uri="{FF2B5EF4-FFF2-40B4-BE49-F238E27FC236}">
                <a16:creationId xmlns:a16="http://schemas.microsoft.com/office/drawing/2014/main" id="{97FE74A1-A622-69AA-4A70-2517D0C6B9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91992" y="161984"/>
            <a:ext cx="1335268" cy="1218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48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fade">
                                      <p:cBhvr>
                                        <p:cTn id="13" dur="500"/>
                                        <p:tgtEl>
                                          <p:spTgt spid="10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500"/>
                                        <p:tgtEl>
                                          <p:spTgt spid="103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036"/>
                                        </p:tgtEl>
                                        <p:attrNameLst>
                                          <p:attrName>style.visibility</p:attrName>
                                        </p:attrNameLst>
                                      </p:cBhvr>
                                      <p:to>
                                        <p:strVal val="visible"/>
                                      </p:to>
                                    </p:set>
                                    <p:animEffect transition="in" filter="fade">
                                      <p:cBhvr>
                                        <p:cTn id="25" dur="500"/>
                                        <p:tgtEl>
                                          <p:spTgt spid="103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nodeType="withEffect">
                                  <p:stCondLst>
                                    <p:cond delay="0"/>
                                  </p:stCondLst>
                                  <p:childTnLst>
                                    <p:set>
                                      <p:cBhvr>
                                        <p:cTn id="30" dur="1" fill="hold">
                                          <p:stCondLst>
                                            <p:cond delay="0"/>
                                          </p:stCondLst>
                                        </p:cTn>
                                        <p:tgtEl>
                                          <p:spTgt spid="1040"/>
                                        </p:tgtEl>
                                        <p:attrNameLst>
                                          <p:attrName>style.visibility</p:attrName>
                                        </p:attrNameLst>
                                      </p:cBhvr>
                                      <p:to>
                                        <p:strVal val="visible"/>
                                      </p:to>
                                    </p:set>
                                    <p:animEffect transition="in" filter="fade">
                                      <p:cBhvr>
                                        <p:cTn id="31" dur="500"/>
                                        <p:tgtEl>
                                          <p:spTgt spid="1040"/>
                                        </p:tgtEl>
                                      </p:cBhvr>
                                    </p:animEffect>
                                  </p:childTnLst>
                                </p:cTn>
                              </p:par>
                              <p:par>
                                <p:cTn id="32" presetID="10" presetClass="entr" presetSubtype="0" fill="hold" nodeType="withEffect">
                                  <p:stCondLst>
                                    <p:cond delay="0"/>
                                  </p:stCondLst>
                                  <p:childTnLst>
                                    <p:set>
                                      <p:cBhvr>
                                        <p:cTn id="33" dur="1" fill="hold">
                                          <p:stCondLst>
                                            <p:cond delay="0"/>
                                          </p:stCondLst>
                                        </p:cTn>
                                        <p:tgtEl>
                                          <p:spTgt spid="1034"/>
                                        </p:tgtEl>
                                        <p:attrNameLst>
                                          <p:attrName>style.visibility</p:attrName>
                                        </p:attrNameLst>
                                      </p:cBhvr>
                                      <p:to>
                                        <p:strVal val="visible"/>
                                      </p:to>
                                    </p:set>
                                    <p:animEffect transition="in" filter="fade">
                                      <p:cBhvr>
                                        <p:cTn id="34" dur="500"/>
                                        <p:tgtEl>
                                          <p:spTgt spid="103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2"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B0F66-0B12-FA12-4745-FC60C611A408}"/>
            </a:ext>
          </a:extLst>
        </p:cNvPr>
        <p:cNvGrpSpPr/>
        <p:nvPr/>
      </p:nvGrpSpPr>
      <p:grpSpPr>
        <a:xfrm>
          <a:off x="0" y="0"/>
          <a:ext cx="0" cy="0"/>
          <a:chOff x="0" y="0"/>
          <a:chExt cx="0" cy="0"/>
        </a:xfrm>
      </p:grpSpPr>
      <p:pic>
        <p:nvPicPr>
          <p:cNvPr id="1026" name="Picture 2" descr="考え事をしている男性会社員のイラスト | かわいいフリー素材集 いらすとや">
            <a:extLst>
              <a:ext uri="{FF2B5EF4-FFF2-40B4-BE49-F238E27FC236}">
                <a16:creationId xmlns:a16="http://schemas.microsoft.com/office/drawing/2014/main" id="{B2B66825-8FF7-B226-E0C1-2AF364A7C2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354" y="313835"/>
            <a:ext cx="1285611" cy="162726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F6429C8-FC86-4247-CE25-7A897D415B1B}"/>
              </a:ext>
            </a:extLst>
          </p:cNvPr>
          <p:cNvSpPr txBox="1"/>
          <p:nvPr/>
        </p:nvSpPr>
        <p:spPr>
          <a:xfrm>
            <a:off x="1844680" y="804299"/>
            <a:ext cx="6385081" cy="646331"/>
          </a:xfrm>
          <a:prstGeom prst="rect">
            <a:avLst/>
          </a:prstGeom>
          <a:noFill/>
        </p:spPr>
        <p:txBody>
          <a:bodyPr wrap="none" rtlCol="0">
            <a:spAutoFit/>
          </a:bodyPr>
          <a:lstStyle/>
          <a:p>
            <a:r>
              <a:rPr lang="en-US" sz="3600" b="1">
                <a:latin typeface="Times New Roman" panose="02020603050405020304" pitchFamily="18" charset="0"/>
                <a:cs typeface="Times New Roman" panose="02020603050405020304" pitchFamily="18" charset="0"/>
              </a:rPr>
              <a:t>Lý do </a:t>
            </a:r>
            <a:r>
              <a:rPr lang="en-US" sz="3600" b="1" err="1">
                <a:latin typeface="Times New Roman" panose="02020603050405020304" pitchFamily="18" charset="0"/>
                <a:cs typeface="Times New Roman" panose="02020603050405020304" pitchFamily="18" charset="0"/>
              </a:rPr>
              <a:t>người</a:t>
            </a:r>
            <a:r>
              <a:rPr lang="en-US" sz="3600" b="1">
                <a:latin typeface="Times New Roman" panose="02020603050405020304" pitchFamily="18" charset="0"/>
                <a:cs typeface="Times New Roman" panose="02020603050405020304" pitchFamily="18" charset="0"/>
              </a:rPr>
              <a:t> Nhật </a:t>
            </a:r>
            <a:r>
              <a:rPr lang="en-US" sz="3600" b="1" err="1">
                <a:latin typeface="Times New Roman" panose="02020603050405020304" pitchFamily="18" charset="0"/>
                <a:cs typeface="Times New Roman" panose="02020603050405020304" pitchFamily="18" charset="0"/>
              </a:rPr>
              <a:t>phân</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loại</a:t>
            </a:r>
            <a:r>
              <a:rPr lang="en-US" sz="3600" b="1">
                <a:latin typeface="Times New Roman" panose="02020603050405020304" pitchFamily="18" charset="0"/>
                <a:cs typeface="Times New Roman" panose="02020603050405020304" pitchFamily="18" charset="0"/>
              </a:rPr>
              <a:t> </a:t>
            </a:r>
            <a:r>
              <a:rPr lang="en-US" sz="3600" b="1" err="1">
                <a:latin typeface="Times New Roman" panose="02020603050405020304" pitchFamily="18" charset="0"/>
                <a:cs typeface="Times New Roman" panose="02020603050405020304" pitchFamily="18" charset="0"/>
              </a:rPr>
              <a:t>rác</a:t>
            </a:r>
            <a:endParaRPr lang="en-US" sz="3600" b="1">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C0C11CF8-8046-EF35-8928-40B2AABE70BC}"/>
              </a:ext>
            </a:extLst>
          </p:cNvPr>
          <p:cNvGrpSpPr/>
          <p:nvPr/>
        </p:nvGrpSpPr>
        <p:grpSpPr>
          <a:xfrm>
            <a:off x="662181" y="2280080"/>
            <a:ext cx="2904904" cy="3711654"/>
            <a:chOff x="662181" y="2280080"/>
            <a:chExt cx="2904904" cy="3711654"/>
          </a:xfrm>
        </p:grpSpPr>
        <p:pic>
          <p:nvPicPr>
            <p:cNvPr id="1040" name="Picture 16" descr="円陣のイラスト">
              <a:extLst>
                <a:ext uri="{FF2B5EF4-FFF2-40B4-BE49-F238E27FC236}">
                  <a16:creationId xmlns:a16="http://schemas.microsoft.com/office/drawing/2014/main" id="{6C58F304-8782-6BE6-AC8C-0E3C9758D4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413" y="2280080"/>
              <a:ext cx="2541672" cy="2541672"/>
            </a:xfrm>
            <a:prstGeom prst="rect">
              <a:avLst/>
            </a:prstGeom>
            <a:ln/>
          </p:spPr>
          <p:style>
            <a:lnRef idx="2">
              <a:schemeClr val="accent5"/>
            </a:lnRef>
            <a:fillRef idx="1">
              <a:schemeClr val="lt1"/>
            </a:fillRef>
            <a:effectRef idx="0">
              <a:schemeClr val="accent5"/>
            </a:effectRef>
            <a:fontRef idx="minor">
              <a:schemeClr val="dk1"/>
            </a:fontRef>
          </p:style>
        </p:pic>
        <p:sp>
          <p:nvSpPr>
            <p:cNvPr id="10" name="TextBox 9">
              <a:extLst>
                <a:ext uri="{FF2B5EF4-FFF2-40B4-BE49-F238E27FC236}">
                  <a16:creationId xmlns:a16="http://schemas.microsoft.com/office/drawing/2014/main" id="{58E4BD16-53A8-33BD-C666-D234810AD3C4}"/>
                </a:ext>
              </a:extLst>
            </p:cNvPr>
            <p:cNvSpPr txBox="1"/>
            <p:nvPr/>
          </p:nvSpPr>
          <p:spPr>
            <a:xfrm>
              <a:off x="662181" y="5160737"/>
              <a:ext cx="2904904" cy="830997"/>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Tránh </a:t>
              </a:r>
              <a:r>
                <a:rPr lang="en-US" sz="2400" err="1">
                  <a:latin typeface="Times New Roman" panose="02020603050405020304" pitchFamily="18" charset="0"/>
                  <a:cs typeface="Times New Roman" panose="02020603050405020304" pitchFamily="18" charset="0"/>
                </a:rPr>
                <a:t>làm</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phiền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người</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khác</a:t>
              </a:r>
              <a:endParaRPr lang="en-US" sz="2400">
                <a:latin typeface="Times New Roman" panose="02020603050405020304" pitchFamily="18" charset="0"/>
                <a:cs typeface="Times New Roman" panose="02020603050405020304" pitchFamily="18" charset="0"/>
              </a:endParaRPr>
            </a:p>
          </p:txBody>
        </p:sp>
      </p:grpSp>
      <p:grpSp>
        <p:nvGrpSpPr>
          <p:cNvPr id="3" name="Group 2">
            <a:extLst>
              <a:ext uri="{FF2B5EF4-FFF2-40B4-BE49-F238E27FC236}">
                <a16:creationId xmlns:a16="http://schemas.microsoft.com/office/drawing/2014/main" id="{C6B929B8-26AD-934E-43A7-616BECD0648B}"/>
              </a:ext>
            </a:extLst>
          </p:cNvPr>
          <p:cNvGrpSpPr/>
          <p:nvPr/>
        </p:nvGrpSpPr>
        <p:grpSpPr>
          <a:xfrm>
            <a:off x="4545650" y="2280080"/>
            <a:ext cx="2904904" cy="3773621"/>
            <a:chOff x="4545650" y="2280080"/>
            <a:chExt cx="2904904" cy="3773621"/>
          </a:xfrm>
        </p:grpSpPr>
        <p:pic>
          <p:nvPicPr>
            <p:cNvPr id="1036" name="Picture 12" descr="ルールを守らない人のイラスト">
              <a:extLst>
                <a:ext uri="{FF2B5EF4-FFF2-40B4-BE49-F238E27FC236}">
                  <a16:creationId xmlns:a16="http://schemas.microsoft.com/office/drawing/2014/main" id="{7E2448BC-CCD4-C9F7-70CE-A2E8BB6533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164" y="2280080"/>
              <a:ext cx="2541671" cy="2541671"/>
            </a:xfrm>
            <a:prstGeom prst="rect">
              <a:avLst/>
            </a:prstGeom>
            <a:ln/>
          </p:spPr>
          <p:style>
            <a:lnRef idx="2">
              <a:schemeClr val="accent5"/>
            </a:lnRef>
            <a:fillRef idx="1">
              <a:schemeClr val="lt1"/>
            </a:fillRef>
            <a:effectRef idx="0">
              <a:schemeClr val="accent5"/>
            </a:effectRef>
            <a:fontRef idx="minor">
              <a:schemeClr val="dk1"/>
            </a:fontRef>
          </p:style>
        </p:pic>
        <p:sp>
          <p:nvSpPr>
            <p:cNvPr id="11" name="TextBox 10">
              <a:extLst>
                <a:ext uri="{FF2B5EF4-FFF2-40B4-BE49-F238E27FC236}">
                  <a16:creationId xmlns:a16="http://schemas.microsoft.com/office/drawing/2014/main" id="{DD482F31-404F-2EB0-ACEB-19D73CDA51E8}"/>
                </a:ext>
              </a:extLst>
            </p:cNvPr>
            <p:cNvSpPr txBox="1"/>
            <p:nvPr/>
          </p:nvSpPr>
          <p:spPr>
            <a:xfrm>
              <a:off x="4545650" y="5222704"/>
              <a:ext cx="2904904" cy="830997"/>
            </a:xfrm>
            <a:prstGeom prst="rect">
              <a:avLst/>
            </a:prstGeom>
            <a:noFill/>
          </p:spPr>
          <p:txBody>
            <a:bodyPr wrap="square" rtlCol="0">
              <a:spAutoFit/>
            </a:bodyPr>
            <a:lstStyle/>
            <a:p>
              <a:pPr algn="ctr"/>
              <a:r>
                <a:rPr lang="en-US" sz="2400" err="1">
                  <a:latin typeface="Times New Roman" panose="02020603050405020304" pitchFamily="18" charset="0"/>
                  <a:cs typeface="Times New Roman" panose="02020603050405020304" pitchFamily="18" charset="0"/>
                </a:rPr>
                <a:t>Luôn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tuân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thủ</a:t>
              </a:r>
              <a:r>
                <a:rPr lang="en-US" sz="2400">
                  <a:latin typeface="Times New Roman" panose="02020603050405020304" pitchFamily="18" charset="0"/>
                  <a:cs typeface="Times New Roman" panose="02020603050405020304" pitchFamily="18" charset="0"/>
                </a:rPr>
                <a:t> </a:t>
              </a:r>
            </a:p>
            <a:p>
              <a:pPr algn="ctr"/>
              <a:r>
                <a:rPr lang="en-US" sz="2400" err="1">
                  <a:latin typeface="Times New Roman" panose="02020603050405020304" pitchFamily="18" charset="0"/>
                  <a:cs typeface="Times New Roman" panose="02020603050405020304" pitchFamily="18" charset="0"/>
                </a:rPr>
                <a:t>quy</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định</a:t>
              </a:r>
              <a:endParaRPr lang="en-US" sz="2400">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EE5EE2A8-0306-47C5-6F4B-59ED81F04165}"/>
              </a:ext>
            </a:extLst>
          </p:cNvPr>
          <p:cNvGrpSpPr/>
          <p:nvPr/>
        </p:nvGrpSpPr>
        <p:grpSpPr>
          <a:xfrm>
            <a:off x="8164289" y="2280080"/>
            <a:ext cx="2904904" cy="4142952"/>
            <a:chOff x="8164289" y="2280080"/>
            <a:chExt cx="2904904" cy="4142952"/>
          </a:xfrm>
        </p:grpSpPr>
        <p:pic>
          <p:nvPicPr>
            <p:cNvPr id="1038" name="Picture 14" descr="ゴミを分類する女性のイラスト">
              <a:extLst>
                <a:ext uri="{FF2B5EF4-FFF2-40B4-BE49-F238E27FC236}">
                  <a16:creationId xmlns:a16="http://schemas.microsoft.com/office/drawing/2014/main" id="{8FD9D3D4-C927-A03A-3F16-8203E8BA65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5906" y="2280080"/>
              <a:ext cx="2541670" cy="2541670"/>
            </a:xfrm>
            <a:prstGeom prst="rect">
              <a:avLst/>
            </a:prstGeom>
            <a:ln/>
          </p:spPr>
          <p:style>
            <a:lnRef idx="2">
              <a:schemeClr val="accent5"/>
            </a:lnRef>
            <a:fillRef idx="1">
              <a:schemeClr val="lt1"/>
            </a:fillRef>
            <a:effectRef idx="0">
              <a:schemeClr val="accent5"/>
            </a:effectRef>
            <a:fontRef idx="minor">
              <a:schemeClr val="dk1"/>
            </a:fontRef>
          </p:style>
        </p:pic>
        <p:sp>
          <p:nvSpPr>
            <p:cNvPr id="12" name="TextBox 11">
              <a:extLst>
                <a:ext uri="{FF2B5EF4-FFF2-40B4-BE49-F238E27FC236}">
                  <a16:creationId xmlns:a16="http://schemas.microsoft.com/office/drawing/2014/main" id="{B42EF2DD-14A7-2DEE-6EF5-4C5A5E1B3B4D}"/>
                </a:ext>
              </a:extLst>
            </p:cNvPr>
            <p:cNvSpPr txBox="1"/>
            <p:nvPr/>
          </p:nvSpPr>
          <p:spPr>
            <a:xfrm>
              <a:off x="8164289" y="5222703"/>
              <a:ext cx="2904904" cy="1200329"/>
            </a:xfrm>
            <a:prstGeom prst="rect">
              <a:avLst/>
            </a:prstGeom>
            <a:noFill/>
          </p:spPr>
          <p:txBody>
            <a:bodyPr wrap="square" rtlCol="0">
              <a:spAutoFit/>
            </a:bodyPr>
            <a:lstStyle/>
            <a:p>
              <a:pPr algn="ctr"/>
              <a:r>
                <a:rPr lang="en-US" sz="2400" err="1">
                  <a:latin typeface="Times New Roman" panose="02020603050405020304" pitchFamily="18" charset="0"/>
                  <a:cs typeface="Times New Roman" panose="02020603050405020304" pitchFamily="18" charset="0"/>
                </a:rPr>
                <a:t>Tránh</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lãng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phí</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nguồn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tài</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nguyên</a:t>
              </a:r>
              <a:endParaRPr lang="en-US" sz="2400">
                <a:latin typeface="Times New Roman" panose="02020603050405020304" pitchFamily="18" charset="0"/>
                <a:cs typeface="Times New Roman" panose="02020603050405020304" pitchFamily="18" charset="0"/>
              </a:endParaRPr>
            </a:p>
            <a:p>
              <a:pPr algn="ctr"/>
              <a:r>
                <a:rPr lang="en-US" sz="2400">
                  <a:latin typeface="Times New Roman" panose="02020603050405020304" pitchFamily="18" charset="0"/>
                  <a:cs typeface="Times New Roman" panose="02020603050405020304" pitchFamily="18" charset="0"/>
                </a:rPr>
                <a:t>Bảo </a:t>
              </a:r>
              <a:r>
                <a:rPr lang="en-US" sz="2400" err="1">
                  <a:latin typeface="Times New Roman" panose="02020603050405020304" pitchFamily="18" charset="0"/>
                  <a:cs typeface="Times New Roman" panose="02020603050405020304" pitchFamily="18" charset="0"/>
                </a:rPr>
                <a:t>vệ</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môi</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trường</a:t>
              </a:r>
              <a:endParaRPr lang="en-US" sz="24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5911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11" name="Google Shape;411;p25"/>
          <p:cNvSpPr/>
          <p:nvPr/>
        </p:nvSpPr>
        <p:spPr>
          <a:xfrm>
            <a:off x="0" y="3208"/>
            <a:ext cx="3222702" cy="6854792"/>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4000" b="0" i="0" u="none" strike="noStrike" cap="none">
              <a:solidFill>
                <a:srgbClr val="FFFFFF"/>
              </a:solidFill>
              <a:latin typeface="Arial"/>
              <a:ea typeface="Arial"/>
              <a:cs typeface="Arial"/>
              <a:sym typeface="Arial"/>
            </a:endParaRPr>
          </a:p>
          <a:p>
            <a:pPr lvl="0" algn="ctr">
              <a:buSzPts val="4000"/>
            </a:pPr>
            <a:r>
              <a:rPr lang="vi-VN" altLang="ja-JP" sz="4000">
                <a:solidFill>
                  <a:srgbClr val="FFFFFF"/>
                </a:solidFill>
              </a:rPr>
              <a:t>Tìm hiểu về cách vứt rác tại nơi sinh sống</a:t>
            </a:r>
            <a:endParaRPr lang="en-US" altLang="ja-JP" sz="4000">
              <a:solidFill>
                <a:srgbClr val="FFFFFF"/>
              </a:solidFill>
            </a:endParaRPr>
          </a:p>
        </p:txBody>
      </p:sp>
      <p:sp>
        <p:nvSpPr>
          <p:cNvPr id="412" name="Google Shape;412;p25"/>
          <p:cNvSpPr/>
          <p:nvPr/>
        </p:nvSpPr>
        <p:spPr>
          <a:xfrm>
            <a:off x="1262481" y="1242064"/>
            <a:ext cx="697739" cy="707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000000"/>
                </a:solidFill>
                <a:latin typeface="Arial"/>
                <a:ea typeface="Arial"/>
                <a:cs typeface="Arial"/>
                <a:sym typeface="Arial"/>
              </a:rPr>
              <a:t>５</a:t>
            </a:r>
            <a:endParaRPr/>
          </a:p>
        </p:txBody>
      </p:sp>
      <p:pic>
        <p:nvPicPr>
          <p:cNvPr id="7170" name="Picture 2" descr="ゴミ出しのイラスト（男性）">
            <a:extLst>
              <a:ext uri="{FF2B5EF4-FFF2-40B4-BE49-F238E27FC236}">
                <a16:creationId xmlns:a16="http://schemas.microsoft.com/office/drawing/2014/main" id="{E65D1220-27B7-473C-EE5A-2890F93EC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5541" y="1595864"/>
            <a:ext cx="356235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スマホの画面を見せる人のイラスト（女性）">
            <a:extLst>
              <a:ext uri="{FF2B5EF4-FFF2-40B4-BE49-F238E27FC236}">
                <a16:creationId xmlns:a16="http://schemas.microsoft.com/office/drawing/2014/main" id="{E2838B80-A1BB-6729-A278-20F59FFA3D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3182" y="1762125"/>
            <a:ext cx="3289776" cy="36437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28" descr="検索サイトのイラスト"/>
          <p:cNvPicPr preferRelativeResize="0"/>
          <p:nvPr/>
        </p:nvPicPr>
        <p:blipFill rotWithShape="1">
          <a:blip r:embed="rId3">
            <a:alphaModFix/>
          </a:blip>
          <a:srcRect/>
          <a:stretch/>
        </p:blipFill>
        <p:spPr>
          <a:xfrm>
            <a:off x="186708" y="84909"/>
            <a:ext cx="6803571" cy="6803571"/>
          </a:xfrm>
          <a:prstGeom prst="rect">
            <a:avLst/>
          </a:prstGeom>
          <a:noFill/>
          <a:ln>
            <a:noFill/>
          </a:ln>
        </p:spPr>
      </p:pic>
      <p:pic>
        <p:nvPicPr>
          <p:cNvPr id="2" name="Picture 4" descr="検索エンジンを使う人のイラスト | かわいいフリー素材集 いらすとや">
            <a:extLst>
              <a:ext uri="{FF2B5EF4-FFF2-40B4-BE49-F238E27FC236}">
                <a16:creationId xmlns:a16="http://schemas.microsoft.com/office/drawing/2014/main" id="{914C1450-7418-BF72-FFBA-870BC47309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3438" y="1853712"/>
            <a:ext cx="3377853" cy="32659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54ECB9A-D3CA-9D86-B9BA-CA9F8D691A68}"/>
              </a:ext>
            </a:extLst>
          </p:cNvPr>
          <p:cNvSpPr txBox="1"/>
          <p:nvPr/>
        </p:nvSpPr>
        <p:spPr>
          <a:xfrm>
            <a:off x="9214729" y="592692"/>
            <a:ext cx="1519444" cy="1015663"/>
          </a:xfrm>
          <a:prstGeom prst="rect">
            <a:avLst/>
          </a:prstGeom>
          <a:noFill/>
        </p:spPr>
        <p:txBody>
          <a:bodyPr wrap="square" rtlCol="0">
            <a:spAutoFit/>
          </a:bodyPr>
          <a:lstStyle/>
          <a:p>
            <a:r>
              <a:rPr lang="ja-JP" altLang="en-US" sz="6000" b="1"/>
              <a:t>①</a:t>
            </a:r>
            <a:endParaRPr lang="en-US" sz="6000" b="1"/>
          </a:p>
        </p:txBody>
      </p:sp>
    </p:spTree>
    <p:extLst>
      <p:ext uri="{BB962C8B-B14F-4D97-AF65-F5344CB8AC3E}">
        <p14:creationId xmlns:p14="http://schemas.microsoft.com/office/powerpoint/2010/main" val="398564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29" descr="検索サイトのイラスト"/>
          <p:cNvPicPr preferRelativeResize="0"/>
          <p:nvPr/>
        </p:nvPicPr>
        <p:blipFill rotWithShape="1">
          <a:blip r:embed="rId3">
            <a:alphaModFix/>
          </a:blip>
          <a:srcRect/>
          <a:stretch/>
        </p:blipFill>
        <p:spPr>
          <a:xfrm>
            <a:off x="1240972" y="163753"/>
            <a:ext cx="6133282" cy="5548086"/>
          </a:xfrm>
          <a:prstGeom prst="rect">
            <a:avLst/>
          </a:prstGeom>
          <a:noFill/>
          <a:ln>
            <a:noFill/>
          </a:ln>
        </p:spPr>
      </p:pic>
      <p:grpSp>
        <p:nvGrpSpPr>
          <p:cNvPr id="9" name="Group 8">
            <a:extLst>
              <a:ext uri="{FF2B5EF4-FFF2-40B4-BE49-F238E27FC236}">
                <a16:creationId xmlns:a16="http://schemas.microsoft.com/office/drawing/2014/main" id="{6B270C34-1084-D510-D1EA-BF8D72194CF7}"/>
              </a:ext>
            </a:extLst>
          </p:cNvPr>
          <p:cNvGrpSpPr/>
          <p:nvPr/>
        </p:nvGrpSpPr>
        <p:grpSpPr>
          <a:xfrm>
            <a:off x="0" y="3008391"/>
            <a:ext cx="8987246" cy="1499724"/>
            <a:chOff x="0" y="3527837"/>
            <a:chExt cx="8987246" cy="1499724"/>
          </a:xfrm>
        </p:grpSpPr>
        <p:pic>
          <p:nvPicPr>
            <p:cNvPr id="411" name="Google Shape;411;p29"/>
            <p:cNvPicPr preferRelativeResize="0"/>
            <p:nvPr/>
          </p:nvPicPr>
          <p:blipFill rotWithShape="1">
            <a:blip r:embed="rId4">
              <a:alphaModFix/>
            </a:blip>
            <a:srcRect/>
            <a:stretch/>
          </p:blipFill>
          <p:spPr>
            <a:xfrm>
              <a:off x="0" y="3527837"/>
              <a:ext cx="8987246" cy="1499724"/>
            </a:xfrm>
            <a:prstGeom prst="rect">
              <a:avLst/>
            </a:prstGeom>
            <a:noFill/>
            <a:ln>
              <a:noFill/>
            </a:ln>
          </p:spPr>
        </p:pic>
        <p:sp>
          <p:nvSpPr>
            <p:cNvPr id="3" name="TextBox 2">
              <a:extLst>
                <a:ext uri="{FF2B5EF4-FFF2-40B4-BE49-F238E27FC236}">
                  <a16:creationId xmlns:a16="http://schemas.microsoft.com/office/drawing/2014/main" id="{20A232B4-6019-58AD-7B53-27F72847B8C0}"/>
                </a:ext>
              </a:extLst>
            </p:cNvPr>
            <p:cNvSpPr txBox="1"/>
            <p:nvPr/>
          </p:nvSpPr>
          <p:spPr>
            <a:xfrm>
              <a:off x="499834" y="3739090"/>
              <a:ext cx="8304531" cy="1077218"/>
            </a:xfrm>
            <a:prstGeom prst="rect">
              <a:avLst/>
            </a:prstGeom>
            <a:noFill/>
            <a:ln>
              <a:noFill/>
            </a:ln>
          </p:spPr>
          <p:txBody>
            <a:bodyPr wrap="square" rtlCol="0">
              <a:spAutoFit/>
            </a:bodyPr>
            <a:lstStyle/>
            <a:p>
              <a:r>
                <a:rPr lang="ja-JP" altLang="en-US" sz="3200" b="1">
                  <a:solidFill>
                    <a:srgbClr val="FF0000"/>
                  </a:solidFill>
                  <a:latin typeface="Times New Roman" panose="02020603050405020304" pitchFamily="18" charset="0"/>
                  <a:cs typeface="Times New Roman" panose="02020603050405020304" pitchFamily="18" charset="0"/>
                </a:rPr>
                <a:t>ごみのすてかた　</a:t>
              </a:r>
              <a:endParaRPr lang="en-US" altLang="ja-JP" sz="3200" b="1">
                <a:solidFill>
                  <a:srgbClr val="FF0000"/>
                </a:solidFill>
                <a:latin typeface="Times New Roman" panose="02020603050405020304" pitchFamily="18" charset="0"/>
                <a:cs typeface="Times New Roman" panose="02020603050405020304" pitchFamily="18" charset="0"/>
              </a:endParaRPr>
            </a:p>
            <a:p>
              <a:r>
                <a:rPr lang="en-US" sz="3200" b="1" err="1">
                  <a:solidFill>
                    <a:srgbClr val="FF0000"/>
                  </a:solidFill>
                  <a:latin typeface="Times New Roman" panose="02020603050405020304" pitchFamily="18" charset="0"/>
                  <a:cs typeface="Times New Roman" panose="02020603050405020304" pitchFamily="18" charset="0"/>
                </a:rPr>
                <a:t>Cách</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vứt</a:t>
              </a:r>
              <a:r>
                <a:rPr lang="en-US" sz="3200" b="1">
                  <a:solidFill>
                    <a:srgbClr val="FF0000"/>
                  </a:solidFill>
                  <a:latin typeface="Times New Roman" panose="02020603050405020304" pitchFamily="18" charset="0"/>
                  <a:cs typeface="Times New Roman" panose="02020603050405020304" pitchFamily="18" charset="0"/>
                </a:rPr>
                <a:t> </a:t>
              </a:r>
              <a:r>
                <a:rPr lang="en-US" sz="3200" b="1" err="1">
                  <a:solidFill>
                    <a:srgbClr val="FF0000"/>
                  </a:solidFill>
                  <a:latin typeface="Times New Roman" panose="02020603050405020304" pitchFamily="18" charset="0"/>
                  <a:cs typeface="Times New Roman" panose="02020603050405020304" pitchFamily="18" charset="0"/>
                </a:rPr>
                <a:t>rác</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95622A2-AEEB-9631-028C-A8841FF0D5A3}"/>
                </a:ext>
              </a:extLst>
            </p:cNvPr>
            <p:cNvSpPr txBox="1"/>
            <p:nvPr/>
          </p:nvSpPr>
          <p:spPr>
            <a:xfrm>
              <a:off x="4800962" y="3924524"/>
              <a:ext cx="2148345" cy="707886"/>
            </a:xfrm>
            <a:prstGeom prst="rect">
              <a:avLst/>
            </a:prstGeom>
            <a:noFill/>
          </p:spPr>
          <p:txBody>
            <a:bodyPr wrap="none" rtlCol="0">
              <a:spAutoFit/>
            </a:bodyPr>
            <a:lstStyle/>
            <a:p>
              <a:r>
                <a:rPr lang="en-US" sz="4000" b="1">
                  <a:latin typeface="Times New Roman" panose="02020603050405020304" pitchFamily="18" charset="0"/>
                  <a:cs typeface="Times New Roman" panose="02020603050405020304" pitchFamily="18" charset="0"/>
                </a:rPr>
                <a:t>+ </a:t>
              </a:r>
              <a:r>
                <a:rPr lang="ja-JP" altLang="en-US" sz="4000" b="1">
                  <a:latin typeface="Times New Roman" panose="02020603050405020304" pitchFamily="18" charset="0"/>
                  <a:cs typeface="Times New Roman" panose="02020603050405020304" pitchFamily="18" charset="0"/>
                </a:rPr>
                <a:t>＊＊＊</a:t>
              </a:r>
              <a:endParaRPr lang="en-US" sz="4000"/>
            </a:p>
          </p:txBody>
        </p:sp>
        <p:cxnSp>
          <p:nvCxnSpPr>
            <p:cNvPr id="5" name="Straight Connector 4">
              <a:extLst>
                <a:ext uri="{FF2B5EF4-FFF2-40B4-BE49-F238E27FC236}">
                  <a16:creationId xmlns:a16="http://schemas.microsoft.com/office/drawing/2014/main" id="{F33AFFC7-DE8F-2D93-B415-39BC450DCB5B}"/>
                </a:ext>
              </a:extLst>
            </p:cNvPr>
            <p:cNvCxnSpPr>
              <a:cxnSpLocks/>
            </p:cNvCxnSpPr>
            <p:nvPr/>
          </p:nvCxnSpPr>
          <p:spPr>
            <a:xfrm flipV="1">
              <a:off x="499834" y="4278467"/>
              <a:ext cx="3551011" cy="14015"/>
            </a:xfrm>
            <a:prstGeom prst="line">
              <a:avLst/>
            </a:prstGeom>
          </p:spPr>
          <p:style>
            <a:lnRef idx="1">
              <a:schemeClr val="dk1"/>
            </a:lnRef>
            <a:fillRef idx="0">
              <a:schemeClr val="dk1"/>
            </a:fillRef>
            <a:effectRef idx="0">
              <a:schemeClr val="dk1"/>
            </a:effectRef>
            <a:fontRef idx="minor">
              <a:schemeClr val="tx1"/>
            </a:fontRef>
          </p:style>
        </p:cxnSp>
      </p:grpSp>
      <p:sp>
        <p:nvSpPr>
          <p:cNvPr id="10" name="Rectangle: Rounded Corners 9">
            <a:extLst>
              <a:ext uri="{FF2B5EF4-FFF2-40B4-BE49-F238E27FC236}">
                <a16:creationId xmlns:a16="http://schemas.microsoft.com/office/drawing/2014/main" id="{42EE0586-C5EB-EE0A-4C61-2762D62D6DEB}"/>
              </a:ext>
            </a:extLst>
          </p:cNvPr>
          <p:cNvSpPr/>
          <p:nvPr/>
        </p:nvSpPr>
        <p:spPr>
          <a:xfrm>
            <a:off x="6121130" y="5711839"/>
            <a:ext cx="5791417" cy="852056"/>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 </a:t>
            </a:r>
            <a:r>
              <a:rPr lang="en-US" sz="3200" b="1" err="1">
                <a:solidFill>
                  <a:schemeClr val="tx1"/>
                </a:solidFill>
                <a:latin typeface="Times New Roman" panose="02020603050405020304" pitchFamily="18" charset="0"/>
                <a:cs typeface="Times New Roman" panose="02020603050405020304" pitchFamily="18" charset="0"/>
              </a:rPr>
              <a:t>tên</a:t>
            </a:r>
            <a:r>
              <a:rPr lang="en-US" sz="3200" b="1">
                <a:solidFill>
                  <a:schemeClr val="tx1"/>
                </a:solidFill>
                <a:latin typeface="Times New Roman" panose="02020603050405020304" pitchFamily="18" charset="0"/>
                <a:cs typeface="Times New Roman" panose="02020603050405020304" pitchFamily="18" charset="0"/>
              </a:rPr>
              <a:t> </a:t>
            </a:r>
            <a:r>
              <a:rPr lang="en-US" sz="3200" b="1" err="1">
                <a:solidFill>
                  <a:schemeClr val="tx1"/>
                </a:solidFill>
                <a:latin typeface="Times New Roman" panose="02020603050405020304" pitchFamily="18" charset="0"/>
                <a:cs typeface="Times New Roman" panose="02020603050405020304" pitchFamily="18" charset="0"/>
              </a:rPr>
              <a:t>khu</a:t>
            </a:r>
            <a:r>
              <a:rPr lang="en-US" sz="3200" b="1">
                <a:solidFill>
                  <a:schemeClr val="tx1"/>
                </a:solidFill>
                <a:latin typeface="Times New Roman" panose="02020603050405020304" pitchFamily="18" charset="0"/>
                <a:cs typeface="Times New Roman" panose="02020603050405020304" pitchFamily="18" charset="0"/>
              </a:rPr>
              <a:t> </a:t>
            </a:r>
            <a:r>
              <a:rPr lang="en-US" sz="3200" b="1" err="1">
                <a:solidFill>
                  <a:schemeClr val="tx1"/>
                </a:solidFill>
                <a:latin typeface="Times New Roman" panose="02020603050405020304" pitchFamily="18" charset="0"/>
                <a:cs typeface="Times New Roman" panose="02020603050405020304" pitchFamily="18" charset="0"/>
              </a:rPr>
              <a:t>phố</a:t>
            </a:r>
            <a:r>
              <a:rPr lang="en-US" sz="3200" b="1">
                <a:solidFill>
                  <a:schemeClr val="tx1"/>
                </a:solidFill>
                <a:latin typeface="Times New Roman" panose="02020603050405020304" pitchFamily="18" charset="0"/>
                <a:cs typeface="Times New Roman" panose="02020603050405020304" pitchFamily="18" charset="0"/>
              </a:rPr>
              <a:t>/</a:t>
            </a:r>
            <a:r>
              <a:rPr lang="en-US" sz="3200" b="1" err="1">
                <a:solidFill>
                  <a:schemeClr val="tx1"/>
                </a:solidFill>
                <a:latin typeface="Times New Roman" panose="02020603050405020304" pitchFamily="18" charset="0"/>
                <a:cs typeface="Times New Roman" panose="02020603050405020304" pitchFamily="18" charset="0"/>
              </a:rPr>
              <a:t>quận</a:t>
            </a:r>
            <a:r>
              <a:rPr lang="en-US" sz="3200" b="1">
                <a:solidFill>
                  <a:schemeClr val="tx1"/>
                </a:solidFill>
                <a:latin typeface="Times New Roman" panose="02020603050405020304" pitchFamily="18" charset="0"/>
                <a:cs typeface="Times New Roman" panose="02020603050405020304" pitchFamily="18" charset="0"/>
              </a:rPr>
              <a:t> + </a:t>
            </a:r>
            <a:r>
              <a:rPr lang="en-US" sz="3200" b="1" err="1">
                <a:solidFill>
                  <a:schemeClr val="tx1"/>
                </a:solidFill>
                <a:latin typeface="Times New Roman" panose="02020603050405020304" pitchFamily="18" charset="0"/>
                <a:cs typeface="Times New Roman" panose="02020603050405020304" pitchFamily="18" charset="0"/>
              </a:rPr>
              <a:t>thành</a:t>
            </a:r>
            <a:r>
              <a:rPr lang="en-US" sz="3200" b="1">
                <a:solidFill>
                  <a:schemeClr val="tx1"/>
                </a:solidFill>
                <a:latin typeface="Times New Roman" panose="02020603050405020304" pitchFamily="18" charset="0"/>
                <a:cs typeface="Times New Roman" panose="02020603050405020304" pitchFamily="18" charset="0"/>
              </a:rPr>
              <a:t> </a:t>
            </a:r>
            <a:r>
              <a:rPr lang="en-US" sz="3200" b="1" err="1">
                <a:solidFill>
                  <a:schemeClr val="tx1"/>
                </a:solidFill>
                <a:latin typeface="Times New Roman" panose="02020603050405020304" pitchFamily="18" charset="0"/>
                <a:cs typeface="Times New Roman" panose="02020603050405020304" pitchFamily="18" charset="0"/>
              </a:rPr>
              <a:t>phố</a:t>
            </a:r>
            <a:endParaRPr lang="en-US" sz="3200">
              <a:solidFill>
                <a:schemeClr val="tx1"/>
              </a:solidFill>
            </a:endParaRPr>
          </a:p>
        </p:txBody>
      </p:sp>
      <p:cxnSp>
        <p:nvCxnSpPr>
          <p:cNvPr id="12" name="Straight Arrow Connector 11">
            <a:extLst>
              <a:ext uri="{FF2B5EF4-FFF2-40B4-BE49-F238E27FC236}">
                <a16:creationId xmlns:a16="http://schemas.microsoft.com/office/drawing/2014/main" id="{D6622AAF-61A3-95C6-DDEA-8DA43A359EBC}"/>
              </a:ext>
            </a:extLst>
          </p:cNvPr>
          <p:cNvCxnSpPr>
            <a:cxnSpLocks/>
            <a:endCxn id="10" idx="0"/>
          </p:cNvCxnSpPr>
          <p:nvPr/>
        </p:nvCxnSpPr>
        <p:spPr>
          <a:xfrm>
            <a:off x="6360616" y="4112964"/>
            <a:ext cx="2656223" cy="15988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5" name="Picture 4" descr="検索エンジンを使う人のイラスト | かわいいフリー素材集 いらすとや">
            <a:extLst>
              <a:ext uri="{FF2B5EF4-FFF2-40B4-BE49-F238E27FC236}">
                <a16:creationId xmlns:a16="http://schemas.microsoft.com/office/drawing/2014/main" id="{B2E3B80E-1993-2209-8841-B832878AD2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7246" y="163753"/>
            <a:ext cx="2859345" cy="2764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02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A1727-1D19-1D32-179A-4526575A69C2}"/>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C06F8CC8-7648-732E-317F-E145FFD3B4C1}"/>
              </a:ext>
            </a:extLst>
          </p:cNvPr>
          <p:cNvPicPr>
            <a:picLocks noChangeAspect="1"/>
          </p:cNvPicPr>
          <p:nvPr/>
        </p:nvPicPr>
        <p:blipFill>
          <a:blip r:embed="rId3"/>
          <a:srcRect t="33647" r="20187"/>
          <a:stretch>
            <a:fillRect/>
          </a:stretch>
        </p:blipFill>
        <p:spPr>
          <a:xfrm>
            <a:off x="587827" y="4913746"/>
            <a:ext cx="8190411" cy="1707850"/>
          </a:xfrm>
          <a:prstGeom prst="rect">
            <a:avLst/>
          </a:prstGeom>
          <a:ln>
            <a:solidFill>
              <a:schemeClr val="tx1"/>
            </a:solidFill>
          </a:ln>
        </p:spPr>
      </p:pic>
      <p:pic>
        <p:nvPicPr>
          <p:cNvPr id="16" name="Picture 15">
            <a:extLst>
              <a:ext uri="{FF2B5EF4-FFF2-40B4-BE49-F238E27FC236}">
                <a16:creationId xmlns:a16="http://schemas.microsoft.com/office/drawing/2014/main" id="{D67FEDE4-B684-7A5C-4F71-968C36ABF727}"/>
              </a:ext>
            </a:extLst>
          </p:cNvPr>
          <p:cNvPicPr>
            <a:picLocks noChangeAspect="1"/>
          </p:cNvPicPr>
          <p:nvPr/>
        </p:nvPicPr>
        <p:blipFill>
          <a:blip r:embed="rId4"/>
          <a:srcRect t="30494" r="19052" b="35621"/>
          <a:stretch>
            <a:fillRect/>
          </a:stretch>
        </p:blipFill>
        <p:spPr>
          <a:xfrm>
            <a:off x="3683725" y="2925597"/>
            <a:ext cx="8190411" cy="1796069"/>
          </a:xfrm>
          <a:prstGeom prst="rect">
            <a:avLst/>
          </a:prstGeom>
          <a:ln>
            <a:solidFill>
              <a:schemeClr val="tx1"/>
            </a:solidFill>
          </a:ln>
        </p:spPr>
      </p:pic>
      <p:sp>
        <p:nvSpPr>
          <p:cNvPr id="3" name="TextBox 2">
            <a:extLst>
              <a:ext uri="{FF2B5EF4-FFF2-40B4-BE49-F238E27FC236}">
                <a16:creationId xmlns:a16="http://schemas.microsoft.com/office/drawing/2014/main" id="{2194FF12-9270-ACAA-1555-349742195B5B}"/>
              </a:ext>
            </a:extLst>
          </p:cNvPr>
          <p:cNvSpPr txBox="1"/>
          <p:nvPr/>
        </p:nvSpPr>
        <p:spPr>
          <a:xfrm>
            <a:off x="3137263" y="210214"/>
            <a:ext cx="5917473" cy="769441"/>
          </a:xfrm>
          <a:prstGeom prst="rect">
            <a:avLst/>
          </a:prstGeom>
          <a:noFill/>
          <a:ln>
            <a:solidFill>
              <a:schemeClr val="tx1"/>
            </a:solidFill>
          </a:ln>
        </p:spPr>
        <p:txBody>
          <a:bodyPr wrap="square" rtlCol="0">
            <a:spAutoFit/>
          </a:bodyPr>
          <a:lstStyle/>
          <a:p>
            <a:pPr algn="ctr"/>
            <a:r>
              <a:rPr lang="en-US" altLang="ja-JP" sz="4400" b="1" err="1">
                <a:solidFill>
                  <a:srgbClr val="FF0000"/>
                </a:solidFill>
                <a:latin typeface="Times New Roman" panose="02020603050405020304" pitchFamily="18" charset="0"/>
                <a:cs typeface="Times New Roman" panose="02020603050405020304" pitchFamily="18" charset="0"/>
              </a:rPr>
              <a:t>www.city</a:t>
            </a:r>
            <a:r>
              <a:rPr lang="en-US" altLang="ja-JP" sz="4400" b="1">
                <a:solidFill>
                  <a:srgbClr val="FF0000"/>
                </a:solidFill>
                <a:latin typeface="Times New Roman" panose="02020603050405020304" pitchFamily="18" charset="0"/>
                <a:cs typeface="Times New Roman" panose="02020603050405020304" pitchFamily="18" charset="0"/>
              </a:rPr>
              <a:t>.</a:t>
            </a:r>
            <a:r>
              <a:rPr lang="en-US" altLang="ja-JP" sz="4400" b="1">
                <a:solidFill>
                  <a:schemeClr val="tx1"/>
                </a:solidFill>
                <a:latin typeface="Times New Roman" panose="02020603050405020304" pitchFamily="18" charset="0"/>
                <a:cs typeface="Times New Roman" panose="02020603050405020304" pitchFamily="18" charset="0"/>
              </a:rPr>
              <a:t>***</a:t>
            </a:r>
            <a:r>
              <a:rPr lang="en-US" altLang="ja-JP" sz="4400" b="1">
                <a:solidFill>
                  <a:srgbClr val="FF0000"/>
                </a:solidFill>
                <a:latin typeface="Times New Roman" panose="02020603050405020304" pitchFamily="18" charset="0"/>
                <a:cs typeface="Times New Roman" panose="02020603050405020304" pitchFamily="18" charset="0"/>
              </a:rPr>
              <a:t>.</a:t>
            </a:r>
            <a:r>
              <a:rPr lang="en-US" altLang="ja-JP" sz="4400" b="1" err="1">
                <a:solidFill>
                  <a:srgbClr val="FF0000"/>
                </a:solidFill>
                <a:latin typeface="Times New Roman" panose="02020603050405020304" pitchFamily="18" charset="0"/>
                <a:cs typeface="Times New Roman" panose="02020603050405020304" pitchFamily="18" charset="0"/>
              </a:rPr>
              <a:t>jp</a:t>
            </a:r>
            <a:endParaRPr lang="en-US" sz="4400" b="1">
              <a:solidFill>
                <a:srgbClr val="FF000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D70011A-C6D6-C7E2-9C25-C398AC71B030}"/>
              </a:ext>
            </a:extLst>
          </p:cNvPr>
          <p:cNvPicPr>
            <a:picLocks noChangeAspect="1"/>
          </p:cNvPicPr>
          <p:nvPr/>
        </p:nvPicPr>
        <p:blipFill>
          <a:blip r:embed="rId5"/>
          <a:stretch>
            <a:fillRect/>
          </a:stretch>
        </p:blipFill>
        <p:spPr>
          <a:xfrm>
            <a:off x="587828" y="1171735"/>
            <a:ext cx="8190411" cy="1561782"/>
          </a:xfrm>
          <a:prstGeom prst="rect">
            <a:avLst/>
          </a:prstGeom>
          <a:ln>
            <a:solidFill>
              <a:schemeClr val="tx1"/>
            </a:solidFill>
          </a:ln>
        </p:spPr>
      </p:pic>
    </p:spTree>
    <p:extLst>
      <p:ext uri="{BB962C8B-B14F-4D97-AF65-F5344CB8AC3E}">
        <p14:creationId xmlns:p14="http://schemas.microsoft.com/office/powerpoint/2010/main" val="1081566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48FA7-4233-B9F4-E8C1-7D71B800127E}"/>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363F4694-8DC1-9CE6-4905-C6410309F8D9}"/>
              </a:ext>
            </a:extLst>
          </p:cNvPr>
          <p:cNvGrpSpPr/>
          <p:nvPr/>
        </p:nvGrpSpPr>
        <p:grpSpPr>
          <a:xfrm>
            <a:off x="445975" y="912538"/>
            <a:ext cx="5821097" cy="4838875"/>
            <a:chOff x="445975" y="912538"/>
            <a:chExt cx="5821097" cy="4838875"/>
          </a:xfrm>
        </p:grpSpPr>
        <p:pic>
          <p:nvPicPr>
            <p:cNvPr id="8200" name="Picture 8" descr="ごみ置き場イラスト - No: 1391158｜無料イラスト・フリー素材なら「イラストAC」">
              <a:extLst>
                <a:ext uri="{FF2B5EF4-FFF2-40B4-BE49-F238E27FC236}">
                  <a16:creationId xmlns:a16="http://schemas.microsoft.com/office/drawing/2014/main" id="{9BC93FE8-A9A8-136A-5B22-1FD7BBCB2D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601"/>
            <a:stretch>
              <a:fillRect/>
            </a:stretch>
          </p:blipFill>
          <p:spPr bwMode="auto">
            <a:xfrm>
              <a:off x="3236117" y="2981143"/>
              <a:ext cx="3030955" cy="277027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B4ACDB4B-CF9F-3C74-7375-6BF7EEBFD2CE}"/>
                </a:ext>
              </a:extLst>
            </p:cNvPr>
            <p:cNvGrpSpPr/>
            <p:nvPr/>
          </p:nvGrpSpPr>
          <p:grpSpPr>
            <a:xfrm>
              <a:off x="445975" y="912538"/>
              <a:ext cx="3861297" cy="4525092"/>
              <a:chOff x="445975" y="912538"/>
              <a:chExt cx="3861297" cy="4525092"/>
            </a:xfrm>
          </p:grpSpPr>
          <p:sp>
            <p:nvSpPr>
              <p:cNvPr id="6" name="TextBox 5">
                <a:extLst>
                  <a:ext uri="{FF2B5EF4-FFF2-40B4-BE49-F238E27FC236}">
                    <a16:creationId xmlns:a16="http://schemas.microsoft.com/office/drawing/2014/main" id="{8BAABAA1-71AD-0A6A-803A-C75B1E13D684}"/>
                  </a:ext>
                </a:extLst>
              </p:cNvPr>
              <p:cNvSpPr txBox="1"/>
              <p:nvPr/>
            </p:nvSpPr>
            <p:spPr>
              <a:xfrm>
                <a:off x="2787828" y="912538"/>
                <a:ext cx="1519444" cy="1015663"/>
              </a:xfrm>
              <a:prstGeom prst="rect">
                <a:avLst/>
              </a:prstGeom>
              <a:noFill/>
            </p:spPr>
            <p:txBody>
              <a:bodyPr wrap="square" rtlCol="0">
                <a:spAutoFit/>
              </a:bodyPr>
              <a:lstStyle/>
              <a:p>
                <a:r>
                  <a:rPr lang="ja-JP" altLang="en-US" sz="6000" b="1" dirty="0"/>
                  <a:t>②</a:t>
                </a:r>
                <a:endParaRPr lang="en-US" sz="6000" b="1" dirty="0"/>
              </a:p>
            </p:txBody>
          </p:sp>
          <p:pic>
            <p:nvPicPr>
              <p:cNvPr id="8204" name="Picture 12" descr="市役所のイラスト | かわいいフリー素材集 いらすとや">
                <a:extLst>
                  <a:ext uri="{FF2B5EF4-FFF2-40B4-BE49-F238E27FC236}">
                    <a16:creationId xmlns:a16="http://schemas.microsoft.com/office/drawing/2014/main" id="{27AABC7A-59B3-B43F-72A0-2528B93C21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975" y="2896234"/>
                <a:ext cx="2541396" cy="2541396"/>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 name="Group 2">
            <a:extLst>
              <a:ext uri="{FF2B5EF4-FFF2-40B4-BE49-F238E27FC236}">
                <a16:creationId xmlns:a16="http://schemas.microsoft.com/office/drawing/2014/main" id="{1C578803-7C50-3D32-4B49-B42B18741243}"/>
              </a:ext>
            </a:extLst>
          </p:cNvPr>
          <p:cNvGrpSpPr/>
          <p:nvPr/>
        </p:nvGrpSpPr>
        <p:grpSpPr>
          <a:xfrm>
            <a:off x="7565915" y="912538"/>
            <a:ext cx="3561347" cy="4695381"/>
            <a:chOff x="7565915" y="912538"/>
            <a:chExt cx="3561347" cy="4695381"/>
          </a:xfrm>
        </p:grpSpPr>
        <p:pic>
          <p:nvPicPr>
            <p:cNvPr id="8202" name="Picture 10" descr="いろいろな話し合う人たちのイラスト | かわいいフリー素材集 いらすとや">
              <a:extLst>
                <a:ext uri="{FF2B5EF4-FFF2-40B4-BE49-F238E27FC236}">
                  <a16:creationId xmlns:a16="http://schemas.microsoft.com/office/drawing/2014/main" id="{A826E729-28AE-E8E6-41C8-988997A622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5915" y="2400702"/>
              <a:ext cx="3561347" cy="320721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8AA50E-B97B-0EF1-E2A2-BD518A6CF604}"/>
                </a:ext>
              </a:extLst>
            </p:cNvPr>
            <p:cNvSpPr txBox="1"/>
            <p:nvPr/>
          </p:nvSpPr>
          <p:spPr>
            <a:xfrm>
              <a:off x="8963556" y="912538"/>
              <a:ext cx="1519444" cy="1015663"/>
            </a:xfrm>
            <a:prstGeom prst="rect">
              <a:avLst/>
            </a:prstGeom>
            <a:noFill/>
          </p:spPr>
          <p:txBody>
            <a:bodyPr wrap="square" rtlCol="0">
              <a:spAutoFit/>
            </a:bodyPr>
            <a:lstStyle/>
            <a:p>
              <a:r>
                <a:rPr lang="ja-JP" altLang="en-US" sz="6000" b="1"/>
                <a:t>③</a:t>
              </a:r>
              <a:endParaRPr lang="en-US" sz="6000" b="1"/>
            </a:p>
          </p:txBody>
        </p:sp>
      </p:grpSp>
    </p:spTree>
    <p:extLst>
      <p:ext uri="{BB962C8B-B14F-4D97-AF65-F5344CB8AC3E}">
        <p14:creationId xmlns:p14="http://schemas.microsoft.com/office/powerpoint/2010/main" val="185876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D3B46-E163-AB9B-B697-79AC0B5AD82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F538361-91C6-FD8D-F171-F0B5D39D511A}"/>
              </a:ext>
            </a:extLst>
          </p:cNvPr>
          <p:cNvSpPr txBox="1"/>
          <p:nvPr/>
        </p:nvSpPr>
        <p:spPr>
          <a:xfrm>
            <a:off x="415504" y="93726"/>
            <a:ext cx="1230416" cy="707886"/>
          </a:xfrm>
          <a:prstGeom prst="rect">
            <a:avLst/>
          </a:prstGeom>
          <a:noFill/>
        </p:spPr>
        <p:txBody>
          <a:bodyPr wrap="square" rtlCol="0">
            <a:spAutoFit/>
          </a:bodyPr>
          <a:lstStyle/>
          <a:p>
            <a:r>
              <a:rPr lang="ja-JP" altLang="en-US" sz="4000" b="1"/>
              <a:t>③</a:t>
            </a:r>
            <a:endParaRPr lang="en-US" sz="4000" b="1"/>
          </a:p>
        </p:txBody>
      </p:sp>
      <p:pic>
        <p:nvPicPr>
          <p:cNvPr id="6" name="Picture 2" descr="ファッション誌のイラスト">
            <a:extLst>
              <a:ext uri="{FF2B5EF4-FFF2-40B4-BE49-F238E27FC236}">
                <a16:creationId xmlns:a16="http://schemas.microsoft.com/office/drawing/2014/main" id="{BB636066-A685-BC50-27F7-88F47810E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272283">
            <a:off x="-95496" y="1565365"/>
            <a:ext cx="1758354" cy="1652572"/>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B3E5EB5B-BDBA-CC7B-17E6-2995C8FC6F6B}"/>
              </a:ext>
            </a:extLst>
          </p:cNvPr>
          <p:cNvGrpSpPr/>
          <p:nvPr/>
        </p:nvGrpSpPr>
        <p:grpSpPr>
          <a:xfrm>
            <a:off x="210340" y="1033294"/>
            <a:ext cx="2405846" cy="5113614"/>
            <a:chOff x="210340" y="1033294"/>
            <a:chExt cx="2405846" cy="5113614"/>
          </a:xfrm>
        </p:grpSpPr>
        <p:pic>
          <p:nvPicPr>
            <p:cNvPr id="2052" name="Picture 4" descr="工場の作業員のイラスト（女性）">
              <a:extLst>
                <a:ext uri="{FF2B5EF4-FFF2-40B4-BE49-F238E27FC236}">
                  <a16:creationId xmlns:a16="http://schemas.microsoft.com/office/drawing/2014/main" id="{81074B30-3B72-333A-374E-162084DFB5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340" y="1033294"/>
              <a:ext cx="2405846" cy="309155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BFDF751-0789-9F6B-8A8B-1648104E11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122" y="4754054"/>
              <a:ext cx="1764282" cy="1392854"/>
            </a:xfrm>
            <a:prstGeom prst="ellipse">
              <a:avLst/>
            </a:prstGeom>
            <a:ln w="63500" cap="rnd">
              <a:solidFill>
                <a:srgbClr val="F9F8F9"/>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641117F2-D9D8-37D5-6C3E-6426E97D4542}"/>
              </a:ext>
            </a:extLst>
          </p:cNvPr>
          <p:cNvGrpSpPr/>
          <p:nvPr/>
        </p:nvGrpSpPr>
        <p:grpSpPr>
          <a:xfrm>
            <a:off x="1658704" y="331941"/>
            <a:ext cx="10581964" cy="6116571"/>
            <a:chOff x="1658704" y="331941"/>
            <a:chExt cx="10581964" cy="6116571"/>
          </a:xfrm>
        </p:grpSpPr>
        <p:pic>
          <p:nvPicPr>
            <p:cNvPr id="9" name="Picture 6">
              <a:extLst>
                <a:ext uri="{FF2B5EF4-FFF2-40B4-BE49-F238E27FC236}">
                  <a16:creationId xmlns:a16="http://schemas.microsoft.com/office/drawing/2014/main" id="{CA0A64A3-4087-D274-747B-0A17D7CBBC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90374" y="3910611"/>
              <a:ext cx="2250294" cy="2537901"/>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E933C37F-4DF3-A9AC-E97F-C86E0D20663B}"/>
                </a:ext>
              </a:extLst>
            </p:cNvPr>
            <p:cNvGrpSpPr/>
            <p:nvPr/>
          </p:nvGrpSpPr>
          <p:grpSpPr>
            <a:xfrm>
              <a:off x="1658704" y="331941"/>
              <a:ext cx="8546695" cy="2247131"/>
              <a:chOff x="1875491" y="330755"/>
              <a:chExt cx="8594868" cy="2557923"/>
            </a:xfrm>
          </p:grpSpPr>
          <p:grpSp>
            <p:nvGrpSpPr>
              <p:cNvPr id="19" name="Group 18">
                <a:extLst>
                  <a:ext uri="{FF2B5EF4-FFF2-40B4-BE49-F238E27FC236}">
                    <a16:creationId xmlns:a16="http://schemas.microsoft.com/office/drawing/2014/main" id="{854E31C2-9339-5BAA-8BC3-3CE1D690D3E9}"/>
                  </a:ext>
                </a:extLst>
              </p:cNvPr>
              <p:cNvGrpSpPr/>
              <p:nvPr/>
            </p:nvGrpSpPr>
            <p:grpSpPr>
              <a:xfrm>
                <a:off x="1875491" y="330755"/>
                <a:ext cx="8594868" cy="2557923"/>
                <a:chOff x="1508310" y="260831"/>
                <a:chExt cx="9368332" cy="2709945"/>
              </a:xfrm>
            </p:grpSpPr>
            <p:sp>
              <p:nvSpPr>
                <p:cNvPr id="4" name="Google Shape;703;p26">
                  <a:extLst>
                    <a:ext uri="{FF2B5EF4-FFF2-40B4-BE49-F238E27FC236}">
                      <a16:creationId xmlns:a16="http://schemas.microsoft.com/office/drawing/2014/main" id="{B129413A-77B4-F99B-F96C-A1ED8C77D3C8}"/>
                    </a:ext>
                  </a:extLst>
                </p:cNvPr>
                <p:cNvSpPr/>
                <p:nvPr/>
              </p:nvSpPr>
              <p:spPr>
                <a:xfrm>
                  <a:off x="2508267" y="347840"/>
                  <a:ext cx="7320317" cy="995458"/>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400"/>
                    <a:buFont typeface="Arial"/>
                    <a:buNone/>
                  </a:pPr>
                  <a:r>
                    <a:rPr lang="ja-JP" altLang="en-US" sz="2800" b="1"/>
                    <a:t>これ、いつ　すてられますか。</a:t>
                  </a:r>
                  <a:endParaRPr sz="2800" b="1" i="0" u="none" strike="noStrike" cap="none">
                    <a:solidFill>
                      <a:srgbClr val="000000"/>
                    </a:solidFill>
                    <a:sym typeface="Arial"/>
                  </a:endParaRPr>
                </a:p>
              </p:txBody>
            </p:sp>
            <p:pic>
              <p:nvPicPr>
                <p:cNvPr id="10" name="Google Shape;679;p24" descr="漫符「はてなマーク・クエスチョンマーク」">
                  <a:extLst>
                    <a:ext uri="{FF2B5EF4-FFF2-40B4-BE49-F238E27FC236}">
                      <a16:creationId xmlns:a16="http://schemas.microsoft.com/office/drawing/2014/main" id="{D6BE51A4-94CE-1405-C9C6-E926D3A6A527}"/>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b="-2067"/>
                <a:stretch/>
              </p:blipFill>
              <p:spPr>
                <a:xfrm rot="21259024">
                  <a:off x="1508310" y="260831"/>
                  <a:ext cx="604726" cy="997683"/>
                </a:xfrm>
                <a:prstGeom prst="ellipse">
                  <a:avLst/>
                </a:prstGeom>
                <a:solidFill>
                  <a:schemeClr val="lt1"/>
                </a:solidFill>
                <a:ln>
                  <a:noFill/>
                </a:ln>
              </p:spPr>
            </p:pic>
            <p:sp>
              <p:nvSpPr>
                <p:cNvPr id="16" name="Google Shape;697;p26">
                  <a:extLst>
                    <a:ext uri="{FF2B5EF4-FFF2-40B4-BE49-F238E27FC236}">
                      <a16:creationId xmlns:a16="http://schemas.microsoft.com/office/drawing/2014/main" id="{36ED6AE4-74D1-19FB-EF0E-991935362FA7}"/>
                    </a:ext>
                  </a:extLst>
                </p:cNvPr>
                <p:cNvSpPr/>
                <p:nvPr/>
              </p:nvSpPr>
              <p:spPr>
                <a:xfrm>
                  <a:off x="3953715" y="1884650"/>
                  <a:ext cx="6922927" cy="1086126"/>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2800" b="1"/>
                    <a:t>げつようびに　すてられますよ。</a:t>
                  </a:r>
                  <a:endParaRPr lang="en-US" altLang="ja-JP" sz="2800" b="1"/>
                </a:p>
              </p:txBody>
            </p:sp>
          </p:grpSp>
          <p:cxnSp>
            <p:nvCxnSpPr>
              <p:cNvPr id="11" name="Straight Connector 10">
                <a:extLst>
                  <a:ext uri="{FF2B5EF4-FFF2-40B4-BE49-F238E27FC236}">
                    <a16:creationId xmlns:a16="http://schemas.microsoft.com/office/drawing/2014/main" id="{343E2DD3-FD31-EF9F-DDAF-D8E9CB4AD7C1}"/>
                  </a:ext>
                </a:extLst>
              </p:cNvPr>
              <p:cNvCxnSpPr>
                <a:cxnSpLocks/>
              </p:cNvCxnSpPr>
              <p:nvPr/>
            </p:nvCxnSpPr>
            <p:spPr>
              <a:xfrm>
                <a:off x="4450404" y="2675337"/>
                <a:ext cx="196978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grpSp>
        <p:sp>
          <p:nvSpPr>
            <p:cNvPr id="5" name="Google Shape;703;p26">
              <a:extLst>
                <a:ext uri="{FF2B5EF4-FFF2-40B4-BE49-F238E27FC236}">
                  <a16:creationId xmlns:a16="http://schemas.microsoft.com/office/drawing/2014/main" id="{27AB70C2-8F0B-A9B9-2935-A9B98B049E32}"/>
                </a:ext>
              </a:extLst>
            </p:cNvPr>
            <p:cNvSpPr/>
            <p:nvPr/>
          </p:nvSpPr>
          <p:spPr>
            <a:xfrm>
              <a:off x="2616186" y="3039800"/>
              <a:ext cx="6478757" cy="825449"/>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r>
                <a:rPr lang="ja-JP" altLang="en-US" sz="2800" b="1"/>
                <a:t>どうやって　すてますか。</a:t>
              </a:r>
              <a:endParaRPr sz="2800" b="1" i="0" u="none" strike="noStrike" cap="none">
                <a:solidFill>
                  <a:srgbClr val="000000"/>
                </a:solidFill>
                <a:sym typeface="Arial"/>
              </a:endParaRPr>
            </a:p>
          </p:txBody>
        </p:sp>
        <p:sp>
          <p:nvSpPr>
            <p:cNvPr id="8" name="Google Shape;697;p26">
              <a:extLst>
                <a:ext uri="{FF2B5EF4-FFF2-40B4-BE49-F238E27FC236}">
                  <a16:creationId xmlns:a16="http://schemas.microsoft.com/office/drawing/2014/main" id="{C5D6CEEC-F58F-2B4B-7D44-EC7C50EFBA8A}"/>
                </a:ext>
              </a:extLst>
            </p:cNvPr>
            <p:cNvSpPr/>
            <p:nvPr/>
          </p:nvSpPr>
          <p:spPr>
            <a:xfrm>
              <a:off x="3674613" y="4228653"/>
              <a:ext cx="6315761" cy="900634"/>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2800" b="1"/>
                <a:t>ひもでしばって　すてます。</a:t>
              </a:r>
              <a:endParaRPr lang="en-US" altLang="ja-JP" sz="2800" b="1"/>
            </a:p>
          </p:txBody>
        </p:sp>
        <p:sp>
          <p:nvSpPr>
            <p:cNvPr id="2" name="Google Shape;703;p26">
              <a:extLst>
                <a:ext uri="{FF2B5EF4-FFF2-40B4-BE49-F238E27FC236}">
                  <a16:creationId xmlns:a16="http://schemas.microsoft.com/office/drawing/2014/main" id="{36295F2C-9246-F281-2217-0BADB2022807}"/>
                </a:ext>
              </a:extLst>
            </p:cNvPr>
            <p:cNvSpPr/>
            <p:nvPr/>
          </p:nvSpPr>
          <p:spPr>
            <a:xfrm>
              <a:off x="2616186" y="5590015"/>
              <a:ext cx="7123483" cy="701294"/>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r>
                <a:rPr lang="ja-JP" altLang="en-US" sz="2800" b="1"/>
                <a:t>わかりました。ありがとうございました。</a:t>
              </a:r>
              <a:endParaRPr sz="2800" b="1" i="0" u="none" strike="noStrike" cap="none">
                <a:solidFill>
                  <a:srgbClr val="000000"/>
                </a:solidFill>
                <a:sym typeface="Arial"/>
              </a:endParaRPr>
            </a:p>
          </p:txBody>
        </p:sp>
        <p:cxnSp>
          <p:nvCxnSpPr>
            <p:cNvPr id="3" name="Straight Connector 2">
              <a:extLst>
                <a:ext uri="{FF2B5EF4-FFF2-40B4-BE49-F238E27FC236}">
                  <a16:creationId xmlns:a16="http://schemas.microsoft.com/office/drawing/2014/main" id="{B9522245-3A66-7273-9B9E-3290C3C2C6D8}"/>
                </a:ext>
              </a:extLst>
            </p:cNvPr>
            <p:cNvCxnSpPr>
              <a:cxnSpLocks/>
            </p:cNvCxnSpPr>
            <p:nvPr/>
          </p:nvCxnSpPr>
          <p:spPr>
            <a:xfrm>
              <a:off x="3239814" y="1033294"/>
              <a:ext cx="4849109"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B0F745F5-FD1B-5901-840C-EF59F4BC4267}"/>
                </a:ext>
              </a:extLst>
            </p:cNvPr>
            <p:cNvCxnSpPr>
              <a:cxnSpLocks/>
            </p:cNvCxnSpPr>
            <p:nvPr/>
          </p:nvCxnSpPr>
          <p:spPr>
            <a:xfrm>
              <a:off x="3591171" y="3733566"/>
              <a:ext cx="4528785"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46482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p:nvPr/>
        </p:nvSpPr>
        <p:spPr>
          <a:xfrm>
            <a:off x="3539943" y="1888239"/>
            <a:ext cx="8571192" cy="3970277"/>
          </a:xfrm>
          <a:prstGeom prst="rect">
            <a:avLst/>
          </a:prstGeom>
          <a:noFill/>
          <a:ln>
            <a:noFill/>
          </a:ln>
        </p:spPr>
        <p:txBody>
          <a:bodyPr spcFirstLastPara="1" wrap="square" lIns="91425" tIns="45700" rIns="91425" bIns="45700" anchor="t" anchorCtr="0">
            <a:spAutoFit/>
          </a:bodyPr>
          <a:lstStyle/>
          <a:p>
            <a:pPr lvl="0"/>
            <a:r>
              <a:rPr lang="ja-JP" sz="3600" b="1" i="0" u="none" strike="noStrike" cap="none">
                <a:solidFill>
                  <a:srgbClr val="000000"/>
                </a:solidFill>
                <a:latin typeface="Arial"/>
                <a:ea typeface="Arial"/>
                <a:cs typeface="Arial"/>
                <a:sym typeface="Arial"/>
              </a:rPr>
              <a:t>◆</a:t>
            </a:r>
            <a:r>
              <a:rPr lang="vi-VN" altLang="ja-JP" sz="3600" b="1"/>
              <a:t>Có thể </a:t>
            </a:r>
            <a:r>
              <a:rPr lang="en-US" altLang="ja-JP" sz="3600" b="1" err="1"/>
              <a:t>hiểu</a:t>
            </a:r>
            <a:r>
              <a:rPr lang="en-US" altLang="ja-JP" sz="3600" b="1"/>
              <a:t> </a:t>
            </a:r>
            <a:r>
              <a:rPr lang="en-US" altLang="ja-JP" sz="3600" b="1" err="1"/>
              <a:t>những</a:t>
            </a:r>
            <a:r>
              <a:rPr lang="en-US" altLang="ja-JP" sz="3600" b="1"/>
              <a:t> </a:t>
            </a:r>
            <a:r>
              <a:rPr lang="en-US" altLang="ja-JP" sz="3600" b="1" err="1"/>
              <a:t>điều</a:t>
            </a:r>
            <a:r>
              <a:rPr lang="en-US" altLang="ja-JP" sz="3600" b="1"/>
              <a:t> </a:t>
            </a:r>
            <a:r>
              <a:rPr lang="en-US" altLang="ja-JP" sz="3600" b="1" err="1"/>
              <a:t>cần</a:t>
            </a:r>
            <a:r>
              <a:rPr lang="en-US" altLang="ja-JP" sz="3600" b="1"/>
              <a:t> </a:t>
            </a:r>
            <a:r>
              <a:rPr lang="en-US" altLang="ja-JP" sz="3600" b="1" err="1"/>
              <a:t>chú</a:t>
            </a:r>
            <a:r>
              <a:rPr lang="en-US" altLang="ja-JP" sz="3600" b="1"/>
              <a:t> ý </a:t>
            </a:r>
            <a:r>
              <a:rPr lang="en-US" altLang="ja-JP" sz="3600" b="1" err="1"/>
              <a:t>trong</a:t>
            </a:r>
            <a:r>
              <a:rPr lang="en-US" altLang="ja-JP" sz="3600" b="1"/>
              <a:t> </a:t>
            </a:r>
            <a:r>
              <a:rPr lang="en-US" altLang="ja-JP" sz="3600" b="1" err="1"/>
              <a:t>cách</a:t>
            </a:r>
            <a:r>
              <a:rPr lang="en-US" altLang="ja-JP" sz="3600" b="1"/>
              <a:t> </a:t>
            </a:r>
            <a:r>
              <a:rPr lang="en-US" altLang="ja-JP" sz="3600" b="1" err="1"/>
              <a:t>vứt</a:t>
            </a:r>
            <a:r>
              <a:rPr lang="en-US" altLang="ja-JP" sz="3600" b="1"/>
              <a:t> </a:t>
            </a:r>
            <a:r>
              <a:rPr lang="en-US" altLang="ja-JP" sz="3600" b="1" err="1"/>
              <a:t>rác</a:t>
            </a:r>
            <a:r>
              <a:rPr lang="en-US" altLang="ja-JP" sz="3600" b="1"/>
              <a:t> </a:t>
            </a:r>
            <a:r>
              <a:rPr lang="en-US" altLang="ja-JP" sz="3600" b="1" err="1"/>
              <a:t>tại</a:t>
            </a:r>
            <a:r>
              <a:rPr lang="en-US" altLang="ja-JP" sz="3600" b="1"/>
              <a:t> Nhật</a:t>
            </a:r>
            <a:endParaRPr lang="vi-VN" altLang="ja-JP" sz="3600" b="1"/>
          </a:p>
          <a:p>
            <a:pPr marL="0" marR="0" lvl="0" indent="0" algn="l" rtl="0">
              <a:spcBef>
                <a:spcPts val="0"/>
              </a:spcBef>
              <a:spcAft>
                <a:spcPts val="0"/>
              </a:spcAft>
              <a:buNone/>
            </a:pPr>
            <a:endParaRPr sz="3600" b="1" i="0" u="none" strike="noStrike" cap="none">
              <a:solidFill>
                <a:srgbClr val="000000"/>
              </a:solidFill>
              <a:latin typeface="Arial"/>
              <a:ea typeface="Arial"/>
              <a:cs typeface="Arial"/>
              <a:sym typeface="Arial"/>
            </a:endParaRPr>
          </a:p>
          <a:p>
            <a:pPr lvl="0"/>
            <a:r>
              <a:rPr lang="ja-JP" sz="3600" b="1" i="0" u="none" strike="noStrike" cap="none">
                <a:solidFill>
                  <a:srgbClr val="000000"/>
                </a:solidFill>
                <a:latin typeface="Arial"/>
                <a:ea typeface="Arial"/>
                <a:cs typeface="Arial"/>
                <a:sym typeface="Arial"/>
              </a:rPr>
              <a:t>◆</a:t>
            </a:r>
            <a:r>
              <a:rPr lang="en-US" altLang="ja-JP" sz="3600" b="1" err="1"/>
              <a:t>Biết</a:t>
            </a:r>
            <a:r>
              <a:rPr lang="en-US" altLang="ja-JP" sz="3600" b="1"/>
              <a:t> </a:t>
            </a:r>
            <a:r>
              <a:rPr lang="en-US" altLang="ja-JP" sz="3600" b="1" err="1"/>
              <a:t>tìm</a:t>
            </a:r>
            <a:r>
              <a:rPr lang="en-US" altLang="ja-JP" sz="3600" b="1"/>
              <a:t> </a:t>
            </a:r>
            <a:r>
              <a:rPr lang="en-US" altLang="ja-JP" sz="3600" b="1" err="1"/>
              <a:t>kiếm</a:t>
            </a:r>
            <a:r>
              <a:rPr lang="en-US" altLang="ja-JP" sz="3600" b="1"/>
              <a:t> thông tin </a:t>
            </a:r>
            <a:r>
              <a:rPr lang="en-US" altLang="ja-JP" sz="3600" b="1" err="1"/>
              <a:t>về</a:t>
            </a:r>
            <a:r>
              <a:rPr lang="en-US" altLang="ja-JP" sz="3600" b="1"/>
              <a:t> </a:t>
            </a:r>
            <a:r>
              <a:rPr lang="en-US" altLang="ja-JP" sz="3600" b="1" err="1"/>
              <a:t>cách</a:t>
            </a:r>
            <a:r>
              <a:rPr lang="en-US" altLang="ja-JP" sz="3600" b="1"/>
              <a:t> </a:t>
            </a:r>
            <a:r>
              <a:rPr lang="en-US" altLang="ja-JP" sz="3600" b="1" err="1"/>
              <a:t>vứt</a:t>
            </a:r>
            <a:r>
              <a:rPr lang="en-US" altLang="ja-JP" sz="3600" b="1"/>
              <a:t> </a:t>
            </a:r>
            <a:r>
              <a:rPr lang="en-US" altLang="ja-JP" sz="3600" b="1" err="1"/>
              <a:t>rác</a:t>
            </a:r>
            <a:r>
              <a:rPr lang="en-US" altLang="ja-JP" sz="3600" b="1"/>
              <a:t> ở Nhật</a:t>
            </a:r>
            <a:r>
              <a:rPr lang="vi-VN" altLang="ja-JP" sz="3600" b="1"/>
              <a:t>.</a:t>
            </a:r>
            <a:endParaRPr lang="en-US" altLang="ja-JP" sz="3600" b="1"/>
          </a:p>
          <a:p>
            <a:pPr lvl="0"/>
            <a:endParaRPr lang="ja-JP" altLang="en-US" sz="3600" b="1"/>
          </a:p>
          <a:p>
            <a:pPr lvl="0"/>
            <a:endParaRPr lang="ja-JP" altLang="en-US" sz="3600" b="1" i="0" u="none" strike="noStrike" cap="none">
              <a:solidFill>
                <a:srgbClr val="000000"/>
              </a:solidFill>
              <a:latin typeface="Arial"/>
              <a:ea typeface="Arial"/>
              <a:cs typeface="Arial"/>
              <a:sym typeface="Arial"/>
            </a:endParaRPr>
          </a:p>
        </p:txBody>
      </p:sp>
      <p:sp>
        <p:nvSpPr>
          <p:cNvPr id="113" name="Google Shape;113;p3"/>
          <p:cNvSpPr/>
          <p:nvPr/>
        </p:nvSpPr>
        <p:spPr>
          <a:xfrm>
            <a:off x="0" y="3208"/>
            <a:ext cx="3222702" cy="6854792"/>
          </a:xfrm>
          <a:prstGeom prst="rect">
            <a:avLst/>
          </a:prstGeom>
          <a:solidFill>
            <a:schemeClr val="accent6"/>
          </a:solidFill>
          <a:ln>
            <a:noFill/>
          </a:ln>
        </p:spPr>
        <p:txBody>
          <a:bodyPr spcFirstLastPara="1" wrap="square" lIns="91425" tIns="45700" rIns="91425" bIns="45700" anchor="ctr" anchorCtr="0">
            <a:noAutofit/>
          </a:bodyPr>
          <a:lstStyle/>
          <a:p>
            <a:pPr lvl="0" algn="ctr">
              <a:buSzPts val="4000"/>
            </a:pPr>
            <a:r>
              <a:rPr lang="en-US" altLang="ja-JP" sz="4000" err="1">
                <a:solidFill>
                  <a:srgbClr val="FFFFFF"/>
                </a:solidFill>
              </a:rPr>
              <a:t>Mục</a:t>
            </a:r>
            <a:r>
              <a:rPr lang="en-US" altLang="ja-JP" sz="4000">
                <a:solidFill>
                  <a:srgbClr val="FFFFFF"/>
                </a:solidFill>
              </a:rPr>
              <a:t> </a:t>
            </a:r>
            <a:r>
              <a:rPr lang="en-US" altLang="ja-JP" sz="4000" err="1">
                <a:solidFill>
                  <a:srgbClr val="FFFFFF"/>
                </a:solidFill>
              </a:rPr>
              <a:t>tiêu</a:t>
            </a:r>
            <a:endParaRPr lang="en-US" altLang="ja-JP" sz="4000">
              <a:solidFill>
                <a:srgbClr val="FFFFFF"/>
              </a:solidFill>
            </a:endParaRPr>
          </a:p>
          <a:p>
            <a:pPr lvl="0" algn="ctr">
              <a:buSzPts val="4000"/>
            </a:pPr>
            <a:r>
              <a:rPr lang="en-US" altLang="ja-JP" sz="4000" err="1">
                <a:solidFill>
                  <a:srgbClr val="FFFFFF"/>
                </a:solidFill>
              </a:rPr>
              <a:t>của</a:t>
            </a:r>
            <a:r>
              <a:rPr lang="en-US" altLang="ja-JP" sz="4000">
                <a:solidFill>
                  <a:srgbClr val="FFFFFF"/>
                </a:solidFill>
              </a:rPr>
              <a:t> </a:t>
            </a:r>
            <a:r>
              <a:rPr lang="en-US" altLang="ja-JP" sz="4000" err="1">
                <a:solidFill>
                  <a:srgbClr val="FFFFFF"/>
                </a:solidFill>
              </a:rPr>
              <a:t>bài</a:t>
            </a:r>
            <a:endParaRPr lang="en-US" altLang="ja-JP" sz="4000">
              <a:solidFill>
                <a:srgbClr val="FFFFFF"/>
              </a:solidFill>
            </a:endParaRPr>
          </a:p>
        </p:txBody>
      </p:sp>
      <p:sp>
        <p:nvSpPr>
          <p:cNvPr id="114" name="Google Shape;114;p3"/>
          <p:cNvSpPr/>
          <p:nvPr/>
        </p:nvSpPr>
        <p:spPr>
          <a:xfrm>
            <a:off x="1224381" y="1980000"/>
            <a:ext cx="697739" cy="707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000000"/>
                </a:solidFill>
                <a:latin typeface="Arial"/>
                <a:ea typeface="Arial"/>
                <a:cs typeface="Arial"/>
                <a:sym typeface="Arial"/>
              </a:rPr>
              <a:t>１</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animEffect transition="in" filter="fade">
                                      <p:cBhvr>
                                        <p:cTn id="7" dur="500"/>
                                        <p:tgtEl>
                                          <p:spTgt spid="1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
                                            <p:txEl>
                                              <p:pRg st="2" end="2"/>
                                            </p:txEl>
                                          </p:spTgt>
                                        </p:tgtEl>
                                        <p:attrNameLst>
                                          <p:attrName>style.visibility</p:attrName>
                                        </p:attrNameLst>
                                      </p:cBhvr>
                                      <p:to>
                                        <p:strVal val="visible"/>
                                      </p:to>
                                    </p:set>
                                    <p:animEffect transition="in" filter="fade">
                                      <p:cBhvr>
                                        <p:cTn id="12" dur="500"/>
                                        <p:tgtEl>
                                          <p:spTgt spid="1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50C2F-15E5-4744-01FA-9328B2BC5691}"/>
            </a:ext>
          </a:extLst>
        </p:cNvPr>
        <p:cNvGrpSpPr/>
        <p:nvPr/>
      </p:nvGrpSpPr>
      <p:grpSpPr>
        <a:xfrm>
          <a:off x="0" y="0"/>
          <a:ext cx="0" cy="0"/>
          <a:chOff x="0" y="0"/>
          <a:chExt cx="0" cy="0"/>
        </a:xfrm>
      </p:grpSpPr>
      <p:pic>
        <p:nvPicPr>
          <p:cNvPr id="15" name="Google Shape;679;p24" descr="漫符「はてなマーク・クエスチョンマーク」">
            <a:extLst>
              <a:ext uri="{FF2B5EF4-FFF2-40B4-BE49-F238E27FC236}">
                <a16:creationId xmlns:a16="http://schemas.microsoft.com/office/drawing/2014/main" id="{FA43E5B3-164E-AE69-2662-4728C27715B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b="-2067"/>
          <a:stretch/>
        </p:blipFill>
        <p:spPr>
          <a:xfrm rot="21259024">
            <a:off x="3658831" y="3031102"/>
            <a:ext cx="434486" cy="795797"/>
          </a:xfrm>
          <a:prstGeom prst="ellipse">
            <a:avLst/>
          </a:prstGeom>
          <a:solidFill>
            <a:schemeClr val="lt1"/>
          </a:solidFill>
          <a:ln>
            <a:noFill/>
          </a:ln>
        </p:spPr>
      </p:pic>
      <p:pic>
        <p:nvPicPr>
          <p:cNvPr id="1026" name="Picture 2" descr="バナナの皮のイラスト | かわいいフリー素材集 いらすとや">
            <a:extLst>
              <a:ext uri="{FF2B5EF4-FFF2-40B4-BE49-F238E27FC236}">
                <a16:creationId xmlns:a16="http://schemas.microsoft.com/office/drawing/2014/main" id="{E865F58B-3F08-4BB3-ADFB-551901E3FA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890" y="3098567"/>
            <a:ext cx="2978769" cy="270683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4A68E7DE-58F1-81E7-1213-F2A3BB887048}"/>
              </a:ext>
            </a:extLst>
          </p:cNvPr>
          <p:cNvGrpSpPr/>
          <p:nvPr/>
        </p:nvGrpSpPr>
        <p:grpSpPr>
          <a:xfrm>
            <a:off x="3703654" y="351766"/>
            <a:ext cx="8587821" cy="5918369"/>
            <a:chOff x="3703654" y="351766"/>
            <a:chExt cx="8587821" cy="5918369"/>
          </a:xfrm>
        </p:grpSpPr>
        <p:grpSp>
          <p:nvGrpSpPr>
            <p:cNvPr id="14" name="Group 13">
              <a:extLst>
                <a:ext uri="{FF2B5EF4-FFF2-40B4-BE49-F238E27FC236}">
                  <a16:creationId xmlns:a16="http://schemas.microsoft.com/office/drawing/2014/main" id="{09041165-1702-50A4-8673-33E7DF7FBF69}"/>
                </a:ext>
              </a:extLst>
            </p:cNvPr>
            <p:cNvGrpSpPr/>
            <p:nvPr/>
          </p:nvGrpSpPr>
          <p:grpSpPr>
            <a:xfrm>
              <a:off x="3703654" y="351766"/>
              <a:ext cx="8587821" cy="5164289"/>
              <a:chOff x="1587535" y="396688"/>
              <a:chExt cx="10965857" cy="6111219"/>
            </a:xfrm>
          </p:grpSpPr>
          <p:pic>
            <p:nvPicPr>
              <p:cNvPr id="9" name="Picture 6">
                <a:extLst>
                  <a:ext uri="{FF2B5EF4-FFF2-40B4-BE49-F238E27FC236}">
                    <a16:creationId xmlns:a16="http://schemas.microsoft.com/office/drawing/2014/main" id="{4EA55693-8D5F-E123-2FAC-83673082A4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7380" y="3308741"/>
                <a:ext cx="2506012" cy="3199166"/>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78536D86-D056-CD33-A5A6-B5D58BB8F9D0}"/>
                  </a:ext>
                </a:extLst>
              </p:cNvPr>
              <p:cNvGrpSpPr/>
              <p:nvPr/>
            </p:nvGrpSpPr>
            <p:grpSpPr>
              <a:xfrm>
                <a:off x="1587535" y="396688"/>
                <a:ext cx="8963900" cy="2522508"/>
                <a:chOff x="1794278" y="395502"/>
                <a:chExt cx="8963900" cy="2522508"/>
              </a:xfrm>
            </p:grpSpPr>
            <p:grpSp>
              <p:nvGrpSpPr>
                <p:cNvPr id="19" name="Group 18">
                  <a:extLst>
                    <a:ext uri="{FF2B5EF4-FFF2-40B4-BE49-F238E27FC236}">
                      <a16:creationId xmlns:a16="http://schemas.microsoft.com/office/drawing/2014/main" id="{D5E4BD06-7810-A571-9D65-D6D59B7BA1E3}"/>
                    </a:ext>
                  </a:extLst>
                </p:cNvPr>
                <p:cNvGrpSpPr/>
                <p:nvPr/>
              </p:nvGrpSpPr>
              <p:grpSpPr>
                <a:xfrm>
                  <a:off x="1794278" y="395502"/>
                  <a:ext cx="8963900" cy="2522508"/>
                  <a:chOff x="1419789" y="329426"/>
                  <a:chExt cx="9770574" cy="2672425"/>
                </a:xfrm>
              </p:grpSpPr>
              <p:sp>
                <p:nvSpPr>
                  <p:cNvPr id="4" name="Google Shape;703;p26">
                    <a:extLst>
                      <a:ext uri="{FF2B5EF4-FFF2-40B4-BE49-F238E27FC236}">
                        <a16:creationId xmlns:a16="http://schemas.microsoft.com/office/drawing/2014/main" id="{22A46E2C-20E0-D0F7-CA96-ED65FC8B01C0}"/>
                      </a:ext>
                    </a:extLst>
                  </p:cNvPr>
                  <p:cNvSpPr/>
                  <p:nvPr/>
                </p:nvSpPr>
                <p:spPr>
                  <a:xfrm>
                    <a:off x="2237470" y="329426"/>
                    <a:ext cx="7320318" cy="995458"/>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400"/>
                      <a:buFont typeface="Arial"/>
                      <a:buNone/>
                    </a:pPr>
                    <a:endParaRPr sz="3200" b="1" i="0" u="none" strike="noStrike" cap="none">
                      <a:solidFill>
                        <a:srgbClr val="000000"/>
                      </a:solidFill>
                      <a:latin typeface="Arial"/>
                      <a:ea typeface="Arial"/>
                      <a:cs typeface="Arial"/>
                      <a:sym typeface="Arial"/>
                    </a:endParaRPr>
                  </a:p>
                </p:txBody>
              </p:sp>
              <p:pic>
                <p:nvPicPr>
                  <p:cNvPr id="10" name="Google Shape;679;p24" descr="漫符「はてなマーク・クエスチョンマーク」">
                    <a:extLst>
                      <a:ext uri="{FF2B5EF4-FFF2-40B4-BE49-F238E27FC236}">
                        <a16:creationId xmlns:a16="http://schemas.microsoft.com/office/drawing/2014/main" id="{4C9DF411-B2F8-3D6F-D8E8-4111421EE8DC}"/>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b="-2067"/>
                  <a:stretch/>
                </p:blipFill>
                <p:spPr>
                  <a:xfrm rot="21259024">
                    <a:off x="1419789" y="372358"/>
                    <a:ext cx="604726" cy="997683"/>
                  </a:xfrm>
                  <a:prstGeom prst="ellipse">
                    <a:avLst/>
                  </a:prstGeom>
                  <a:solidFill>
                    <a:schemeClr val="lt1"/>
                  </a:solidFill>
                  <a:ln>
                    <a:noFill/>
                  </a:ln>
                </p:spPr>
              </p:pic>
              <p:sp>
                <p:nvSpPr>
                  <p:cNvPr id="16" name="Google Shape;697;p26">
                    <a:extLst>
                      <a:ext uri="{FF2B5EF4-FFF2-40B4-BE49-F238E27FC236}">
                        <a16:creationId xmlns:a16="http://schemas.microsoft.com/office/drawing/2014/main" id="{60607E56-97C5-9529-D6CB-6C0B7BAE3968}"/>
                      </a:ext>
                    </a:extLst>
                  </p:cNvPr>
                  <p:cNvSpPr/>
                  <p:nvPr/>
                </p:nvSpPr>
                <p:spPr>
                  <a:xfrm>
                    <a:off x="2919714" y="1915725"/>
                    <a:ext cx="8270649" cy="1086126"/>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4000" b="1"/>
                      <a:t>                </a:t>
                    </a:r>
                    <a:r>
                      <a:rPr lang="ja-JP" altLang="en-US" sz="2800" b="1"/>
                      <a:t>に　すてられますよ。</a:t>
                    </a:r>
                    <a:endParaRPr lang="en-US" altLang="ja-JP" sz="4000" b="1"/>
                  </a:p>
                </p:txBody>
              </p:sp>
            </p:grpSp>
            <p:cxnSp>
              <p:nvCxnSpPr>
                <p:cNvPr id="11" name="Straight Connector 10">
                  <a:extLst>
                    <a:ext uri="{FF2B5EF4-FFF2-40B4-BE49-F238E27FC236}">
                      <a16:creationId xmlns:a16="http://schemas.microsoft.com/office/drawing/2014/main" id="{BF3E00A2-7FAE-FF46-A293-D08ED26B38E2}"/>
                    </a:ext>
                  </a:extLst>
                </p:cNvPr>
                <p:cNvCxnSpPr>
                  <a:cxnSpLocks/>
                </p:cNvCxnSpPr>
                <p:nvPr/>
              </p:nvCxnSpPr>
              <p:spPr>
                <a:xfrm>
                  <a:off x="3932638" y="2671072"/>
                  <a:ext cx="1969783"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grpSp>
          <p:cxnSp>
            <p:nvCxnSpPr>
              <p:cNvPr id="26" name="Straight Connector 25">
                <a:extLst>
                  <a:ext uri="{FF2B5EF4-FFF2-40B4-BE49-F238E27FC236}">
                    <a16:creationId xmlns:a16="http://schemas.microsoft.com/office/drawing/2014/main" id="{515E1A95-BCCC-834A-A62B-73FF5CEDD903}"/>
                  </a:ext>
                </a:extLst>
              </p:cNvPr>
              <p:cNvCxnSpPr>
                <a:cxnSpLocks/>
              </p:cNvCxnSpPr>
              <p:nvPr/>
            </p:nvCxnSpPr>
            <p:spPr>
              <a:xfrm>
                <a:off x="2762956" y="962296"/>
                <a:ext cx="5943599"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sp>
            <p:nvSpPr>
              <p:cNvPr id="5" name="Google Shape;703;p26">
                <a:extLst>
                  <a:ext uri="{FF2B5EF4-FFF2-40B4-BE49-F238E27FC236}">
                    <a16:creationId xmlns:a16="http://schemas.microsoft.com/office/drawing/2014/main" id="{7E7BE59F-72CB-DC99-9E26-57593597B5A4}"/>
                  </a:ext>
                </a:extLst>
              </p:cNvPr>
              <p:cNvSpPr/>
              <p:nvPr/>
            </p:nvSpPr>
            <p:spPr>
              <a:xfrm>
                <a:off x="2191281" y="3491899"/>
                <a:ext cx="6515274" cy="798287"/>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endParaRPr sz="3200" b="1" i="0" u="none" strike="noStrike" cap="none">
                  <a:solidFill>
                    <a:srgbClr val="000000"/>
                  </a:solidFill>
                  <a:latin typeface="Arial"/>
                  <a:ea typeface="Arial"/>
                  <a:cs typeface="Arial"/>
                  <a:sym typeface="Arial"/>
                </a:endParaRPr>
              </a:p>
            </p:txBody>
          </p:sp>
          <p:sp>
            <p:nvSpPr>
              <p:cNvPr id="8" name="Google Shape;697;p26">
                <a:extLst>
                  <a:ext uri="{FF2B5EF4-FFF2-40B4-BE49-F238E27FC236}">
                    <a16:creationId xmlns:a16="http://schemas.microsoft.com/office/drawing/2014/main" id="{1DCC21B4-93BA-0032-CE7B-89DA6692FA90}"/>
                  </a:ext>
                </a:extLst>
              </p:cNvPr>
              <p:cNvSpPr/>
              <p:nvPr/>
            </p:nvSpPr>
            <p:spPr>
              <a:xfrm>
                <a:off x="2963624" y="4952445"/>
                <a:ext cx="7083755" cy="1025197"/>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2800" b="1" dirty="0"/>
                  <a:t>みずをきって　すててください。</a:t>
                </a:r>
                <a:endParaRPr lang="en-US" altLang="ja-JP" sz="2800" b="1" dirty="0"/>
              </a:p>
            </p:txBody>
          </p:sp>
        </p:grpSp>
        <p:cxnSp>
          <p:nvCxnSpPr>
            <p:cNvPr id="12" name="Straight Connector 11">
              <a:extLst>
                <a:ext uri="{FF2B5EF4-FFF2-40B4-BE49-F238E27FC236}">
                  <a16:creationId xmlns:a16="http://schemas.microsoft.com/office/drawing/2014/main" id="{1E18FF22-9F02-DC17-F3E4-4B8BDF67FE06}"/>
                </a:ext>
              </a:extLst>
            </p:cNvPr>
            <p:cNvCxnSpPr>
              <a:cxnSpLocks/>
            </p:cNvCxnSpPr>
            <p:nvPr/>
          </p:nvCxnSpPr>
          <p:spPr>
            <a:xfrm>
              <a:off x="4624175" y="3331599"/>
              <a:ext cx="397684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sp>
          <p:nvSpPr>
            <p:cNvPr id="2" name="Google Shape;703;p26">
              <a:extLst>
                <a:ext uri="{FF2B5EF4-FFF2-40B4-BE49-F238E27FC236}">
                  <a16:creationId xmlns:a16="http://schemas.microsoft.com/office/drawing/2014/main" id="{AED56E19-95AB-B79B-C087-B10D81D6FC20}"/>
                </a:ext>
              </a:extLst>
            </p:cNvPr>
            <p:cNvSpPr/>
            <p:nvPr/>
          </p:nvSpPr>
          <p:spPr>
            <a:xfrm>
              <a:off x="4131651" y="5568841"/>
              <a:ext cx="7123483" cy="701294"/>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r>
                <a:rPr lang="ja-JP" altLang="en-US" sz="2800" b="1"/>
                <a:t>わかりました。ありがとうございました。</a:t>
              </a:r>
              <a:endParaRPr sz="2800" b="1" i="0" u="none" strike="noStrike" cap="none" dirty="0">
                <a:solidFill>
                  <a:srgbClr val="000000"/>
                </a:solidFill>
                <a:sym typeface="Arial"/>
              </a:endParaRPr>
            </a:p>
          </p:txBody>
        </p:sp>
      </p:grpSp>
      <p:grpSp>
        <p:nvGrpSpPr>
          <p:cNvPr id="17" name="Group 16">
            <a:extLst>
              <a:ext uri="{FF2B5EF4-FFF2-40B4-BE49-F238E27FC236}">
                <a16:creationId xmlns:a16="http://schemas.microsoft.com/office/drawing/2014/main" id="{7D4FAE87-DFA8-A50D-BC48-4D2A587F29FF}"/>
              </a:ext>
            </a:extLst>
          </p:cNvPr>
          <p:cNvGrpSpPr/>
          <p:nvPr/>
        </p:nvGrpSpPr>
        <p:grpSpPr>
          <a:xfrm>
            <a:off x="616273" y="199134"/>
            <a:ext cx="2725426" cy="2266605"/>
            <a:chOff x="616273" y="199134"/>
            <a:chExt cx="2725426" cy="2266605"/>
          </a:xfrm>
        </p:grpSpPr>
        <p:pic>
          <p:nvPicPr>
            <p:cNvPr id="1030" name="Picture 6">
              <a:extLst>
                <a:ext uri="{FF2B5EF4-FFF2-40B4-BE49-F238E27FC236}">
                  <a16:creationId xmlns:a16="http://schemas.microsoft.com/office/drawing/2014/main" id="{4BC2072E-104F-5903-9E70-725AD46360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469" y="730436"/>
              <a:ext cx="2439034" cy="8866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529DB3A-0C12-2DB0-D81B-1EB2B499B6A9}"/>
                </a:ext>
              </a:extLst>
            </p:cNvPr>
            <p:cNvSpPr txBox="1"/>
            <p:nvPr/>
          </p:nvSpPr>
          <p:spPr>
            <a:xfrm>
              <a:off x="865243" y="199134"/>
              <a:ext cx="2476456" cy="584775"/>
            </a:xfrm>
            <a:prstGeom prst="rect">
              <a:avLst/>
            </a:prstGeom>
            <a:noFill/>
          </p:spPr>
          <p:txBody>
            <a:bodyPr wrap="square" rtlCol="0">
              <a:spAutoFit/>
            </a:bodyPr>
            <a:lstStyle/>
            <a:p>
              <a:r>
                <a:rPr lang="ja-JP" altLang="en-US" sz="3200" dirty="0"/>
                <a:t>もくようび</a:t>
              </a:r>
              <a:endParaRPr lang="en-US" sz="3200" dirty="0"/>
            </a:p>
          </p:txBody>
        </p:sp>
        <p:sp>
          <p:nvSpPr>
            <p:cNvPr id="13" name="TextBox 12">
              <a:extLst>
                <a:ext uri="{FF2B5EF4-FFF2-40B4-BE49-F238E27FC236}">
                  <a16:creationId xmlns:a16="http://schemas.microsoft.com/office/drawing/2014/main" id="{1787B249-BDCC-C659-13DF-9E6EDF905AB6}"/>
                </a:ext>
              </a:extLst>
            </p:cNvPr>
            <p:cNvSpPr txBox="1"/>
            <p:nvPr/>
          </p:nvSpPr>
          <p:spPr>
            <a:xfrm>
              <a:off x="616273" y="1634742"/>
              <a:ext cx="2725426" cy="830997"/>
            </a:xfrm>
            <a:prstGeom prst="rect">
              <a:avLst/>
            </a:prstGeom>
            <a:noFill/>
          </p:spPr>
          <p:txBody>
            <a:bodyPr wrap="none" rtlCol="0">
              <a:spAutoFit/>
            </a:bodyPr>
            <a:lstStyle/>
            <a:p>
              <a:r>
                <a:rPr lang="en-US" sz="4800" b="1" dirty="0" err="1">
                  <a:solidFill>
                    <a:srgbClr val="CC7833"/>
                  </a:solidFill>
                  <a:latin typeface="Times New Roman" panose="02020603050405020304" pitchFamily="18" charset="0"/>
                  <a:cs typeface="Times New Roman" panose="02020603050405020304" pitchFamily="18" charset="0"/>
                </a:rPr>
                <a:t>Thứ</a:t>
              </a:r>
              <a:r>
                <a:rPr lang="en-US" sz="4800" b="1" dirty="0">
                  <a:solidFill>
                    <a:srgbClr val="CC7833"/>
                  </a:solidFill>
                  <a:latin typeface="Times New Roman" panose="02020603050405020304" pitchFamily="18" charset="0"/>
                  <a:cs typeface="Times New Roman" panose="02020603050405020304" pitchFamily="18" charset="0"/>
                </a:rPr>
                <a:t> </a:t>
              </a:r>
              <a:r>
                <a:rPr lang="en-US" sz="4800" b="1" dirty="0" err="1">
                  <a:solidFill>
                    <a:srgbClr val="CC7833"/>
                  </a:solidFill>
                  <a:latin typeface="Times New Roman" panose="02020603050405020304" pitchFamily="18" charset="0"/>
                  <a:cs typeface="Times New Roman" panose="02020603050405020304" pitchFamily="18" charset="0"/>
                </a:rPr>
                <a:t>Năm</a:t>
              </a:r>
              <a:endParaRPr lang="en-US" sz="4800" b="1" dirty="0">
                <a:solidFill>
                  <a:srgbClr val="CC7833"/>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84505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58D75-1DEA-1176-FABE-587472F463A9}"/>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0E796B8E-213E-DD99-7172-E271C342EFCE}"/>
              </a:ext>
            </a:extLst>
          </p:cNvPr>
          <p:cNvGrpSpPr/>
          <p:nvPr/>
        </p:nvGrpSpPr>
        <p:grpSpPr>
          <a:xfrm>
            <a:off x="3859755" y="321558"/>
            <a:ext cx="8455337" cy="5980068"/>
            <a:chOff x="3859755" y="321558"/>
            <a:chExt cx="8455337" cy="5980068"/>
          </a:xfrm>
        </p:grpSpPr>
        <p:grpSp>
          <p:nvGrpSpPr>
            <p:cNvPr id="17" name="Group 16">
              <a:extLst>
                <a:ext uri="{FF2B5EF4-FFF2-40B4-BE49-F238E27FC236}">
                  <a16:creationId xmlns:a16="http://schemas.microsoft.com/office/drawing/2014/main" id="{E6C1F8E0-FB60-5B7B-EA26-3595B283C1BA}"/>
                </a:ext>
              </a:extLst>
            </p:cNvPr>
            <p:cNvGrpSpPr/>
            <p:nvPr/>
          </p:nvGrpSpPr>
          <p:grpSpPr>
            <a:xfrm>
              <a:off x="3859755" y="321558"/>
              <a:ext cx="8455337" cy="5980068"/>
              <a:chOff x="3859755" y="321558"/>
              <a:chExt cx="8455337" cy="5980068"/>
            </a:xfrm>
          </p:grpSpPr>
          <p:pic>
            <p:nvPicPr>
              <p:cNvPr id="9" name="Picture 6">
                <a:extLst>
                  <a:ext uri="{FF2B5EF4-FFF2-40B4-BE49-F238E27FC236}">
                    <a16:creationId xmlns:a16="http://schemas.microsoft.com/office/drawing/2014/main" id="{44CA7E76-9C67-9D88-B046-5CD6D2143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2529" y="2788834"/>
                <a:ext cx="1962563" cy="2703457"/>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3F0BD48D-67BC-F847-E74D-F2547395A8B3}"/>
                  </a:ext>
                </a:extLst>
              </p:cNvPr>
              <p:cNvGrpSpPr/>
              <p:nvPr/>
            </p:nvGrpSpPr>
            <p:grpSpPr>
              <a:xfrm>
                <a:off x="3859755" y="321558"/>
                <a:ext cx="6764429" cy="2216606"/>
                <a:chOff x="2120625" y="412883"/>
                <a:chExt cx="8637553" cy="2623046"/>
              </a:xfrm>
            </p:grpSpPr>
            <p:grpSp>
              <p:nvGrpSpPr>
                <p:cNvPr id="19" name="Group 18">
                  <a:extLst>
                    <a:ext uri="{FF2B5EF4-FFF2-40B4-BE49-F238E27FC236}">
                      <a16:creationId xmlns:a16="http://schemas.microsoft.com/office/drawing/2014/main" id="{5CCA761C-701F-D0E0-A22D-12E24B043185}"/>
                    </a:ext>
                  </a:extLst>
                </p:cNvPr>
                <p:cNvGrpSpPr/>
                <p:nvPr/>
              </p:nvGrpSpPr>
              <p:grpSpPr>
                <a:xfrm>
                  <a:off x="2120625" y="412883"/>
                  <a:ext cx="8637553" cy="2623046"/>
                  <a:chOff x="1775504" y="347840"/>
                  <a:chExt cx="9414859" cy="2778938"/>
                </a:xfrm>
              </p:grpSpPr>
              <p:sp>
                <p:nvSpPr>
                  <p:cNvPr id="4" name="Google Shape;703;p26">
                    <a:extLst>
                      <a:ext uri="{FF2B5EF4-FFF2-40B4-BE49-F238E27FC236}">
                        <a16:creationId xmlns:a16="http://schemas.microsoft.com/office/drawing/2014/main" id="{FC14F25E-090C-0BF9-6C20-8CF0702759B4}"/>
                      </a:ext>
                    </a:extLst>
                  </p:cNvPr>
                  <p:cNvSpPr/>
                  <p:nvPr/>
                </p:nvSpPr>
                <p:spPr>
                  <a:xfrm>
                    <a:off x="2508267" y="347840"/>
                    <a:ext cx="7320317" cy="995458"/>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400"/>
                      <a:buFont typeface="Arial"/>
                      <a:buNone/>
                    </a:pPr>
                    <a:endParaRPr sz="3200" b="1" i="0" u="none" strike="noStrike" cap="none">
                      <a:solidFill>
                        <a:srgbClr val="000000"/>
                      </a:solidFill>
                      <a:latin typeface="Arial"/>
                      <a:ea typeface="Arial"/>
                      <a:cs typeface="Arial"/>
                      <a:sym typeface="Arial"/>
                    </a:endParaRPr>
                  </a:p>
                </p:txBody>
              </p:sp>
              <p:pic>
                <p:nvPicPr>
                  <p:cNvPr id="10" name="Google Shape;679;p24" descr="漫符「はてなマーク・クエスチョンマーク」">
                    <a:extLst>
                      <a:ext uri="{FF2B5EF4-FFF2-40B4-BE49-F238E27FC236}">
                        <a16:creationId xmlns:a16="http://schemas.microsoft.com/office/drawing/2014/main" id="{B05C0311-EB5F-EB2C-84E7-7B2201CCA8B3}"/>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b="-2067"/>
                  <a:stretch/>
                </p:blipFill>
                <p:spPr>
                  <a:xfrm rot="21259024">
                    <a:off x="1775504" y="372359"/>
                    <a:ext cx="604726" cy="997683"/>
                  </a:xfrm>
                  <a:prstGeom prst="ellipse">
                    <a:avLst/>
                  </a:prstGeom>
                  <a:solidFill>
                    <a:schemeClr val="lt1"/>
                  </a:solidFill>
                  <a:ln>
                    <a:noFill/>
                  </a:ln>
                </p:spPr>
              </p:pic>
              <p:sp>
                <p:nvSpPr>
                  <p:cNvPr id="16" name="Google Shape;697;p26">
                    <a:extLst>
                      <a:ext uri="{FF2B5EF4-FFF2-40B4-BE49-F238E27FC236}">
                        <a16:creationId xmlns:a16="http://schemas.microsoft.com/office/drawing/2014/main" id="{9A32980C-EF98-11F8-F883-A2C3F37870D2}"/>
                      </a:ext>
                    </a:extLst>
                  </p:cNvPr>
                  <p:cNvSpPr/>
                  <p:nvPr/>
                </p:nvSpPr>
                <p:spPr>
                  <a:xfrm>
                    <a:off x="2919714" y="2040652"/>
                    <a:ext cx="8270649" cy="1086126"/>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4000" b="1"/>
                      <a:t>                </a:t>
                    </a:r>
                    <a:r>
                      <a:rPr lang="ja-JP" altLang="en-US" sz="2800" b="1"/>
                      <a:t>に　すてられますよ。</a:t>
                    </a:r>
                    <a:endParaRPr lang="en-US" altLang="ja-JP" sz="4000" b="1"/>
                  </a:p>
                </p:txBody>
              </p:sp>
            </p:grpSp>
            <p:cxnSp>
              <p:nvCxnSpPr>
                <p:cNvPr id="11" name="Straight Connector 10">
                  <a:extLst>
                    <a:ext uri="{FF2B5EF4-FFF2-40B4-BE49-F238E27FC236}">
                      <a16:creationId xmlns:a16="http://schemas.microsoft.com/office/drawing/2014/main" id="{4D13493D-BAFE-9295-B0BA-D1CAD2665167}"/>
                    </a:ext>
                  </a:extLst>
                </p:cNvPr>
                <p:cNvCxnSpPr>
                  <a:cxnSpLocks/>
                </p:cNvCxnSpPr>
                <p:nvPr/>
              </p:nvCxnSpPr>
              <p:spPr>
                <a:xfrm>
                  <a:off x="3723609" y="2763820"/>
                  <a:ext cx="196978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grpSp>
          <p:sp>
            <p:nvSpPr>
              <p:cNvPr id="5" name="Google Shape;703;p26">
                <a:extLst>
                  <a:ext uri="{FF2B5EF4-FFF2-40B4-BE49-F238E27FC236}">
                    <a16:creationId xmlns:a16="http://schemas.microsoft.com/office/drawing/2014/main" id="{1D0D6848-6988-CCED-89D0-7A9835393A75}"/>
                  </a:ext>
                </a:extLst>
              </p:cNvPr>
              <p:cNvSpPr/>
              <p:nvPr/>
            </p:nvSpPr>
            <p:spPr>
              <a:xfrm>
                <a:off x="4386234" y="3049465"/>
                <a:ext cx="5102383" cy="674593"/>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endParaRPr sz="3200" b="1" i="0" u="none" strike="noStrike" cap="none">
                  <a:solidFill>
                    <a:srgbClr val="000000"/>
                  </a:solidFill>
                  <a:latin typeface="Arial"/>
                  <a:ea typeface="Arial"/>
                  <a:cs typeface="Arial"/>
                  <a:sym typeface="Arial"/>
                </a:endParaRPr>
              </a:p>
            </p:txBody>
          </p:sp>
          <p:sp>
            <p:nvSpPr>
              <p:cNvPr id="8" name="Google Shape;697;p26">
                <a:extLst>
                  <a:ext uri="{FF2B5EF4-FFF2-40B4-BE49-F238E27FC236}">
                    <a16:creationId xmlns:a16="http://schemas.microsoft.com/office/drawing/2014/main" id="{1AD649B4-3AFE-869A-8478-1FC8F359C46B}"/>
                  </a:ext>
                </a:extLst>
              </p:cNvPr>
              <p:cNvSpPr/>
              <p:nvPr/>
            </p:nvSpPr>
            <p:spPr>
              <a:xfrm>
                <a:off x="4558760" y="4235359"/>
                <a:ext cx="5670677" cy="866343"/>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2400" b="1" dirty="0"/>
                  <a:t>かみにつつんで、「きけん」とかいて、　すててください。</a:t>
                </a:r>
                <a:endParaRPr lang="en-US" altLang="ja-JP" sz="2400" b="1" dirty="0"/>
              </a:p>
            </p:txBody>
          </p:sp>
          <p:cxnSp>
            <p:nvCxnSpPr>
              <p:cNvPr id="12" name="Straight Connector 11">
                <a:extLst>
                  <a:ext uri="{FF2B5EF4-FFF2-40B4-BE49-F238E27FC236}">
                    <a16:creationId xmlns:a16="http://schemas.microsoft.com/office/drawing/2014/main" id="{A5181290-00C8-AA01-F26C-146859C0473D}"/>
                  </a:ext>
                </a:extLst>
              </p:cNvPr>
              <p:cNvCxnSpPr>
                <a:cxnSpLocks/>
              </p:cNvCxnSpPr>
              <p:nvPr/>
            </p:nvCxnSpPr>
            <p:spPr>
              <a:xfrm>
                <a:off x="5120245" y="3429000"/>
                <a:ext cx="397684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sp>
            <p:nvSpPr>
              <p:cNvPr id="2" name="Google Shape;703;p26">
                <a:extLst>
                  <a:ext uri="{FF2B5EF4-FFF2-40B4-BE49-F238E27FC236}">
                    <a16:creationId xmlns:a16="http://schemas.microsoft.com/office/drawing/2014/main" id="{A9491DA5-F9AB-FEDC-16F0-6DA735D34561}"/>
                  </a:ext>
                </a:extLst>
              </p:cNvPr>
              <p:cNvSpPr/>
              <p:nvPr/>
            </p:nvSpPr>
            <p:spPr>
              <a:xfrm>
                <a:off x="4386234" y="5600332"/>
                <a:ext cx="7123483" cy="701294"/>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r>
                  <a:rPr lang="ja-JP" altLang="en-US" sz="2800" b="1"/>
                  <a:t>わかりました。ありがとうございました。</a:t>
                </a:r>
                <a:endParaRPr sz="2800" b="1" i="0" u="none" strike="noStrike" cap="none">
                  <a:solidFill>
                    <a:srgbClr val="000000"/>
                  </a:solidFill>
                  <a:sym typeface="Arial"/>
                </a:endParaRPr>
              </a:p>
            </p:txBody>
          </p:sp>
        </p:grpSp>
        <p:cxnSp>
          <p:nvCxnSpPr>
            <p:cNvPr id="26" name="Straight Connector 25">
              <a:extLst>
                <a:ext uri="{FF2B5EF4-FFF2-40B4-BE49-F238E27FC236}">
                  <a16:creationId xmlns:a16="http://schemas.microsoft.com/office/drawing/2014/main" id="{1AB3B5C2-362F-9444-A78F-A8D2AC652FF8}"/>
                </a:ext>
              </a:extLst>
            </p:cNvPr>
            <p:cNvCxnSpPr>
              <a:cxnSpLocks/>
            </p:cNvCxnSpPr>
            <p:nvPr/>
          </p:nvCxnSpPr>
          <p:spPr>
            <a:xfrm>
              <a:off x="4681852" y="897743"/>
              <a:ext cx="465468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grpSp>
      <p:pic>
        <p:nvPicPr>
          <p:cNvPr id="15" name="Google Shape;679;p24" descr="漫符「はてなマーク・クエスチョンマーク」">
            <a:extLst>
              <a:ext uri="{FF2B5EF4-FFF2-40B4-BE49-F238E27FC236}">
                <a16:creationId xmlns:a16="http://schemas.microsoft.com/office/drawing/2014/main" id="{B17B12CB-B1C0-3A14-3332-768FBAED5A6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b="-2067"/>
          <a:stretch/>
        </p:blipFill>
        <p:spPr>
          <a:xfrm rot="21259024">
            <a:off x="3863164" y="3031102"/>
            <a:ext cx="434486" cy="795797"/>
          </a:xfrm>
          <a:prstGeom prst="ellipse">
            <a:avLst/>
          </a:prstGeom>
          <a:solidFill>
            <a:schemeClr val="lt1"/>
          </a:solidFill>
          <a:ln>
            <a:noFill/>
          </a:ln>
        </p:spPr>
      </p:pic>
      <p:grpSp>
        <p:nvGrpSpPr>
          <p:cNvPr id="18" name="Group 17">
            <a:extLst>
              <a:ext uri="{FF2B5EF4-FFF2-40B4-BE49-F238E27FC236}">
                <a16:creationId xmlns:a16="http://schemas.microsoft.com/office/drawing/2014/main" id="{76CDD952-E47A-81F1-C79E-BEAE1F394DCE}"/>
              </a:ext>
            </a:extLst>
          </p:cNvPr>
          <p:cNvGrpSpPr/>
          <p:nvPr/>
        </p:nvGrpSpPr>
        <p:grpSpPr>
          <a:xfrm>
            <a:off x="347520" y="2697017"/>
            <a:ext cx="3298618" cy="3581865"/>
            <a:chOff x="347520" y="2697017"/>
            <a:chExt cx="3298618" cy="3581865"/>
          </a:xfrm>
        </p:grpSpPr>
        <p:pic>
          <p:nvPicPr>
            <p:cNvPr id="3074" name="Picture 2" descr="割れた食器のイラスト（ゴミ） | かわいいフリー素材集 いらすとや">
              <a:extLst>
                <a:ext uri="{FF2B5EF4-FFF2-40B4-BE49-F238E27FC236}">
                  <a16:creationId xmlns:a16="http://schemas.microsoft.com/office/drawing/2014/main" id="{8C105492-B3D7-2423-DEF0-7D4C6CD340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520" y="2697017"/>
              <a:ext cx="2519523" cy="24447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644E5DF-5D89-92CA-4CB2-7787D76431A8}"/>
                </a:ext>
              </a:extLst>
            </p:cNvPr>
            <p:cNvPicPr>
              <a:picLocks noChangeAspect="1"/>
            </p:cNvPicPr>
            <p:nvPr/>
          </p:nvPicPr>
          <p:blipFill>
            <a:blip r:embed="rId6"/>
            <a:stretch>
              <a:fillRect/>
            </a:stretch>
          </p:blipFill>
          <p:spPr>
            <a:xfrm>
              <a:off x="2289038" y="4921782"/>
              <a:ext cx="1357100" cy="1357100"/>
            </a:xfrm>
            <a:prstGeom prst="ellipse">
              <a:avLst/>
            </a:prstGeom>
            <a:ln w="63500" cap="rnd">
              <a:solidFill>
                <a:srgbClr val="F9F8F9"/>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20" name="Group 19">
            <a:extLst>
              <a:ext uri="{FF2B5EF4-FFF2-40B4-BE49-F238E27FC236}">
                <a16:creationId xmlns:a16="http://schemas.microsoft.com/office/drawing/2014/main" id="{A8936240-C506-22CE-075E-F5C2267A6017}"/>
              </a:ext>
            </a:extLst>
          </p:cNvPr>
          <p:cNvGrpSpPr/>
          <p:nvPr/>
        </p:nvGrpSpPr>
        <p:grpSpPr>
          <a:xfrm>
            <a:off x="616273" y="199134"/>
            <a:ext cx="2725426" cy="2266605"/>
            <a:chOff x="616273" y="199134"/>
            <a:chExt cx="2725426" cy="2266605"/>
          </a:xfrm>
        </p:grpSpPr>
        <p:pic>
          <p:nvPicPr>
            <p:cNvPr id="3076" name="Picture 4">
              <a:extLst>
                <a:ext uri="{FF2B5EF4-FFF2-40B4-BE49-F238E27FC236}">
                  <a16:creationId xmlns:a16="http://schemas.microsoft.com/office/drawing/2014/main" id="{69C91841-BCA7-85D6-5D5E-115495ADD9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1584" y="718569"/>
              <a:ext cx="2383213" cy="8663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786E452-185F-4CCB-7411-5CF8D65ABAA0}"/>
                </a:ext>
              </a:extLst>
            </p:cNvPr>
            <p:cNvSpPr txBox="1"/>
            <p:nvPr/>
          </p:nvSpPr>
          <p:spPr>
            <a:xfrm>
              <a:off x="865243" y="199134"/>
              <a:ext cx="2476456" cy="584775"/>
            </a:xfrm>
            <a:prstGeom prst="rect">
              <a:avLst/>
            </a:prstGeom>
            <a:noFill/>
          </p:spPr>
          <p:txBody>
            <a:bodyPr wrap="square" rtlCol="0">
              <a:spAutoFit/>
            </a:bodyPr>
            <a:lstStyle/>
            <a:p>
              <a:r>
                <a:rPr lang="ja-JP" altLang="en-US" sz="3200" dirty="0"/>
                <a:t>きんようび</a:t>
              </a:r>
              <a:endParaRPr lang="en-US" sz="3200" dirty="0"/>
            </a:p>
          </p:txBody>
        </p:sp>
        <p:sp>
          <p:nvSpPr>
            <p:cNvPr id="14" name="TextBox 13">
              <a:extLst>
                <a:ext uri="{FF2B5EF4-FFF2-40B4-BE49-F238E27FC236}">
                  <a16:creationId xmlns:a16="http://schemas.microsoft.com/office/drawing/2014/main" id="{4848033D-5E54-3830-C09A-3E9E0CE0EFC0}"/>
                </a:ext>
              </a:extLst>
            </p:cNvPr>
            <p:cNvSpPr txBox="1"/>
            <p:nvPr/>
          </p:nvSpPr>
          <p:spPr>
            <a:xfrm>
              <a:off x="616273" y="1634742"/>
              <a:ext cx="2454518" cy="830997"/>
            </a:xfrm>
            <a:prstGeom prst="rect">
              <a:avLst/>
            </a:prstGeom>
            <a:noFill/>
          </p:spPr>
          <p:txBody>
            <a:bodyPr wrap="none" rtlCol="0">
              <a:spAutoFit/>
            </a:bodyPr>
            <a:lstStyle/>
            <a:p>
              <a:r>
                <a:rPr lang="en-US" sz="4800" b="1" dirty="0" err="1">
                  <a:solidFill>
                    <a:srgbClr val="FDB00A"/>
                  </a:solidFill>
                  <a:latin typeface="Times New Roman" panose="02020603050405020304" pitchFamily="18" charset="0"/>
                  <a:cs typeface="Times New Roman" panose="02020603050405020304" pitchFamily="18" charset="0"/>
                </a:rPr>
                <a:t>Thứ</a:t>
              </a:r>
              <a:r>
                <a:rPr lang="en-US" sz="4800" b="1" dirty="0">
                  <a:solidFill>
                    <a:srgbClr val="FDB00A"/>
                  </a:solidFill>
                  <a:latin typeface="Times New Roman" panose="02020603050405020304" pitchFamily="18" charset="0"/>
                  <a:cs typeface="Times New Roman" panose="02020603050405020304" pitchFamily="18" charset="0"/>
                </a:rPr>
                <a:t> </a:t>
              </a:r>
              <a:r>
                <a:rPr lang="en-US" sz="4800" b="1" dirty="0" err="1">
                  <a:solidFill>
                    <a:srgbClr val="FDB00A"/>
                  </a:solidFill>
                  <a:latin typeface="Times New Roman" panose="02020603050405020304" pitchFamily="18" charset="0"/>
                  <a:cs typeface="Times New Roman" panose="02020603050405020304" pitchFamily="18" charset="0"/>
                </a:rPr>
                <a:t>Sáu</a:t>
              </a:r>
              <a:endParaRPr lang="en-US" sz="4800" b="1" dirty="0">
                <a:solidFill>
                  <a:srgbClr val="FDB00A"/>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264224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8AA2D-2B3A-02A7-D27F-3CB128024368}"/>
            </a:ext>
          </a:extLst>
        </p:cNvPr>
        <p:cNvGrpSpPr/>
        <p:nvPr/>
      </p:nvGrpSpPr>
      <p:grpSpPr>
        <a:xfrm>
          <a:off x="0" y="0"/>
          <a:ext cx="0" cy="0"/>
          <a:chOff x="0" y="0"/>
          <a:chExt cx="0" cy="0"/>
        </a:xfrm>
      </p:grpSpPr>
      <p:pic>
        <p:nvPicPr>
          <p:cNvPr id="15" name="Google Shape;679;p24" descr="漫符「はてなマーク・クエスチョンマーク」">
            <a:extLst>
              <a:ext uri="{FF2B5EF4-FFF2-40B4-BE49-F238E27FC236}">
                <a16:creationId xmlns:a16="http://schemas.microsoft.com/office/drawing/2014/main" id="{1831977E-D2D1-9C5E-86B4-3D57015CC2DF}"/>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b="-2067"/>
          <a:stretch/>
        </p:blipFill>
        <p:spPr>
          <a:xfrm rot="21259024">
            <a:off x="3907126" y="2958553"/>
            <a:ext cx="434486" cy="795797"/>
          </a:xfrm>
          <a:prstGeom prst="ellipse">
            <a:avLst/>
          </a:prstGeom>
          <a:solidFill>
            <a:schemeClr val="lt1"/>
          </a:solidFill>
          <a:ln>
            <a:noFill/>
          </a:ln>
        </p:spPr>
      </p:pic>
      <p:grpSp>
        <p:nvGrpSpPr>
          <p:cNvPr id="17" name="Group 16">
            <a:extLst>
              <a:ext uri="{FF2B5EF4-FFF2-40B4-BE49-F238E27FC236}">
                <a16:creationId xmlns:a16="http://schemas.microsoft.com/office/drawing/2014/main" id="{6BB2332E-5D0D-1BAB-EBD7-956E8D2F3680}"/>
              </a:ext>
            </a:extLst>
          </p:cNvPr>
          <p:cNvGrpSpPr/>
          <p:nvPr/>
        </p:nvGrpSpPr>
        <p:grpSpPr>
          <a:xfrm>
            <a:off x="3959230" y="343218"/>
            <a:ext cx="8332245" cy="5965169"/>
            <a:chOff x="3959230" y="343218"/>
            <a:chExt cx="8332245" cy="5965169"/>
          </a:xfrm>
        </p:grpSpPr>
        <p:grpSp>
          <p:nvGrpSpPr>
            <p:cNvPr id="14" name="Group 13">
              <a:extLst>
                <a:ext uri="{FF2B5EF4-FFF2-40B4-BE49-F238E27FC236}">
                  <a16:creationId xmlns:a16="http://schemas.microsoft.com/office/drawing/2014/main" id="{F083C470-20A6-8D00-FBF1-583D60AB552B}"/>
                </a:ext>
              </a:extLst>
            </p:cNvPr>
            <p:cNvGrpSpPr/>
            <p:nvPr/>
          </p:nvGrpSpPr>
          <p:grpSpPr>
            <a:xfrm>
              <a:off x="3959230" y="343218"/>
              <a:ext cx="8332245" cy="5113200"/>
              <a:chOff x="1913882" y="414069"/>
              <a:chExt cx="10639510" cy="6050762"/>
            </a:xfrm>
          </p:grpSpPr>
          <p:pic>
            <p:nvPicPr>
              <p:cNvPr id="9" name="Picture 6">
                <a:extLst>
                  <a:ext uri="{FF2B5EF4-FFF2-40B4-BE49-F238E27FC236}">
                    <a16:creationId xmlns:a16="http://schemas.microsoft.com/office/drawing/2014/main" id="{2017D0C3-A212-1ACB-D7B3-342CE62BAE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7380" y="3265665"/>
                <a:ext cx="2506012" cy="3199166"/>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EAA36516-6DE0-A1BA-2825-9B074D1BD380}"/>
                  </a:ext>
                </a:extLst>
              </p:cNvPr>
              <p:cNvGrpSpPr/>
              <p:nvPr/>
            </p:nvGrpSpPr>
            <p:grpSpPr>
              <a:xfrm>
                <a:off x="1913882" y="414069"/>
                <a:ext cx="8637553" cy="2505127"/>
                <a:chOff x="2120625" y="412883"/>
                <a:chExt cx="8637553" cy="2505127"/>
              </a:xfrm>
            </p:grpSpPr>
            <p:grpSp>
              <p:nvGrpSpPr>
                <p:cNvPr id="19" name="Group 18">
                  <a:extLst>
                    <a:ext uri="{FF2B5EF4-FFF2-40B4-BE49-F238E27FC236}">
                      <a16:creationId xmlns:a16="http://schemas.microsoft.com/office/drawing/2014/main" id="{9BD15AC0-D254-D89C-CEE3-2562D0A67A53}"/>
                    </a:ext>
                  </a:extLst>
                </p:cNvPr>
                <p:cNvGrpSpPr/>
                <p:nvPr/>
              </p:nvGrpSpPr>
              <p:grpSpPr>
                <a:xfrm>
                  <a:off x="2120625" y="412883"/>
                  <a:ext cx="8637553" cy="2505127"/>
                  <a:chOff x="1775504" y="347840"/>
                  <a:chExt cx="9414859" cy="2654011"/>
                </a:xfrm>
              </p:grpSpPr>
              <p:sp>
                <p:nvSpPr>
                  <p:cNvPr id="4" name="Google Shape;703;p26">
                    <a:extLst>
                      <a:ext uri="{FF2B5EF4-FFF2-40B4-BE49-F238E27FC236}">
                        <a16:creationId xmlns:a16="http://schemas.microsoft.com/office/drawing/2014/main" id="{5449F7F9-F217-7F5D-0927-2E8EBFC245EE}"/>
                      </a:ext>
                    </a:extLst>
                  </p:cNvPr>
                  <p:cNvSpPr/>
                  <p:nvPr/>
                </p:nvSpPr>
                <p:spPr>
                  <a:xfrm>
                    <a:off x="2508267" y="347840"/>
                    <a:ext cx="7320317" cy="995458"/>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400"/>
                      <a:buFont typeface="Arial"/>
                      <a:buNone/>
                    </a:pPr>
                    <a:endParaRPr sz="3200" b="1" i="0" u="none" strike="noStrike" cap="none">
                      <a:solidFill>
                        <a:srgbClr val="000000"/>
                      </a:solidFill>
                      <a:latin typeface="Arial"/>
                      <a:ea typeface="Arial"/>
                      <a:cs typeface="Arial"/>
                      <a:sym typeface="Arial"/>
                    </a:endParaRPr>
                  </a:p>
                </p:txBody>
              </p:sp>
              <p:pic>
                <p:nvPicPr>
                  <p:cNvPr id="10" name="Google Shape;679;p24" descr="漫符「はてなマーク・クエスチョンマーク」">
                    <a:extLst>
                      <a:ext uri="{FF2B5EF4-FFF2-40B4-BE49-F238E27FC236}">
                        <a16:creationId xmlns:a16="http://schemas.microsoft.com/office/drawing/2014/main" id="{C30DEEB2-9586-58BF-B5AA-6C12B47575F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b="-2067"/>
                  <a:stretch/>
                </p:blipFill>
                <p:spPr>
                  <a:xfrm rot="21259024">
                    <a:off x="1775504" y="372359"/>
                    <a:ext cx="604726" cy="997683"/>
                  </a:xfrm>
                  <a:prstGeom prst="ellipse">
                    <a:avLst/>
                  </a:prstGeom>
                  <a:solidFill>
                    <a:schemeClr val="lt1"/>
                  </a:solidFill>
                  <a:ln>
                    <a:noFill/>
                  </a:ln>
                </p:spPr>
              </p:pic>
              <p:sp>
                <p:nvSpPr>
                  <p:cNvPr id="16" name="Google Shape;697;p26">
                    <a:extLst>
                      <a:ext uri="{FF2B5EF4-FFF2-40B4-BE49-F238E27FC236}">
                        <a16:creationId xmlns:a16="http://schemas.microsoft.com/office/drawing/2014/main" id="{BC126525-3B37-838E-D4EE-5BA0A8A89A47}"/>
                      </a:ext>
                    </a:extLst>
                  </p:cNvPr>
                  <p:cNvSpPr/>
                  <p:nvPr/>
                </p:nvSpPr>
                <p:spPr>
                  <a:xfrm>
                    <a:off x="2919714" y="1915725"/>
                    <a:ext cx="8270649" cy="1086126"/>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4000" b="1"/>
                      <a:t>                </a:t>
                    </a:r>
                    <a:r>
                      <a:rPr lang="ja-JP" altLang="en-US" sz="2800" b="1"/>
                      <a:t>に　すてられますよ。</a:t>
                    </a:r>
                    <a:endParaRPr lang="en-US" altLang="ja-JP" sz="4000" b="1"/>
                  </a:p>
                </p:txBody>
              </p:sp>
            </p:grpSp>
            <p:cxnSp>
              <p:nvCxnSpPr>
                <p:cNvPr id="11" name="Straight Connector 10">
                  <a:extLst>
                    <a:ext uri="{FF2B5EF4-FFF2-40B4-BE49-F238E27FC236}">
                      <a16:creationId xmlns:a16="http://schemas.microsoft.com/office/drawing/2014/main" id="{79C9959A-9CB5-CD93-228B-7C24029B7C2D}"/>
                    </a:ext>
                  </a:extLst>
                </p:cNvPr>
                <p:cNvCxnSpPr>
                  <a:cxnSpLocks/>
                </p:cNvCxnSpPr>
                <p:nvPr/>
              </p:nvCxnSpPr>
              <p:spPr>
                <a:xfrm>
                  <a:off x="3932638" y="2671072"/>
                  <a:ext cx="1969783"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grpSp>
          <p:cxnSp>
            <p:nvCxnSpPr>
              <p:cNvPr id="26" name="Straight Connector 25">
                <a:extLst>
                  <a:ext uri="{FF2B5EF4-FFF2-40B4-BE49-F238E27FC236}">
                    <a16:creationId xmlns:a16="http://schemas.microsoft.com/office/drawing/2014/main" id="{FB020F44-FF52-BFD9-6A59-6A50EA2DD5CB}"/>
                  </a:ext>
                </a:extLst>
              </p:cNvPr>
              <p:cNvCxnSpPr>
                <a:cxnSpLocks/>
              </p:cNvCxnSpPr>
              <p:nvPr/>
            </p:nvCxnSpPr>
            <p:spPr>
              <a:xfrm>
                <a:off x="2963624" y="1095904"/>
                <a:ext cx="5943600"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sp>
            <p:nvSpPr>
              <p:cNvPr id="5" name="Google Shape;703;p26">
                <a:extLst>
                  <a:ext uri="{FF2B5EF4-FFF2-40B4-BE49-F238E27FC236}">
                    <a16:creationId xmlns:a16="http://schemas.microsoft.com/office/drawing/2014/main" id="{F509A6F5-D0AD-5B84-F183-DE007EE7B345}"/>
                  </a:ext>
                </a:extLst>
              </p:cNvPr>
              <p:cNvSpPr/>
              <p:nvPr/>
            </p:nvSpPr>
            <p:spPr>
              <a:xfrm>
                <a:off x="2517630" y="3485812"/>
                <a:ext cx="6515273" cy="798287"/>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endParaRPr sz="3200" b="1" i="0" u="none" strike="noStrike" cap="none">
                  <a:solidFill>
                    <a:srgbClr val="000000"/>
                  </a:solidFill>
                  <a:latin typeface="Arial"/>
                  <a:ea typeface="Arial"/>
                  <a:cs typeface="Arial"/>
                  <a:sym typeface="Arial"/>
                </a:endParaRPr>
              </a:p>
            </p:txBody>
          </p:sp>
          <p:sp>
            <p:nvSpPr>
              <p:cNvPr id="8" name="Google Shape;697;p26">
                <a:extLst>
                  <a:ext uri="{FF2B5EF4-FFF2-40B4-BE49-F238E27FC236}">
                    <a16:creationId xmlns:a16="http://schemas.microsoft.com/office/drawing/2014/main" id="{A6CF53DD-1155-E714-CF08-9740B1D35B0A}"/>
                  </a:ext>
                </a:extLst>
              </p:cNvPr>
              <p:cNvSpPr/>
              <p:nvPr/>
            </p:nvSpPr>
            <p:spPr>
              <a:xfrm>
                <a:off x="2963624" y="4767593"/>
                <a:ext cx="7083756" cy="1392046"/>
              </a:xfrm>
              <a:prstGeom prst="wedgeRoundRectCallout">
                <a:avLst>
                  <a:gd name="adj1" fmla="val 58004"/>
                  <a:gd name="adj2" fmla="val 50083"/>
                  <a:gd name="adj3" fmla="val 16667"/>
                </a:avLst>
              </a:prstGeom>
              <a:solidFill>
                <a:srgbClr val="FFF2CC"/>
              </a:solidFill>
              <a:ln w="5715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algn="ctr">
                  <a:buSzPts val="5400"/>
                </a:pPr>
                <a:r>
                  <a:rPr lang="ja-JP" altLang="en-US" sz="2800" b="1" dirty="0"/>
                  <a:t>あらって、きりひらいて　すててください。</a:t>
                </a:r>
                <a:endParaRPr lang="en-US" altLang="ja-JP" sz="2800" b="1" dirty="0"/>
              </a:p>
            </p:txBody>
          </p:sp>
        </p:grpSp>
        <p:cxnSp>
          <p:nvCxnSpPr>
            <p:cNvPr id="12" name="Straight Connector 11">
              <a:extLst>
                <a:ext uri="{FF2B5EF4-FFF2-40B4-BE49-F238E27FC236}">
                  <a16:creationId xmlns:a16="http://schemas.microsoft.com/office/drawing/2014/main" id="{D1546771-51CA-B989-CBF9-A28FF66D511E}"/>
                </a:ext>
              </a:extLst>
            </p:cNvPr>
            <p:cNvCxnSpPr>
              <a:cxnSpLocks/>
            </p:cNvCxnSpPr>
            <p:nvPr/>
          </p:nvCxnSpPr>
          <p:spPr>
            <a:xfrm>
              <a:off x="5120246" y="3356451"/>
              <a:ext cx="397684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sp>
          <p:nvSpPr>
            <p:cNvPr id="2" name="Google Shape;703;p26">
              <a:extLst>
                <a:ext uri="{FF2B5EF4-FFF2-40B4-BE49-F238E27FC236}">
                  <a16:creationId xmlns:a16="http://schemas.microsoft.com/office/drawing/2014/main" id="{E0F43CA0-009F-8E36-9D77-257E96E74C83}"/>
                </a:ext>
              </a:extLst>
            </p:cNvPr>
            <p:cNvSpPr/>
            <p:nvPr/>
          </p:nvSpPr>
          <p:spPr>
            <a:xfrm>
              <a:off x="4432050" y="5607093"/>
              <a:ext cx="7123483" cy="701294"/>
            </a:xfrm>
            <a:prstGeom prst="wedgeRoundRectCallout">
              <a:avLst>
                <a:gd name="adj1" fmla="val -50905"/>
                <a:gd name="adj2" fmla="val 77587"/>
                <a:gd name="adj3" fmla="val 16667"/>
              </a:avLst>
            </a:prstGeom>
            <a:solidFill>
              <a:srgbClr val="E1EFD8"/>
            </a:solid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lvl="0" algn="ctr">
                <a:buSzPts val="5400"/>
              </a:pPr>
              <a:r>
                <a:rPr lang="ja-JP" altLang="en-US" sz="2800" b="1"/>
                <a:t>わかりました。ありがとうございました。</a:t>
              </a:r>
              <a:endParaRPr sz="2800" b="1" i="0" u="none" strike="noStrike" cap="none">
                <a:solidFill>
                  <a:srgbClr val="000000"/>
                </a:solidFill>
                <a:sym typeface="Arial"/>
              </a:endParaRPr>
            </a:p>
          </p:txBody>
        </p:sp>
      </p:grpSp>
      <p:grpSp>
        <p:nvGrpSpPr>
          <p:cNvPr id="18" name="Group 17">
            <a:extLst>
              <a:ext uri="{FF2B5EF4-FFF2-40B4-BE49-F238E27FC236}">
                <a16:creationId xmlns:a16="http://schemas.microsoft.com/office/drawing/2014/main" id="{3899B7EE-A7EF-6024-DEA7-4271A0BDB4AE}"/>
              </a:ext>
            </a:extLst>
          </p:cNvPr>
          <p:cNvGrpSpPr/>
          <p:nvPr/>
        </p:nvGrpSpPr>
        <p:grpSpPr>
          <a:xfrm>
            <a:off x="504457" y="2752961"/>
            <a:ext cx="3264328" cy="3204779"/>
            <a:chOff x="504457" y="2752961"/>
            <a:chExt cx="3264328" cy="3204779"/>
          </a:xfrm>
        </p:grpSpPr>
        <p:pic>
          <p:nvPicPr>
            <p:cNvPr id="2050" name="Picture 2">
              <a:extLst>
                <a:ext uri="{FF2B5EF4-FFF2-40B4-BE49-F238E27FC236}">
                  <a16:creationId xmlns:a16="http://schemas.microsoft.com/office/drawing/2014/main" id="{FEC50938-74C1-D3E4-44D1-23D6A83882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457" y="2752961"/>
              <a:ext cx="1503077" cy="219497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牛乳パック回収イラスト｜無料イラスト・フリー素材なら「イラストAC」">
              <a:extLst>
                <a:ext uri="{FF2B5EF4-FFF2-40B4-BE49-F238E27FC236}">
                  <a16:creationId xmlns:a16="http://schemas.microsoft.com/office/drawing/2014/main" id="{ADDAAD0C-31FF-0F62-4F25-9A0A0A4135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0526" y="4349481"/>
              <a:ext cx="1608259" cy="1608259"/>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6E4F796D-1F67-6049-1E0E-4FC5375B425C}"/>
              </a:ext>
            </a:extLst>
          </p:cNvPr>
          <p:cNvGrpSpPr/>
          <p:nvPr/>
        </p:nvGrpSpPr>
        <p:grpSpPr>
          <a:xfrm>
            <a:off x="841806" y="199134"/>
            <a:ext cx="2520038" cy="2274147"/>
            <a:chOff x="841806" y="199134"/>
            <a:chExt cx="2520038" cy="2274147"/>
          </a:xfrm>
        </p:grpSpPr>
        <p:pic>
          <p:nvPicPr>
            <p:cNvPr id="2054" name="Picture 6">
              <a:extLst>
                <a:ext uri="{FF2B5EF4-FFF2-40B4-BE49-F238E27FC236}">
                  <a16:creationId xmlns:a16="http://schemas.microsoft.com/office/drawing/2014/main" id="{8E12E454-3482-7867-7D13-AD12E6FB97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806" y="677753"/>
              <a:ext cx="2520038" cy="91608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D300888-BB9B-B3F1-C9B9-CFF04911EA5E}"/>
                </a:ext>
              </a:extLst>
            </p:cNvPr>
            <p:cNvSpPr txBox="1"/>
            <p:nvPr/>
          </p:nvSpPr>
          <p:spPr>
            <a:xfrm>
              <a:off x="865243" y="199134"/>
              <a:ext cx="2476456" cy="584775"/>
            </a:xfrm>
            <a:prstGeom prst="rect">
              <a:avLst/>
            </a:prstGeom>
            <a:noFill/>
          </p:spPr>
          <p:txBody>
            <a:bodyPr wrap="square" rtlCol="0">
              <a:spAutoFit/>
            </a:bodyPr>
            <a:lstStyle/>
            <a:p>
              <a:r>
                <a:rPr lang="ja-JP" altLang="en-US" sz="3200" dirty="0"/>
                <a:t>げつようび</a:t>
              </a:r>
              <a:endParaRPr lang="en-US" sz="3200" dirty="0"/>
            </a:p>
          </p:txBody>
        </p:sp>
        <p:sp>
          <p:nvSpPr>
            <p:cNvPr id="13" name="TextBox 12">
              <a:extLst>
                <a:ext uri="{FF2B5EF4-FFF2-40B4-BE49-F238E27FC236}">
                  <a16:creationId xmlns:a16="http://schemas.microsoft.com/office/drawing/2014/main" id="{4E39AFBE-0F9C-1122-EC2C-94F421659441}"/>
                </a:ext>
              </a:extLst>
            </p:cNvPr>
            <p:cNvSpPr txBox="1"/>
            <p:nvPr/>
          </p:nvSpPr>
          <p:spPr>
            <a:xfrm>
              <a:off x="841806" y="1642284"/>
              <a:ext cx="2499893" cy="830997"/>
            </a:xfrm>
            <a:prstGeom prst="rect">
              <a:avLst/>
            </a:prstGeom>
            <a:noFill/>
          </p:spPr>
          <p:txBody>
            <a:bodyPr wrap="square">
              <a:spAutoFit/>
            </a:bodyPr>
            <a:lstStyle/>
            <a:p>
              <a:r>
                <a:rPr lang="en-US" sz="4800" b="1" dirty="0" err="1">
                  <a:solidFill>
                    <a:srgbClr val="ABA28D"/>
                  </a:solidFill>
                  <a:latin typeface="Times New Roman" panose="02020603050405020304" pitchFamily="18" charset="0"/>
                  <a:cs typeface="Times New Roman" panose="02020603050405020304" pitchFamily="18" charset="0"/>
                </a:rPr>
                <a:t>Thứ</a:t>
              </a:r>
              <a:r>
                <a:rPr lang="en-US" sz="4800" b="1" dirty="0">
                  <a:solidFill>
                    <a:srgbClr val="ABA28D"/>
                  </a:solidFill>
                  <a:latin typeface="Times New Roman" panose="02020603050405020304" pitchFamily="18" charset="0"/>
                  <a:cs typeface="Times New Roman" panose="02020603050405020304" pitchFamily="18" charset="0"/>
                </a:rPr>
                <a:t> Hai</a:t>
              </a:r>
            </a:p>
          </p:txBody>
        </p:sp>
      </p:grpSp>
    </p:spTree>
    <p:extLst>
      <p:ext uri="{BB962C8B-B14F-4D97-AF65-F5344CB8AC3E}">
        <p14:creationId xmlns:p14="http://schemas.microsoft.com/office/powerpoint/2010/main" val="2112545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7EB67D-2115-BC85-19DA-C08875A1BD29}"/>
              </a:ext>
            </a:extLst>
          </p:cNvPr>
          <p:cNvPicPr>
            <a:picLocks noChangeAspect="1"/>
          </p:cNvPicPr>
          <p:nvPr/>
        </p:nvPicPr>
        <p:blipFill>
          <a:blip r:embed="rId3"/>
          <a:stretch>
            <a:fillRect/>
          </a:stretch>
        </p:blipFill>
        <p:spPr>
          <a:xfrm>
            <a:off x="362278" y="366240"/>
            <a:ext cx="5973207" cy="4666294"/>
          </a:xfrm>
          <a:prstGeom prst="rect">
            <a:avLst/>
          </a:prstGeom>
        </p:spPr>
      </p:pic>
      <p:pic>
        <p:nvPicPr>
          <p:cNvPr id="1028" name="Picture 4" descr="握手をしているビジネスマンのイラスト「日本人と外国人」">
            <a:extLst>
              <a:ext uri="{FF2B5EF4-FFF2-40B4-BE49-F238E27FC236}">
                <a16:creationId xmlns:a16="http://schemas.microsoft.com/office/drawing/2014/main" id="{783FC906-0553-ED9B-CE0C-BFD65E9B62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455" y="2134081"/>
            <a:ext cx="3821565" cy="4258011"/>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FD17C01A-A97C-CF86-9B63-FB349E26A0EE}"/>
              </a:ext>
            </a:extLst>
          </p:cNvPr>
          <p:cNvGrpSpPr/>
          <p:nvPr/>
        </p:nvGrpSpPr>
        <p:grpSpPr>
          <a:xfrm>
            <a:off x="7119981" y="1624555"/>
            <a:ext cx="4400466" cy="4318838"/>
            <a:chOff x="7119981" y="1624555"/>
            <a:chExt cx="4400466" cy="4318838"/>
          </a:xfrm>
        </p:grpSpPr>
        <p:pic>
          <p:nvPicPr>
            <p:cNvPr id="4" name="Picture 3">
              <a:extLst>
                <a:ext uri="{FF2B5EF4-FFF2-40B4-BE49-F238E27FC236}">
                  <a16:creationId xmlns:a16="http://schemas.microsoft.com/office/drawing/2014/main" id="{D9D704D3-6423-199F-E13E-896A6F578169}"/>
                </a:ext>
              </a:extLst>
            </p:cNvPr>
            <p:cNvPicPr>
              <a:picLocks noChangeAspect="1"/>
            </p:cNvPicPr>
            <p:nvPr/>
          </p:nvPicPr>
          <p:blipFill>
            <a:blip r:embed="rId5"/>
            <a:srcRect r="53657"/>
            <a:stretch>
              <a:fillRect/>
            </a:stretch>
          </p:blipFill>
          <p:spPr>
            <a:xfrm>
              <a:off x="7119981" y="1624555"/>
              <a:ext cx="2001472" cy="4318838"/>
            </a:xfrm>
            <a:prstGeom prst="rect">
              <a:avLst/>
            </a:prstGeom>
          </p:spPr>
        </p:pic>
        <p:pic>
          <p:nvPicPr>
            <p:cNvPr id="5" name="Picture 4">
              <a:extLst>
                <a:ext uri="{FF2B5EF4-FFF2-40B4-BE49-F238E27FC236}">
                  <a16:creationId xmlns:a16="http://schemas.microsoft.com/office/drawing/2014/main" id="{BBE294A8-C4A3-7B70-7FA7-3D10B6D1ABDB}"/>
                </a:ext>
              </a:extLst>
            </p:cNvPr>
            <p:cNvPicPr>
              <a:picLocks noChangeAspect="1"/>
            </p:cNvPicPr>
            <p:nvPr/>
          </p:nvPicPr>
          <p:blipFill>
            <a:blip r:embed="rId6"/>
            <a:srcRect l="44276"/>
            <a:stretch>
              <a:fillRect/>
            </a:stretch>
          </p:blipFill>
          <p:spPr>
            <a:xfrm>
              <a:off x="9236910" y="1740965"/>
              <a:ext cx="2283537" cy="4097925"/>
            </a:xfrm>
            <a:prstGeom prst="rect">
              <a:avLst/>
            </a:prstGeom>
          </p:spPr>
        </p:pic>
      </p:grpSp>
    </p:spTree>
    <p:extLst>
      <p:ext uri="{BB962C8B-B14F-4D97-AF65-F5344CB8AC3E}">
        <p14:creationId xmlns:p14="http://schemas.microsoft.com/office/powerpoint/2010/main" val="143930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1"/>
          <p:cNvSpPr/>
          <p:nvPr/>
        </p:nvSpPr>
        <p:spPr>
          <a:xfrm>
            <a:off x="0" y="3208"/>
            <a:ext cx="3222702" cy="6854792"/>
          </a:xfrm>
          <a:prstGeom prst="rect">
            <a:avLst/>
          </a:prstGeom>
          <a:solidFill>
            <a:schemeClr val="accent6"/>
          </a:solidFill>
          <a:ln>
            <a:noFill/>
          </a:ln>
        </p:spPr>
        <p:txBody>
          <a:bodyPr spcFirstLastPara="1" wrap="square" lIns="91425" tIns="45700" rIns="91425" bIns="45700" anchor="ctr" anchorCtr="0">
            <a:noAutofit/>
          </a:bodyPr>
          <a:lstStyle/>
          <a:p>
            <a:pPr lvl="0" algn="ctr">
              <a:buSzPts val="4000"/>
            </a:pPr>
            <a:r>
              <a:rPr lang="en-US" altLang="ja-JP" sz="4000" dirty="0" err="1">
                <a:solidFill>
                  <a:srgbClr val="FFFFFF"/>
                </a:solidFill>
              </a:rPr>
              <a:t>Kết</a:t>
            </a:r>
            <a:r>
              <a:rPr lang="en-US" altLang="ja-JP" sz="4000" dirty="0">
                <a:solidFill>
                  <a:srgbClr val="FFFFFF"/>
                </a:solidFill>
              </a:rPr>
              <a:t> </a:t>
            </a:r>
            <a:r>
              <a:rPr lang="en-US" altLang="ja-JP" sz="4000" dirty="0" err="1">
                <a:solidFill>
                  <a:srgbClr val="FFFFFF"/>
                </a:solidFill>
              </a:rPr>
              <a:t>luận</a:t>
            </a:r>
            <a:endParaRPr lang="en-US" altLang="ja-JP" sz="4000" dirty="0">
              <a:solidFill>
                <a:srgbClr val="FFFFFF"/>
              </a:solidFill>
            </a:endParaRPr>
          </a:p>
        </p:txBody>
      </p:sp>
      <p:sp>
        <p:nvSpPr>
          <p:cNvPr id="605" name="Google Shape;605;p41"/>
          <p:cNvSpPr/>
          <p:nvPr/>
        </p:nvSpPr>
        <p:spPr>
          <a:xfrm>
            <a:off x="1224381" y="1980000"/>
            <a:ext cx="697739" cy="707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ja-JP" altLang="en-US" sz="4000"/>
              <a:t>６</a:t>
            </a:r>
            <a:endParaRPr/>
          </a:p>
        </p:txBody>
      </p:sp>
      <p:sp>
        <p:nvSpPr>
          <p:cNvPr id="606" name="Google Shape;606;p41"/>
          <p:cNvSpPr/>
          <p:nvPr/>
        </p:nvSpPr>
        <p:spPr>
          <a:xfrm>
            <a:off x="11186315" y="1836446"/>
            <a:ext cx="694481" cy="671248"/>
          </a:xfrm>
          <a:prstGeom prst="rect">
            <a:avLst/>
          </a:prstGeom>
          <a:solidFill>
            <a:schemeClr val="lt1"/>
          </a:solidFill>
          <a:ln w="76200" cap="flat" cmpd="sng">
            <a:solidFill>
              <a:srgbClr val="00818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8183"/>
              </a:solidFill>
              <a:latin typeface="Arial"/>
              <a:ea typeface="Arial"/>
              <a:cs typeface="Arial"/>
              <a:sym typeface="Arial"/>
            </a:endParaRPr>
          </a:p>
        </p:txBody>
      </p:sp>
      <p:sp>
        <p:nvSpPr>
          <p:cNvPr id="607" name="Google Shape;607;p41"/>
          <p:cNvSpPr/>
          <p:nvPr/>
        </p:nvSpPr>
        <p:spPr>
          <a:xfrm>
            <a:off x="11186316" y="3612220"/>
            <a:ext cx="694481" cy="671248"/>
          </a:xfrm>
          <a:prstGeom prst="rect">
            <a:avLst/>
          </a:prstGeom>
          <a:solidFill>
            <a:schemeClr val="lt1"/>
          </a:solidFill>
          <a:ln w="76200" cap="flat" cmpd="sng">
            <a:solidFill>
              <a:srgbClr val="00818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8183"/>
              </a:solidFill>
              <a:latin typeface="Arial"/>
              <a:ea typeface="Arial"/>
              <a:cs typeface="Arial"/>
              <a:sym typeface="Arial"/>
            </a:endParaRPr>
          </a:p>
        </p:txBody>
      </p:sp>
      <p:sp>
        <p:nvSpPr>
          <p:cNvPr id="608" name="Google Shape;608;p41"/>
          <p:cNvSpPr txBox="1"/>
          <p:nvPr/>
        </p:nvSpPr>
        <p:spPr>
          <a:xfrm>
            <a:off x="11186316" y="1341261"/>
            <a:ext cx="844951"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ja-JP" sz="9600" b="1" i="0" u="none" strike="noStrike" cap="none">
                <a:solidFill>
                  <a:srgbClr val="008183"/>
                </a:solidFill>
                <a:latin typeface="Arial"/>
                <a:ea typeface="Arial"/>
                <a:cs typeface="Arial"/>
                <a:sym typeface="Arial"/>
              </a:rPr>
              <a:t>✓</a:t>
            </a:r>
            <a:endParaRPr/>
          </a:p>
        </p:txBody>
      </p:sp>
      <p:sp>
        <p:nvSpPr>
          <p:cNvPr id="609" name="Google Shape;609;p41"/>
          <p:cNvSpPr txBox="1"/>
          <p:nvPr/>
        </p:nvSpPr>
        <p:spPr>
          <a:xfrm>
            <a:off x="11186315" y="3125463"/>
            <a:ext cx="844951"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ja-JP" sz="9600" b="1" i="0" u="none" strike="noStrike" cap="none">
                <a:solidFill>
                  <a:srgbClr val="008183"/>
                </a:solidFill>
                <a:latin typeface="Arial"/>
                <a:ea typeface="Arial"/>
                <a:cs typeface="Arial"/>
                <a:sym typeface="Arial"/>
              </a:rPr>
              <a:t>✓</a:t>
            </a:r>
            <a:endParaRPr/>
          </a:p>
        </p:txBody>
      </p:sp>
      <p:sp>
        <p:nvSpPr>
          <p:cNvPr id="3" name="Google Shape;112;p3">
            <a:extLst>
              <a:ext uri="{FF2B5EF4-FFF2-40B4-BE49-F238E27FC236}">
                <a16:creationId xmlns:a16="http://schemas.microsoft.com/office/drawing/2014/main" id="{D79A48CB-ADBB-5C32-4A59-7063BD7E4438}"/>
              </a:ext>
            </a:extLst>
          </p:cNvPr>
          <p:cNvSpPr txBox="1"/>
          <p:nvPr/>
        </p:nvSpPr>
        <p:spPr>
          <a:xfrm>
            <a:off x="3222702" y="1836446"/>
            <a:ext cx="7963612" cy="3970277"/>
          </a:xfrm>
          <a:prstGeom prst="rect">
            <a:avLst/>
          </a:prstGeom>
          <a:noFill/>
          <a:ln>
            <a:noFill/>
          </a:ln>
        </p:spPr>
        <p:txBody>
          <a:bodyPr spcFirstLastPara="1" wrap="square" lIns="91425" tIns="45700" rIns="91425" bIns="45700" anchor="t" anchorCtr="0">
            <a:spAutoFit/>
          </a:bodyPr>
          <a:lstStyle/>
          <a:p>
            <a:pPr lvl="0"/>
            <a:r>
              <a:rPr lang="ja-JP" sz="3600" b="1" i="0" u="none" strike="noStrike" cap="none">
                <a:solidFill>
                  <a:srgbClr val="000000"/>
                </a:solidFill>
                <a:latin typeface="+mn-lt"/>
                <a:sym typeface="Arial"/>
              </a:rPr>
              <a:t>◆</a:t>
            </a:r>
            <a:r>
              <a:rPr lang="vi-VN" altLang="ja-JP" sz="3600" b="1">
                <a:latin typeface="+mn-lt"/>
              </a:rPr>
              <a:t>Có thể </a:t>
            </a:r>
            <a:r>
              <a:rPr lang="en-US" altLang="ja-JP" sz="3600" b="1" err="1">
                <a:latin typeface="+mn-lt"/>
              </a:rPr>
              <a:t>hiểu</a:t>
            </a:r>
            <a:r>
              <a:rPr lang="en-US" altLang="ja-JP" sz="3600" b="1">
                <a:latin typeface="+mn-lt"/>
              </a:rPr>
              <a:t> </a:t>
            </a:r>
            <a:r>
              <a:rPr lang="en-US" altLang="ja-JP" sz="3600" b="1" err="1">
                <a:latin typeface="+mn-lt"/>
              </a:rPr>
              <a:t>những</a:t>
            </a:r>
            <a:r>
              <a:rPr lang="en-US" altLang="ja-JP" sz="3600" b="1">
                <a:latin typeface="+mn-lt"/>
              </a:rPr>
              <a:t> </a:t>
            </a:r>
            <a:r>
              <a:rPr lang="en-US" altLang="ja-JP" sz="3600" b="1" err="1">
                <a:latin typeface="+mn-lt"/>
              </a:rPr>
              <a:t>điều</a:t>
            </a:r>
            <a:r>
              <a:rPr lang="en-US" altLang="ja-JP" sz="3600" b="1">
                <a:latin typeface="+mn-lt"/>
              </a:rPr>
              <a:t> </a:t>
            </a:r>
            <a:r>
              <a:rPr lang="en-US" altLang="ja-JP" sz="3600" b="1" err="1">
                <a:latin typeface="+mn-lt"/>
              </a:rPr>
              <a:t>cần</a:t>
            </a:r>
            <a:r>
              <a:rPr lang="en-US" altLang="ja-JP" sz="3600" b="1">
                <a:latin typeface="+mn-lt"/>
              </a:rPr>
              <a:t> </a:t>
            </a:r>
            <a:r>
              <a:rPr lang="en-US" altLang="ja-JP" sz="3600" b="1" err="1">
                <a:latin typeface="+mn-lt"/>
              </a:rPr>
              <a:t>chú</a:t>
            </a:r>
            <a:r>
              <a:rPr lang="en-US" altLang="ja-JP" sz="3600" b="1">
                <a:latin typeface="+mn-lt"/>
              </a:rPr>
              <a:t> ý </a:t>
            </a:r>
            <a:r>
              <a:rPr lang="en-US" altLang="ja-JP" sz="3600" b="1" err="1">
                <a:latin typeface="+mn-lt"/>
              </a:rPr>
              <a:t>trong</a:t>
            </a:r>
            <a:r>
              <a:rPr lang="en-US" altLang="ja-JP" sz="3600" b="1">
                <a:latin typeface="+mn-lt"/>
              </a:rPr>
              <a:t> </a:t>
            </a:r>
            <a:r>
              <a:rPr lang="en-US" altLang="ja-JP" sz="3600" b="1" err="1">
                <a:latin typeface="+mn-lt"/>
              </a:rPr>
              <a:t>cách</a:t>
            </a:r>
            <a:r>
              <a:rPr lang="en-US" altLang="ja-JP" sz="3600" b="1">
                <a:latin typeface="+mn-lt"/>
              </a:rPr>
              <a:t> </a:t>
            </a:r>
            <a:r>
              <a:rPr lang="en-US" altLang="ja-JP" sz="3600" b="1" err="1">
                <a:latin typeface="+mn-lt"/>
              </a:rPr>
              <a:t>vứt</a:t>
            </a:r>
            <a:r>
              <a:rPr lang="en-US" altLang="ja-JP" sz="3600" b="1">
                <a:latin typeface="+mn-lt"/>
              </a:rPr>
              <a:t> </a:t>
            </a:r>
            <a:r>
              <a:rPr lang="en-US" altLang="ja-JP" sz="3600" b="1" err="1">
                <a:latin typeface="+mn-lt"/>
              </a:rPr>
              <a:t>rác</a:t>
            </a:r>
            <a:r>
              <a:rPr lang="en-US" altLang="ja-JP" sz="3600" b="1">
                <a:latin typeface="+mn-lt"/>
              </a:rPr>
              <a:t> </a:t>
            </a:r>
            <a:r>
              <a:rPr lang="en-US" altLang="ja-JP" sz="3600" b="1" err="1">
                <a:latin typeface="+mn-lt"/>
              </a:rPr>
              <a:t>tại</a:t>
            </a:r>
            <a:r>
              <a:rPr lang="en-US" altLang="ja-JP" sz="3600" b="1">
                <a:latin typeface="+mn-lt"/>
              </a:rPr>
              <a:t> Nhật</a:t>
            </a:r>
            <a:endParaRPr lang="vi-VN" altLang="ja-JP" sz="3600" b="1">
              <a:latin typeface="+mn-lt"/>
            </a:endParaRPr>
          </a:p>
          <a:p>
            <a:pPr marL="0" marR="0" lvl="0" indent="0" algn="l" rtl="0">
              <a:spcBef>
                <a:spcPts val="0"/>
              </a:spcBef>
              <a:spcAft>
                <a:spcPts val="0"/>
              </a:spcAft>
              <a:buNone/>
            </a:pPr>
            <a:endParaRPr sz="3600" b="1" i="0" u="none" strike="noStrike" cap="none">
              <a:solidFill>
                <a:srgbClr val="000000"/>
              </a:solidFill>
              <a:latin typeface="+mn-lt"/>
              <a:sym typeface="Arial"/>
            </a:endParaRPr>
          </a:p>
          <a:p>
            <a:pPr lvl="0"/>
            <a:r>
              <a:rPr lang="ja-JP" sz="3600" b="1" i="0" u="none" strike="noStrike" cap="none">
                <a:solidFill>
                  <a:srgbClr val="000000"/>
                </a:solidFill>
                <a:latin typeface="+mn-lt"/>
                <a:sym typeface="Arial"/>
              </a:rPr>
              <a:t>◆</a:t>
            </a:r>
            <a:r>
              <a:rPr lang="en-US" altLang="ja-JP" sz="3600" b="1" err="1">
                <a:latin typeface="+mn-lt"/>
              </a:rPr>
              <a:t>Biết</a:t>
            </a:r>
            <a:r>
              <a:rPr lang="en-US" altLang="ja-JP" sz="3600" b="1">
                <a:latin typeface="+mn-lt"/>
              </a:rPr>
              <a:t> </a:t>
            </a:r>
            <a:r>
              <a:rPr lang="en-US" altLang="ja-JP" sz="3600" b="1" err="1">
                <a:latin typeface="+mn-lt"/>
              </a:rPr>
              <a:t>tìm</a:t>
            </a:r>
            <a:r>
              <a:rPr lang="en-US" altLang="ja-JP" sz="3600" b="1">
                <a:latin typeface="+mn-lt"/>
              </a:rPr>
              <a:t> </a:t>
            </a:r>
            <a:r>
              <a:rPr lang="en-US" altLang="ja-JP" sz="3600" b="1" err="1">
                <a:latin typeface="+mn-lt"/>
              </a:rPr>
              <a:t>kiếm</a:t>
            </a:r>
            <a:r>
              <a:rPr lang="en-US" altLang="ja-JP" sz="3600" b="1">
                <a:latin typeface="+mn-lt"/>
              </a:rPr>
              <a:t> thông tin </a:t>
            </a:r>
            <a:r>
              <a:rPr lang="en-US" altLang="ja-JP" sz="3600" b="1" err="1">
                <a:latin typeface="+mn-lt"/>
              </a:rPr>
              <a:t>về</a:t>
            </a:r>
            <a:r>
              <a:rPr lang="en-US" altLang="ja-JP" sz="3600" b="1">
                <a:latin typeface="+mn-lt"/>
              </a:rPr>
              <a:t> </a:t>
            </a:r>
            <a:r>
              <a:rPr lang="en-US" altLang="ja-JP" sz="3600" b="1" err="1">
                <a:latin typeface="+mn-lt"/>
              </a:rPr>
              <a:t>cách</a:t>
            </a:r>
            <a:r>
              <a:rPr lang="en-US" altLang="ja-JP" sz="3600" b="1">
                <a:latin typeface="+mn-lt"/>
              </a:rPr>
              <a:t> </a:t>
            </a:r>
            <a:r>
              <a:rPr lang="en-US" altLang="ja-JP" sz="3600" b="1" err="1">
                <a:latin typeface="+mn-lt"/>
                <a:cs typeface="Times New Roman" panose="02020603050405020304" pitchFamily="18" charset="0"/>
              </a:rPr>
              <a:t>vứt</a:t>
            </a:r>
            <a:r>
              <a:rPr lang="en-US" altLang="ja-JP" sz="3600" b="1">
                <a:latin typeface="+mn-lt"/>
                <a:cs typeface="Times New Roman" panose="02020603050405020304" pitchFamily="18" charset="0"/>
              </a:rPr>
              <a:t> </a:t>
            </a:r>
            <a:r>
              <a:rPr lang="vi-VN" altLang="ja-JP" sz="3600" b="1">
                <a:latin typeface="+mn-lt"/>
                <a:cs typeface="Times New Roman" panose="02020603050405020304" pitchFamily="18" charset="0"/>
              </a:rPr>
              <a:t>rác</a:t>
            </a:r>
            <a:r>
              <a:rPr lang="en-US" altLang="ja-JP" sz="3600" b="1">
                <a:latin typeface="+mn-lt"/>
                <a:cs typeface="Times New Roman" panose="02020603050405020304" pitchFamily="18" charset="0"/>
              </a:rPr>
              <a:t> ở Nhật</a:t>
            </a:r>
            <a:r>
              <a:rPr lang="vi-VN" altLang="ja-JP" sz="3600" b="1">
                <a:latin typeface="+mn-lt"/>
                <a:cs typeface="Times New Roman" panose="02020603050405020304" pitchFamily="18" charset="0"/>
              </a:rPr>
              <a:t>.</a:t>
            </a:r>
            <a:endParaRPr lang="en-US" altLang="ja-JP" sz="3600" b="1">
              <a:latin typeface="+mn-lt"/>
              <a:cs typeface="Times New Roman" panose="02020603050405020304" pitchFamily="18" charset="0"/>
            </a:endParaRPr>
          </a:p>
          <a:p>
            <a:pPr lvl="0"/>
            <a:endParaRPr lang="ja-JP" altLang="en-US" sz="3600" b="1"/>
          </a:p>
          <a:p>
            <a:pPr lvl="0"/>
            <a:endParaRPr lang="ja-JP" altLang="en-US" sz="3600" b="1"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06"/>
                                        </p:tgtEl>
                                        <p:attrNameLst>
                                          <p:attrName>style.visibility</p:attrName>
                                        </p:attrNameLst>
                                      </p:cBhvr>
                                      <p:to>
                                        <p:strVal val="visible"/>
                                      </p:to>
                                    </p:set>
                                    <p:animEffect transition="in" filter="fade">
                                      <p:cBhvr>
                                        <p:cTn id="10" dur="500"/>
                                        <p:tgtEl>
                                          <p:spTgt spid="60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08"/>
                                        </p:tgtEl>
                                        <p:attrNameLst>
                                          <p:attrName>style.visibility</p:attrName>
                                        </p:attrNameLst>
                                      </p:cBhvr>
                                      <p:to>
                                        <p:strVal val="visible"/>
                                      </p:to>
                                    </p:set>
                                    <p:animEffect transition="in" filter="fade">
                                      <p:cBhvr>
                                        <p:cTn id="15" dur="500"/>
                                        <p:tgtEl>
                                          <p:spTgt spid="60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07"/>
                                        </p:tgtEl>
                                        <p:attrNameLst>
                                          <p:attrName>style.visibility</p:attrName>
                                        </p:attrNameLst>
                                      </p:cBhvr>
                                      <p:to>
                                        <p:strVal val="visible"/>
                                      </p:to>
                                    </p:set>
                                    <p:animEffect transition="in" filter="fade">
                                      <p:cBhvr>
                                        <p:cTn id="23" dur="500"/>
                                        <p:tgtEl>
                                          <p:spTgt spid="60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09"/>
                                        </p:tgtEl>
                                        <p:attrNameLst>
                                          <p:attrName>style.visibility</p:attrName>
                                        </p:attrNameLst>
                                      </p:cBhvr>
                                      <p:to>
                                        <p:strVal val="visible"/>
                                      </p:to>
                                    </p:set>
                                    <p:animEffect transition="in" filter="fade">
                                      <p:cBhvr>
                                        <p:cTn id="28" dur="500"/>
                                        <p:tgtEl>
                                          <p:spTgt spid="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 name="Google Shape;604;p41">
            <a:extLst>
              <a:ext uri="{FF2B5EF4-FFF2-40B4-BE49-F238E27FC236}">
                <a16:creationId xmlns:a16="http://schemas.microsoft.com/office/drawing/2014/main" id="{9D8194B5-59AE-A575-5BD5-F2A3DA033BFE}"/>
              </a:ext>
            </a:extLst>
          </p:cNvPr>
          <p:cNvSpPr/>
          <p:nvPr/>
        </p:nvSpPr>
        <p:spPr>
          <a:xfrm>
            <a:off x="0" y="3208"/>
            <a:ext cx="3222702" cy="6854792"/>
          </a:xfrm>
          <a:prstGeom prst="rect">
            <a:avLst/>
          </a:prstGeom>
          <a:solidFill>
            <a:schemeClr val="accent6"/>
          </a:solidFill>
          <a:ln>
            <a:noFill/>
          </a:ln>
        </p:spPr>
        <p:txBody>
          <a:bodyPr spcFirstLastPara="1" wrap="square" lIns="91425" tIns="45700" rIns="91425" bIns="45700" anchor="ctr" anchorCtr="0">
            <a:noAutofit/>
          </a:bodyPr>
          <a:lstStyle/>
          <a:p>
            <a:pPr lvl="0" algn="ctr">
              <a:buSzPts val="4000"/>
            </a:pPr>
            <a:r>
              <a:rPr lang="en-US" altLang="ja-JP" sz="4000" dirty="0" err="1">
                <a:solidFill>
                  <a:srgbClr val="FFFFFF"/>
                </a:solidFill>
              </a:rPr>
              <a:t>Câu</a:t>
            </a:r>
            <a:r>
              <a:rPr lang="en-US" altLang="ja-JP" sz="4000" dirty="0">
                <a:solidFill>
                  <a:srgbClr val="FFFFFF"/>
                </a:solidFill>
              </a:rPr>
              <a:t> </a:t>
            </a:r>
            <a:r>
              <a:rPr lang="en-US" altLang="ja-JP" sz="4000" dirty="0" err="1">
                <a:solidFill>
                  <a:srgbClr val="FFFFFF"/>
                </a:solidFill>
              </a:rPr>
              <a:t>hỏi</a:t>
            </a:r>
            <a:r>
              <a:rPr lang="en-US" altLang="ja-JP" sz="4000" dirty="0">
                <a:solidFill>
                  <a:srgbClr val="FFFFFF"/>
                </a:solidFill>
              </a:rPr>
              <a:t> </a:t>
            </a:r>
            <a:r>
              <a:rPr lang="en-US" altLang="ja-JP" sz="4000" dirty="0" err="1">
                <a:solidFill>
                  <a:srgbClr val="FFFFFF"/>
                </a:solidFill>
              </a:rPr>
              <a:t>thường</a:t>
            </a:r>
            <a:r>
              <a:rPr lang="en-US" altLang="ja-JP" sz="4000" dirty="0">
                <a:solidFill>
                  <a:srgbClr val="FFFFFF"/>
                </a:solidFill>
              </a:rPr>
              <a:t> </a:t>
            </a:r>
            <a:r>
              <a:rPr lang="en-US" altLang="ja-JP" sz="4000" dirty="0" err="1">
                <a:solidFill>
                  <a:srgbClr val="FFFFFF"/>
                </a:solidFill>
              </a:rPr>
              <a:t>gặp</a:t>
            </a:r>
            <a:endParaRPr lang="en-US" altLang="ja-JP" sz="4000" dirty="0">
              <a:solidFill>
                <a:srgbClr val="FFFFFF"/>
              </a:solidFill>
            </a:endParaRPr>
          </a:p>
        </p:txBody>
      </p:sp>
      <p:sp>
        <p:nvSpPr>
          <p:cNvPr id="550" name="Google Shape;550;p36"/>
          <p:cNvSpPr/>
          <p:nvPr/>
        </p:nvSpPr>
        <p:spPr>
          <a:xfrm>
            <a:off x="1224381" y="1980000"/>
            <a:ext cx="697739" cy="707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ja-JP" altLang="en-US" sz="4000"/>
              <a:t>７</a:t>
            </a:r>
            <a:endParaRPr sz="4000" b="0" i="0" u="none" strike="noStrike" cap="none">
              <a:solidFill>
                <a:srgbClr val="000000"/>
              </a:solidFill>
              <a:latin typeface="Arial"/>
              <a:ea typeface="Arial"/>
              <a:cs typeface="Arial"/>
              <a:sym typeface="Arial"/>
            </a:endParaRPr>
          </a:p>
        </p:txBody>
      </p:sp>
      <p:pic>
        <p:nvPicPr>
          <p:cNvPr id="3" name="Picture 3" descr="先生のイラスト（女性） | かわいいフリー素材集 いらすとや">
            <a:extLst>
              <a:ext uri="{FF2B5EF4-FFF2-40B4-BE49-F238E27FC236}">
                <a16:creationId xmlns:a16="http://schemas.microsoft.com/office/drawing/2014/main" id="{2294FF78-450A-B70E-2D3F-E3B92021E7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3778"/>
          <a:stretch/>
        </p:blipFill>
        <p:spPr bwMode="auto">
          <a:xfrm>
            <a:off x="8420721" y="3110571"/>
            <a:ext cx="3397337" cy="33801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質問の仕方で勉強しているかどうかが分かります - さくスタ ブログ">
            <a:extLst>
              <a:ext uri="{FF2B5EF4-FFF2-40B4-BE49-F238E27FC236}">
                <a16:creationId xmlns:a16="http://schemas.microsoft.com/office/drawing/2014/main" id="{544EB8F6-8DF1-AA44-8279-D6662A3BA9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2838" y="3337241"/>
            <a:ext cx="2367728" cy="292685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amp;A」のイラスト文字 | かわいいフリー素材集 いらすとや">
            <a:extLst>
              <a:ext uri="{FF2B5EF4-FFF2-40B4-BE49-F238E27FC236}">
                <a16:creationId xmlns:a16="http://schemas.microsoft.com/office/drawing/2014/main" id="{78ED70A5-EDE7-CE7A-670D-BEBAFD5E4A05}"/>
              </a:ext>
            </a:extLst>
          </p:cNvPr>
          <p:cNvPicPr>
            <a:picLocks noChangeAspect="1" noChangeArrowheads="1"/>
          </p:cNvPicPr>
          <p:nvPr/>
        </p:nvPicPr>
        <p:blipFill>
          <a:blip r:embed="rId5">
            <a:duotone>
              <a:schemeClr val="accent6">
                <a:shade val="45000"/>
                <a:satMod val="135000"/>
              </a:schemeClr>
              <a:prstClr val="white"/>
            </a:duotone>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458806" y="146229"/>
            <a:ext cx="6075851" cy="3191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5715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2" name="テキスト ボックス 6">
            <a:extLst>
              <a:ext uri="{FF2B5EF4-FFF2-40B4-BE49-F238E27FC236}">
                <a16:creationId xmlns:a16="http://schemas.microsoft.com/office/drawing/2014/main" id="{BC0C14F1-B626-0B46-92C4-CAF78B9D7023}"/>
              </a:ext>
            </a:extLst>
          </p:cNvPr>
          <p:cNvSpPr txBox="1"/>
          <p:nvPr/>
        </p:nvSpPr>
        <p:spPr>
          <a:xfrm>
            <a:off x="0" y="0"/>
            <a:ext cx="12192000" cy="1077218"/>
          </a:xfrm>
          <a:prstGeom prst="rect">
            <a:avLst/>
          </a:prstGeom>
          <a:solidFill>
            <a:schemeClr val="accent6"/>
          </a:solidFill>
        </p:spPr>
        <p:txBody>
          <a:bodyPr wrap="square">
            <a:spAutoFit/>
          </a:bodyPr>
          <a:lstStyle/>
          <a:p>
            <a:r>
              <a:rPr lang="en-US" altLang="ja-JP" sz="3200" dirty="0">
                <a:solidFill>
                  <a:schemeClr val="bg1"/>
                </a:solidFill>
              </a:rPr>
              <a:t>Ở </a:t>
            </a:r>
            <a:r>
              <a:rPr lang="en-US" altLang="ja-JP" sz="3200" dirty="0" err="1">
                <a:solidFill>
                  <a:schemeClr val="bg1"/>
                </a:solidFill>
              </a:rPr>
              <a:t>Nhật</a:t>
            </a:r>
            <a:r>
              <a:rPr lang="en-US" altLang="ja-JP" sz="3200" dirty="0">
                <a:solidFill>
                  <a:schemeClr val="bg1"/>
                </a:solidFill>
              </a:rPr>
              <a:t> </a:t>
            </a:r>
            <a:r>
              <a:rPr lang="en-US" altLang="ja-JP" sz="3200" dirty="0" err="1">
                <a:solidFill>
                  <a:schemeClr val="bg1"/>
                </a:solidFill>
              </a:rPr>
              <a:t>Bản</a:t>
            </a:r>
            <a:r>
              <a:rPr lang="en-US" altLang="ja-JP" sz="3200" dirty="0">
                <a:solidFill>
                  <a:schemeClr val="bg1"/>
                </a:solidFill>
              </a:rPr>
              <a:t>, </a:t>
            </a:r>
            <a:r>
              <a:rPr lang="en-US" altLang="ja-JP" sz="3200" dirty="0" err="1">
                <a:solidFill>
                  <a:schemeClr val="bg1"/>
                </a:solidFill>
              </a:rPr>
              <a:t>có</a:t>
            </a:r>
            <a:r>
              <a:rPr lang="en-US" altLang="ja-JP" sz="3200" dirty="0">
                <a:solidFill>
                  <a:schemeClr val="bg1"/>
                </a:solidFill>
              </a:rPr>
              <a:t> </a:t>
            </a:r>
            <a:r>
              <a:rPr lang="en-US" altLang="ja-JP" sz="3200" dirty="0" err="1">
                <a:solidFill>
                  <a:schemeClr val="bg1"/>
                </a:solidFill>
              </a:rPr>
              <a:t>thể</a:t>
            </a:r>
            <a:r>
              <a:rPr lang="en-US" altLang="ja-JP" sz="3200" dirty="0">
                <a:solidFill>
                  <a:schemeClr val="bg1"/>
                </a:solidFill>
              </a:rPr>
              <a:t> </a:t>
            </a:r>
            <a:r>
              <a:rPr lang="en-US" altLang="ja-JP" sz="3200" dirty="0" err="1">
                <a:solidFill>
                  <a:schemeClr val="bg1"/>
                </a:solidFill>
              </a:rPr>
              <a:t>bán</a:t>
            </a:r>
            <a:r>
              <a:rPr lang="en-US" altLang="ja-JP" sz="3200" dirty="0">
                <a:solidFill>
                  <a:schemeClr val="bg1"/>
                </a:solidFill>
              </a:rPr>
              <a:t> chai </a:t>
            </a:r>
            <a:r>
              <a:rPr lang="en-US" altLang="ja-JP" sz="3200" dirty="0" err="1">
                <a:solidFill>
                  <a:schemeClr val="bg1"/>
                </a:solidFill>
              </a:rPr>
              <a:t>nhựa</a:t>
            </a:r>
            <a:r>
              <a:rPr lang="en-US" altLang="ja-JP" sz="3200" dirty="0">
                <a:solidFill>
                  <a:schemeClr val="bg1"/>
                </a:solidFill>
              </a:rPr>
              <a:t>, </a:t>
            </a:r>
            <a:r>
              <a:rPr lang="en-US" altLang="ja-JP" sz="3200" dirty="0" err="1">
                <a:solidFill>
                  <a:schemeClr val="bg1"/>
                </a:solidFill>
              </a:rPr>
              <a:t>thùng</a:t>
            </a:r>
            <a:r>
              <a:rPr lang="en-US" altLang="ja-JP" sz="3200" dirty="0">
                <a:solidFill>
                  <a:schemeClr val="bg1"/>
                </a:solidFill>
              </a:rPr>
              <a:t> </a:t>
            </a:r>
            <a:r>
              <a:rPr lang="en-US" altLang="ja-JP" sz="3200" dirty="0" err="1">
                <a:solidFill>
                  <a:schemeClr val="bg1"/>
                </a:solidFill>
              </a:rPr>
              <a:t>giấy</a:t>
            </a:r>
            <a:r>
              <a:rPr lang="en-US" altLang="ja-JP" sz="3200" dirty="0">
                <a:solidFill>
                  <a:schemeClr val="bg1"/>
                </a:solidFill>
              </a:rPr>
              <a:t>…</a:t>
            </a:r>
            <a:r>
              <a:rPr lang="en-US" altLang="ja-JP" sz="3200" dirty="0" err="1">
                <a:solidFill>
                  <a:schemeClr val="bg1"/>
                </a:solidFill>
              </a:rPr>
              <a:t>giống</a:t>
            </a:r>
            <a:r>
              <a:rPr lang="en-US" altLang="ja-JP" sz="3200" dirty="0">
                <a:solidFill>
                  <a:schemeClr val="bg1"/>
                </a:solidFill>
              </a:rPr>
              <a:t> </a:t>
            </a:r>
            <a:r>
              <a:rPr lang="en-US" altLang="ja-JP" sz="3200" dirty="0" err="1">
                <a:solidFill>
                  <a:schemeClr val="bg1"/>
                </a:solidFill>
              </a:rPr>
              <a:t>như</a:t>
            </a:r>
            <a:r>
              <a:rPr lang="en-US" altLang="ja-JP" sz="3200" dirty="0">
                <a:solidFill>
                  <a:schemeClr val="bg1"/>
                </a:solidFill>
              </a:rPr>
              <a:t> ở Việt Nam </a:t>
            </a:r>
            <a:r>
              <a:rPr lang="en-US" altLang="ja-JP" sz="3200" dirty="0" err="1">
                <a:solidFill>
                  <a:schemeClr val="bg1"/>
                </a:solidFill>
              </a:rPr>
              <a:t>không</a:t>
            </a:r>
            <a:r>
              <a:rPr lang="en-US" altLang="ja-JP" sz="3200" dirty="0">
                <a:solidFill>
                  <a:schemeClr val="bg1"/>
                </a:solidFill>
              </a:rPr>
              <a:t>?</a:t>
            </a:r>
            <a:endParaRPr lang="ja-JP" altLang="en-US" sz="3200" dirty="0">
              <a:solidFill>
                <a:schemeClr val="bg1"/>
              </a:solidFill>
            </a:endParaRPr>
          </a:p>
        </p:txBody>
      </p:sp>
      <p:grpSp>
        <p:nvGrpSpPr>
          <p:cNvPr id="13" name="Group 12">
            <a:extLst>
              <a:ext uri="{FF2B5EF4-FFF2-40B4-BE49-F238E27FC236}">
                <a16:creationId xmlns:a16="http://schemas.microsoft.com/office/drawing/2014/main" id="{8A0A0682-A7A3-D79B-D635-AD2E60A7E026}"/>
              </a:ext>
            </a:extLst>
          </p:cNvPr>
          <p:cNvGrpSpPr/>
          <p:nvPr/>
        </p:nvGrpSpPr>
        <p:grpSpPr>
          <a:xfrm>
            <a:off x="1143710" y="1077218"/>
            <a:ext cx="10622428" cy="2868608"/>
            <a:chOff x="1143710" y="1077218"/>
            <a:chExt cx="10622428" cy="2868608"/>
          </a:xfrm>
        </p:grpSpPr>
        <p:pic>
          <p:nvPicPr>
            <p:cNvPr id="2052" name="Picture 4" descr="資源ごみのイラスト | かわいいフリー素材集 いらすとや">
              <a:extLst>
                <a:ext uri="{FF2B5EF4-FFF2-40B4-BE49-F238E27FC236}">
                  <a16:creationId xmlns:a16="http://schemas.microsoft.com/office/drawing/2014/main" id="{9C867BFB-627A-B459-B0FD-A1E5742AF6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710" y="1335838"/>
              <a:ext cx="2153582" cy="200549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ポイントカードのイラスト | かわいいフリー素材集 いらすとや">
              <a:extLst>
                <a:ext uri="{FF2B5EF4-FFF2-40B4-BE49-F238E27FC236}">
                  <a16:creationId xmlns:a16="http://schemas.microsoft.com/office/drawing/2014/main" id="{63F96746-14CF-C5CF-3E83-2AD603B601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1223" y="1617459"/>
              <a:ext cx="2004915" cy="182457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スーパーマーケットのイラスト">
              <a:extLst>
                <a:ext uri="{FF2B5EF4-FFF2-40B4-BE49-F238E27FC236}">
                  <a16:creationId xmlns:a16="http://schemas.microsoft.com/office/drawing/2014/main" id="{D1B9DA12-8A88-84B5-9178-3B64AA76F0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4013" y="1077218"/>
              <a:ext cx="2153582" cy="1622365"/>
            </a:xfrm>
            <a:prstGeom prst="rect">
              <a:avLst/>
            </a:prstGeom>
            <a:noFill/>
            <a:extLst>
              <a:ext uri="{909E8E84-426E-40DD-AFC4-6F175D3DCCD1}">
                <a14:hiddenFill xmlns:a14="http://schemas.microsoft.com/office/drawing/2010/main">
                  <a:solidFill>
                    <a:srgbClr val="FFFFFF"/>
                  </a:solidFill>
                </a14:hiddenFill>
              </a:ext>
            </a:extLst>
          </p:spPr>
        </p:pic>
        <p:sp>
          <p:nvSpPr>
            <p:cNvPr id="6" name="Arrow: Striped Right 5">
              <a:extLst>
                <a:ext uri="{FF2B5EF4-FFF2-40B4-BE49-F238E27FC236}">
                  <a16:creationId xmlns:a16="http://schemas.microsoft.com/office/drawing/2014/main" id="{54F498BC-0F33-38A2-B6FF-EB7BAB7020C7}"/>
                </a:ext>
              </a:extLst>
            </p:cNvPr>
            <p:cNvSpPr/>
            <p:nvPr/>
          </p:nvSpPr>
          <p:spPr>
            <a:xfrm>
              <a:off x="3991708" y="2290236"/>
              <a:ext cx="949569" cy="615462"/>
            </a:xfrm>
            <a:prstGeom prst="stripedRightArrow">
              <a:avLst>
                <a:gd name="adj1" fmla="val 50000"/>
                <a:gd name="adj2" fmla="val 26938"/>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3311D310-49E0-B150-07E4-4B7ED3E16552}"/>
                </a:ext>
              </a:extLst>
            </p:cNvPr>
            <p:cNvGrpSpPr/>
            <p:nvPr/>
          </p:nvGrpSpPr>
          <p:grpSpPr>
            <a:xfrm>
              <a:off x="5713958" y="2620306"/>
              <a:ext cx="1753692" cy="1325520"/>
              <a:chOff x="9354045" y="1397974"/>
              <a:chExt cx="2406385" cy="2255397"/>
            </a:xfrm>
          </p:grpSpPr>
          <p:pic>
            <p:nvPicPr>
              <p:cNvPr id="2060" name="Picture 12">
                <a:extLst>
                  <a:ext uri="{FF2B5EF4-FFF2-40B4-BE49-F238E27FC236}">
                    <a16:creationId xmlns:a16="http://schemas.microsoft.com/office/drawing/2014/main" id="{BF5F097B-0C79-47AA-CEDF-AF219D2BAB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54045" y="1397974"/>
                <a:ext cx="2406385" cy="22553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8D24D98-56F2-A0F4-EDD4-D2CF403A8682}"/>
                  </a:ext>
                </a:extLst>
              </p:cNvPr>
              <p:cNvSpPr txBox="1"/>
              <p:nvPr/>
            </p:nvSpPr>
            <p:spPr>
              <a:xfrm>
                <a:off x="9605961" y="1426323"/>
                <a:ext cx="1951496" cy="785532"/>
              </a:xfrm>
              <a:prstGeom prst="rect">
                <a:avLst/>
              </a:prstGeom>
              <a:noFill/>
            </p:spPr>
            <p:txBody>
              <a:bodyPr wrap="none" rtlCol="0">
                <a:spAutoFit/>
              </a:bodyPr>
              <a:lstStyle/>
              <a:p>
                <a:r>
                  <a:rPr lang="ja-JP" altLang="en-US" sz="2400" b="1" dirty="0">
                    <a:ln w="9525">
                      <a:solidFill>
                        <a:srgbClr val="318E36"/>
                      </a:solidFill>
                    </a:ln>
                    <a:solidFill>
                      <a:srgbClr val="CBBEB4"/>
                    </a:solidFill>
                    <a:latin typeface="MS PGothic" panose="020B0600070205080204" pitchFamily="34" charset="-128"/>
                    <a:ea typeface="MS PGothic" panose="020B0600070205080204" pitchFamily="34" charset="-128"/>
                    <a:cs typeface="Dreaming Outloud Script Pro" panose="020F0502020204030204" pitchFamily="66" charset="0"/>
                  </a:rPr>
                  <a:t>資源回収</a:t>
                </a:r>
                <a:endParaRPr lang="en-US" sz="2400" b="1" dirty="0">
                  <a:ln w="9525">
                    <a:solidFill>
                      <a:srgbClr val="318E36"/>
                    </a:solidFill>
                  </a:ln>
                  <a:solidFill>
                    <a:srgbClr val="CBBEB4"/>
                  </a:solidFill>
                  <a:latin typeface="MS PGothic" panose="020B0600070205080204" pitchFamily="34" charset="-128"/>
                  <a:ea typeface="MS PGothic" panose="020B0600070205080204" pitchFamily="34" charset="-128"/>
                  <a:cs typeface="Dreaming Outloud Script Pro" panose="020F0502020204030204" pitchFamily="66" charset="0"/>
                </a:endParaRPr>
              </a:p>
            </p:txBody>
          </p:sp>
        </p:grpSp>
        <p:sp>
          <p:nvSpPr>
            <p:cNvPr id="3" name="Arrow: Striped Right 2">
              <a:extLst>
                <a:ext uri="{FF2B5EF4-FFF2-40B4-BE49-F238E27FC236}">
                  <a16:creationId xmlns:a16="http://schemas.microsoft.com/office/drawing/2014/main" id="{F5C753F3-9026-EFED-9663-746763AB94D2}"/>
                </a:ext>
              </a:extLst>
            </p:cNvPr>
            <p:cNvSpPr/>
            <p:nvPr/>
          </p:nvSpPr>
          <p:spPr>
            <a:xfrm>
              <a:off x="8301171" y="2208984"/>
              <a:ext cx="949569" cy="615462"/>
            </a:xfrm>
            <a:prstGeom prst="stripedRightArrow">
              <a:avLst>
                <a:gd name="adj1" fmla="val 50000"/>
                <a:gd name="adj2" fmla="val 26938"/>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365E5A40-1BDF-7F7F-125C-E68358886A30}"/>
              </a:ext>
            </a:extLst>
          </p:cNvPr>
          <p:cNvGrpSpPr/>
          <p:nvPr/>
        </p:nvGrpSpPr>
        <p:grpSpPr>
          <a:xfrm>
            <a:off x="1127675" y="3945826"/>
            <a:ext cx="9936650" cy="2706549"/>
            <a:chOff x="1127675" y="3945826"/>
            <a:chExt cx="9936650" cy="2706549"/>
          </a:xfrm>
        </p:grpSpPr>
        <p:pic>
          <p:nvPicPr>
            <p:cNvPr id="4" name="Picture 3">
              <a:extLst>
                <a:ext uri="{FF2B5EF4-FFF2-40B4-BE49-F238E27FC236}">
                  <a16:creationId xmlns:a16="http://schemas.microsoft.com/office/drawing/2014/main" id="{19BA9285-C0B9-C519-B6C7-6C168CADC4CD}"/>
                </a:ext>
              </a:extLst>
            </p:cNvPr>
            <p:cNvPicPr>
              <a:picLocks noChangeAspect="1"/>
            </p:cNvPicPr>
            <p:nvPr/>
          </p:nvPicPr>
          <p:blipFill>
            <a:blip r:embed="rId7"/>
            <a:stretch>
              <a:fillRect/>
            </a:stretch>
          </p:blipFill>
          <p:spPr>
            <a:xfrm>
              <a:off x="1127675" y="3945826"/>
              <a:ext cx="2500192" cy="2331429"/>
            </a:xfrm>
            <a:prstGeom prst="rect">
              <a:avLst/>
            </a:prstGeom>
          </p:spPr>
        </p:pic>
        <p:pic>
          <p:nvPicPr>
            <p:cNvPr id="4098" name="Picture 2" descr="古紙回収のイラスト | かわいいフリー素材集 いらすとや">
              <a:extLst>
                <a:ext uri="{FF2B5EF4-FFF2-40B4-BE49-F238E27FC236}">
                  <a16:creationId xmlns:a16="http://schemas.microsoft.com/office/drawing/2014/main" id="{B0ABB822-7BDD-AD43-8A7D-FA15A8BA46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2883" y="4330776"/>
              <a:ext cx="1753693" cy="18604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ゴミ収集車・清掃車のイラスト">
              <a:extLst>
                <a:ext uri="{FF2B5EF4-FFF2-40B4-BE49-F238E27FC236}">
                  <a16:creationId xmlns:a16="http://schemas.microsoft.com/office/drawing/2014/main" id="{CF879327-FED5-DF88-91B7-A0BA6D0605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72522" y="4169861"/>
              <a:ext cx="3191803" cy="2482514"/>
            </a:xfrm>
            <a:prstGeom prst="rect">
              <a:avLst/>
            </a:prstGeom>
            <a:noFill/>
            <a:extLst>
              <a:ext uri="{909E8E84-426E-40DD-AFC4-6F175D3DCCD1}">
                <a14:hiddenFill xmlns:a14="http://schemas.microsoft.com/office/drawing/2010/main">
                  <a:solidFill>
                    <a:srgbClr val="FFFFFF"/>
                  </a:solidFill>
                </a14:hiddenFill>
              </a:ext>
            </a:extLst>
          </p:spPr>
        </p:pic>
        <p:sp>
          <p:nvSpPr>
            <p:cNvPr id="9" name="Arrow: Striped Right 8">
              <a:extLst>
                <a:ext uri="{FF2B5EF4-FFF2-40B4-BE49-F238E27FC236}">
                  <a16:creationId xmlns:a16="http://schemas.microsoft.com/office/drawing/2014/main" id="{606E2837-AEB6-D7FB-D4DE-738DBC095CA9}"/>
                </a:ext>
              </a:extLst>
            </p:cNvPr>
            <p:cNvSpPr/>
            <p:nvPr/>
          </p:nvSpPr>
          <p:spPr>
            <a:xfrm>
              <a:off x="4564444" y="5411118"/>
              <a:ext cx="949569" cy="615462"/>
            </a:xfrm>
            <a:prstGeom prst="stripedRightArrow">
              <a:avLst>
                <a:gd name="adj1" fmla="val 50000"/>
                <a:gd name="adj2" fmla="val 26938"/>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1" name="Picture 2" descr="ゴミ出しのイラスト（男性） | かわいいフリー素材集 いらすとや">
              <a:extLst>
                <a:ext uri="{FF2B5EF4-FFF2-40B4-BE49-F238E27FC236}">
                  <a16:creationId xmlns:a16="http://schemas.microsoft.com/office/drawing/2014/main" id="{BB33948E-95B0-F769-A444-58CFD025B3B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38280" y="4722074"/>
              <a:ext cx="1454022" cy="155518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6900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907CD2-6675-BFC6-5B46-C15B5AB3EBAA}"/>
              </a:ext>
            </a:extLst>
          </p:cNvPr>
          <p:cNvPicPr>
            <a:picLocks noChangeAspect="1"/>
          </p:cNvPicPr>
          <p:nvPr/>
        </p:nvPicPr>
        <p:blipFill>
          <a:blip r:embed="rId3"/>
          <a:stretch>
            <a:fillRect/>
          </a:stretch>
        </p:blipFill>
        <p:spPr>
          <a:xfrm>
            <a:off x="5979195" y="180638"/>
            <a:ext cx="4338110" cy="1858726"/>
          </a:xfrm>
          <a:prstGeom prst="rect">
            <a:avLst/>
          </a:prstGeom>
        </p:spPr>
      </p:pic>
      <p:pic>
        <p:nvPicPr>
          <p:cNvPr id="5" name="Picture 4">
            <a:extLst>
              <a:ext uri="{FF2B5EF4-FFF2-40B4-BE49-F238E27FC236}">
                <a16:creationId xmlns:a16="http://schemas.microsoft.com/office/drawing/2014/main" id="{5445B7BC-B8BC-1FA7-B79C-6A7AAB7EEFB7}"/>
              </a:ext>
            </a:extLst>
          </p:cNvPr>
          <p:cNvPicPr>
            <a:picLocks noChangeAspect="1"/>
          </p:cNvPicPr>
          <p:nvPr/>
        </p:nvPicPr>
        <p:blipFill>
          <a:blip r:embed="rId4"/>
          <a:stretch>
            <a:fillRect/>
          </a:stretch>
        </p:blipFill>
        <p:spPr>
          <a:xfrm>
            <a:off x="1019664" y="217175"/>
            <a:ext cx="4338110" cy="6159741"/>
          </a:xfrm>
          <a:prstGeom prst="rect">
            <a:avLst/>
          </a:prstGeom>
        </p:spPr>
      </p:pic>
      <p:pic>
        <p:nvPicPr>
          <p:cNvPr id="7" name="Picture 6">
            <a:extLst>
              <a:ext uri="{FF2B5EF4-FFF2-40B4-BE49-F238E27FC236}">
                <a16:creationId xmlns:a16="http://schemas.microsoft.com/office/drawing/2014/main" id="{64795D68-D668-FB82-0790-03796D45F7A8}"/>
              </a:ext>
            </a:extLst>
          </p:cNvPr>
          <p:cNvPicPr>
            <a:picLocks noChangeAspect="1"/>
          </p:cNvPicPr>
          <p:nvPr/>
        </p:nvPicPr>
        <p:blipFill>
          <a:blip r:embed="rId5"/>
          <a:stretch>
            <a:fillRect/>
          </a:stretch>
        </p:blipFill>
        <p:spPr>
          <a:xfrm>
            <a:off x="6439368" y="2026207"/>
            <a:ext cx="3417764" cy="4651155"/>
          </a:xfrm>
          <a:prstGeom prst="rect">
            <a:avLst/>
          </a:prstGeom>
        </p:spPr>
      </p:pic>
    </p:spTree>
    <p:extLst>
      <p:ext uri="{BB962C8B-B14F-4D97-AF65-F5344CB8AC3E}">
        <p14:creationId xmlns:p14="http://schemas.microsoft.com/office/powerpoint/2010/main" val="40743173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36" name="Google Shape;836;p35"/>
          <p:cNvPicPr preferRelativeResize="0"/>
          <p:nvPr/>
        </p:nvPicPr>
        <p:blipFill rotWithShape="1">
          <a:blip r:embed="rId3" cstate="screen">
            <a:alphaModFix/>
            <a:extLst>
              <a:ext uri="{28A0092B-C50C-407E-A947-70E740481C1C}">
                <a14:useLocalDpi xmlns:a14="http://schemas.microsoft.com/office/drawing/2010/main"/>
              </a:ext>
            </a:extLst>
          </a:blip>
          <a:srcRect t="2657" b="4340"/>
          <a:stretch/>
        </p:blipFill>
        <p:spPr>
          <a:xfrm>
            <a:off x="5500055" y="2788170"/>
            <a:ext cx="1653220" cy="3941912"/>
          </a:xfrm>
          <a:prstGeom prst="rect">
            <a:avLst/>
          </a:prstGeom>
          <a:noFill/>
          <a:ln>
            <a:noFill/>
          </a:ln>
        </p:spPr>
      </p:pic>
      <p:sp>
        <p:nvSpPr>
          <p:cNvPr id="837" name="Google Shape;837;p35"/>
          <p:cNvSpPr/>
          <p:nvPr/>
        </p:nvSpPr>
        <p:spPr>
          <a:xfrm>
            <a:off x="104930" y="240632"/>
            <a:ext cx="11947161" cy="2112824"/>
          </a:xfrm>
          <a:prstGeom prst="wedgeRoundRectCallout">
            <a:avLst>
              <a:gd name="adj1" fmla="val -12287"/>
              <a:gd name="adj2" fmla="val 117441"/>
              <a:gd name="adj3" fmla="val 16667"/>
            </a:avLst>
          </a:prstGeom>
          <a:solidFill>
            <a:schemeClr val="accent6"/>
          </a:solidFill>
          <a:ln>
            <a:noFill/>
          </a:ln>
        </p:spPr>
        <p:txBody>
          <a:bodyPr spcFirstLastPara="1" wrap="square" lIns="91425" tIns="45700" rIns="91425" bIns="45700" anchor="ctr" anchorCtr="0">
            <a:noAutofit/>
          </a:bodyPr>
          <a:lstStyle/>
          <a:p>
            <a:pPr lvl="0" algn="ctr">
              <a:buSzPts val="6600"/>
            </a:pPr>
            <a:r>
              <a:rPr lang="vi-VN" altLang="ja-JP" sz="6600" b="1">
                <a:solidFill>
                  <a:srgbClr val="FFFFFF"/>
                </a:solidFill>
              </a:rPr>
              <a:t>Cảm ơn các bạn đã chú ý lắng nghe.</a:t>
            </a:r>
          </a:p>
        </p:txBody>
      </p:sp>
    </p:spTree>
    <p:extLst>
      <p:ext uri="{BB962C8B-B14F-4D97-AF65-F5344CB8AC3E}">
        <p14:creationId xmlns:p14="http://schemas.microsoft.com/office/powerpoint/2010/main" val="555818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43"/>
          <p:cNvSpPr txBox="1"/>
          <p:nvPr/>
        </p:nvSpPr>
        <p:spPr>
          <a:xfrm>
            <a:off x="0" y="58867"/>
            <a:ext cx="12192000" cy="563227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000000"/>
                </a:solidFill>
                <a:latin typeface="Arial"/>
                <a:ea typeface="Arial"/>
                <a:cs typeface="Arial"/>
                <a:sym typeface="Arial"/>
              </a:rPr>
              <a:t>＜参照資料/出典＞</a:t>
            </a:r>
            <a:endParaRPr sz="1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000000"/>
                </a:solidFill>
                <a:latin typeface="Arial"/>
                <a:ea typeface="Arial"/>
                <a:cs typeface="Arial"/>
                <a:sym typeface="Arial"/>
              </a:rPr>
              <a:t>【</a:t>
            </a:r>
            <a:r>
              <a:rPr lang="ja-JP" altLang="en-US" sz="1800" b="1">
                <a:solidFill>
                  <a:srgbClr val="000000"/>
                </a:solidFill>
                <a:latin typeface="Arial"/>
                <a:ea typeface="Arial"/>
                <a:cs typeface="Arial"/>
                <a:sym typeface="Arial"/>
              </a:rPr>
              <a:t>資源とごみの分別ガイドブック・ごみ保管場所掲示用ポスター等</a:t>
            </a:r>
            <a:r>
              <a:rPr lang="ja-JP" sz="1800" b="1">
                <a:solidFill>
                  <a:srgbClr val="000000"/>
                </a:solidFill>
                <a:latin typeface="Arial"/>
                <a:ea typeface="Arial"/>
                <a:cs typeface="Arial"/>
                <a:sym typeface="Arial"/>
              </a:rPr>
              <a:t>】</a:t>
            </a:r>
            <a:endParaRPr/>
          </a:p>
          <a:p>
            <a:pPr>
              <a:buSzPts val="1800"/>
            </a:pPr>
            <a:r>
              <a:rPr lang="en-US" altLang="ja-JP" sz="1800" b="1" u="sng">
                <a:hlinkClick r:id="rId3"/>
              </a:rPr>
              <a:t>https://</a:t>
            </a:r>
            <a:r>
              <a:rPr lang="en-US" altLang="ja-JP" sz="1800" b="1" u="sng" err="1">
                <a:hlinkClick r:id="rId3"/>
              </a:rPr>
              <a:t>www.city.minato.tokyo.jp</a:t>
            </a:r>
            <a:r>
              <a:rPr lang="en-US" altLang="ja-JP" sz="1800" b="1" u="sng">
                <a:hlinkClick r:id="rId3"/>
              </a:rPr>
              <a:t>/</a:t>
            </a:r>
            <a:r>
              <a:rPr lang="en-US" altLang="ja-JP" sz="1800" b="1" u="sng" err="1">
                <a:hlinkClick r:id="rId3"/>
              </a:rPr>
              <a:t>gomigenryou</a:t>
            </a:r>
            <a:r>
              <a:rPr lang="en-US" altLang="ja-JP" sz="1800" b="1" u="sng">
                <a:hlinkClick r:id="rId3"/>
              </a:rPr>
              <a:t>/</a:t>
            </a:r>
            <a:r>
              <a:rPr lang="en-US" altLang="ja-JP" sz="1800" b="1" u="sng" err="1">
                <a:hlinkClick r:id="rId3"/>
              </a:rPr>
              <a:t>kurashi</a:t>
            </a:r>
            <a:r>
              <a:rPr lang="en-US" altLang="ja-JP" sz="1800" b="1" u="sng">
                <a:hlinkClick r:id="rId3"/>
              </a:rPr>
              <a:t>/</a:t>
            </a:r>
            <a:r>
              <a:rPr lang="en-US" altLang="ja-JP" sz="1800" b="1" u="sng" err="1">
                <a:hlinkClick r:id="rId3"/>
              </a:rPr>
              <a:t>gomi</a:t>
            </a:r>
            <a:r>
              <a:rPr lang="en-US" altLang="ja-JP" sz="1800" b="1" u="sng">
                <a:hlinkClick r:id="rId3"/>
              </a:rPr>
              <a:t>/</a:t>
            </a:r>
            <a:r>
              <a:rPr lang="en-US" altLang="ja-JP" sz="1800" b="1" u="sng" err="1">
                <a:hlinkClick r:id="rId3"/>
              </a:rPr>
              <a:t>kate</a:t>
            </a:r>
            <a:r>
              <a:rPr lang="en-US" altLang="ja-JP" sz="1800" b="1" u="sng">
                <a:hlinkClick r:id="rId3"/>
              </a:rPr>
              <a:t>/k-</a:t>
            </a:r>
            <a:r>
              <a:rPr lang="en-US" altLang="ja-JP" sz="1800" b="1" u="sng" err="1">
                <a:hlinkClick r:id="rId3"/>
              </a:rPr>
              <a:t>wakekata</a:t>
            </a:r>
            <a:r>
              <a:rPr lang="en-US" altLang="ja-JP" sz="1800" b="1" u="sng">
                <a:hlinkClick r:id="rId3"/>
              </a:rPr>
              <a:t>/</a:t>
            </a:r>
            <a:r>
              <a:rPr lang="en-US" altLang="ja-JP" sz="1800" b="1" u="sng" err="1">
                <a:hlinkClick r:id="rId3"/>
              </a:rPr>
              <a:t>guidebook.html</a:t>
            </a:r>
            <a:endParaRPr lang="en-US" altLang="ja-JP" sz="1800" b="1" u="sng"/>
          </a:p>
          <a:p>
            <a:pPr marL="0" marR="0" lvl="0" indent="0" algn="l" rtl="0">
              <a:lnSpc>
                <a:spcPct val="100000"/>
              </a:lnSpc>
              <a:spcBef>
                <a:spcPts val="0"/>
              </a:spcBef>
              <a:spcAft>
                <a:spcPts val="0"/>
              </a:spcAft>
              <a:buClr>
                <a:srgbClr val="000000"/>
              </a:buClr>
              <a:buSzPts val="1800"/>
              <a:buFont typeface="Arial"/>
              <a:buNone/>
            </a:pPr>
            <a:endParaRPr sz="1800" b="1" u="sng">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r>
              <a:rPr lang="ja-JP" sz="1800" b="1">
                <a:solidFill>
                  <a:schemeClr val="dk1"/>
                </a:solidFill>
                <a:latin typeface="Arial"/>
                <a:ea typeface="Arial"/>
                <a:cs typeface="Arial"/>
                <a:sym typeface="Arial"/>
              </a:rPr>
              <a:t>【</a:t>
            </a:r>
            <a:r>
              <a:rPr lang="ja-JP" altLang="en-US" sz="1800" b="1">
                <a:solidFill>
                  <a:schemeClr val="dk1"/>
                </a:solidFill>
                <a:latin typeface="Arial"/>
                <a:ea typeface="Arial"/>
                <a:cs typeface="Arial"/>
                <a:sym typeface="Arial"/>
              </a:rPr>
              <a:t>いつでも、どこでも、ごみの分け方・出し方を確認！「さんあ～る」をご利用ください</a:t>
            </a:r>
            <a:r>
              <a:rPr lang="ja-JP" sz="1800" b="1">
                <a:solidFill>
                  <a:schemeClr val="dk1"/>
                </a:solidFill>
                <a:latin typeface="Arial"/>
                <a:ea typeface="Arial"/>
                <a:cs typeface="Arial"/>
                <a:sym typeface="Arial"/>
              </a:rPr>
              <a:t>】</a:t>
            </a:r>
            <a:endParaRPr/>
          </a:p>
          <a:p>
            <a:pPr lvl="0">
              <a:buClr>
                <a:schemeClr val="dk1"/>
              </a:buClr>
              <a:buSzPts val="1800"/>
            </a:pPr>
            <a:r>
              <a:rPr lang="en-US" altLang="ja-JP" sz="1800" b="1" u="sng">
                <a:solidFill>
                  <a:schemeClr val="dk1"/>
                </a:solidFill>
                <a:hlinkClick r:id="rId4"/>
              </a:rPr>
              <a:t>https://</a:t>
            </a:r>
            <a:r>
              <a:rPr lang="en-US" altLang="ja-JP" sz="1800" b="1" u="sng" err="1">
                <a:solidFill>
                  <a:schemeClr val="dk1"/>
                </a:solidFill>
                <a:hlinkClick r:id="rId4"/>
              </a:rPr>
              <a:t>www.city.osaka.lg.jp</a:t>
            </a:r>
            <a:r>
              <a:rPr lang="en-US" altLang="ja-JP" sz="1800" b="1" u="sng">
                <a:solidFill>
                  <a:schemeClr val="dk1"/>
                </a:solidFill>
                <a:hlinkClick r:id="rId4"/>
              </a:rPr>
              <a:t>/</a:t>
            </a:r>
            <a:r>
              <a:rPr lang="en-US" altLang="ja-JP" sz="1800" b="1" u="sng" err="1">
                <a:solidFill>
                  <a:schemeClr val="dk1"/>
                </a:solidFill>
                <a:hlinkClick r:id="rId4"/>
              </a:rPr>
              <a:t>kankyo</a:t>
            </a:r>
            <a:r>
              <a:rPr lang="en-US" altLang="ja-JP" sz="1800" b="1" u="sng">
                <a:solidFill>
                  <a:schemeClr val="dk1"/>
                </a:solidFill>
                <a:hlinkClick r:id="rId4"/>
              </a:rPr>
              <a:t>/page/</a:t>
            </a:r>
            <a:r>
              <a:rPr lang="en-US" altLang="ja-JP" sz="1800" b="1" u="sng" err="1">
                <a:solidFill>
                  <a:schemeClr val="dk1"/>
                </a:solidFill>
                <a:hlinkClick r:id="rId4"/>
              </a:rPr>
              <a:t>0000309005.html</a:t>
            </a:r>
            <a:endParaRPr lang="en-US" altLang="ja-JP" sz="1800" b="1" u="sng">
              <a:solidFill>
                <a:schemeClr val="dk1"/>
              </a:solidFill>
            </a:endParaRPr>
          </a:p>
          <a:p>
            <a:pPr lvl="0">
              <a:buClr>
                <a:schemeClr val="dk1"/>
              </a:buClr>
              <a:buSzPts val="1800"/>
            </a:pPr>
            <a:endParaRPr sz="1800" b="1" u="sng">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r>
              <a:rPr lang="ja-JP" sz="1800" b="1">
                <a:solidFill>
                  <a:schemeClr val="dk1"/>
                </a:solidFill>
                <a:latin typeface="Arial"/>
                <a:ea typeface="Arial"/>
                <a:cs typeface="Arial"/>
                <a:sym typeface="Arial"/>
              </a:rPr>
              <a:t>【</a:t>
            </a:r>
            <a:r>
              <a:rPr lang="ja-JP" altLang="en-US" sz="1800" b="1">
                <a:solidFill>
                  <a:schemeClr val="dk1"/>
                </a:solidFill>
                <a:latin typeface="Arial"/>
                <a:ea typeface="Arial"/>
                <a:cs typeface="Arial"/>
                <a:sym typeface="Arial"/>
              </a:rPr>
              <a:t>伊勢崎市のごみの分け方・出し方ガイド</a:t>
            </a:r>
            <a:r>
              <a:rPr lang="ja-JP" sz="1800" b="1">
                <a:solidFill>
                  <a:schemeClr val="dk1"/>
                </a:solidFill>
                <a:latin typeface="Arial"/>
                <a:ea typeface="Arial"/>
                <a:cs typeface="Arial"/>
                <a:sym typeface="Arial"/>
              </a:rPr>
              <a:t>】</a:t>
            </a:r>
            <a:endParaRPr/>
          </a:p>
          <a:p>
            <a:pPr lvl="0"/>
            <a:r>
              <a:rPr lang="en-US" altLang="ja-JP" sz="1800" b="1" u="sng">
                <a:solidFill>
                  <a:schemeClr val="dk1"/>
                </a:solidFill>
              </a:rPr>
              <a:t>https://</a:t>
            </a:r>
            <a:r>
              <a:rPr lang="en-US" altLang="ja-JP" sz="1800" b="1" u="sng" err="1">
                <a:solidFill>
                  <a:schemeClr val="dk1"/>
                </a:solidFill>
              </a:rPr>
              <a:t>www.city.isesaki.lg.jp</a:t>
            </a:r>
            <a:r>
              <a:rPr lang="en-US" altLang="ja-JP" sz="1800" b="1" u="sng">
                <a:solidFill>
                  <a:schemeClr val="dk1"/>
                </a:solidFill>
              </a:rPr>
              <a:t>/</a:t>
            </a:r>
            <a:r>
              <a:rPr lang="en-US" altLang="ja-JP" sz="1800" b="1" u="sng" err="1">
                <a:solidFill>
                  <a:schemeClr val="dk1"/>
                </a:solidFill>
              </a:rPr>
              <a:t>kurashi_tetsuzuki</a:t>
            </a:r>
            <a:r>
              <a:rPr lang="en-US" altLang="ja-JP" sz="1800" b="1" u="sng">
                <a:solidFill>
                  <a:schemeClr val="dk1"/>
                </a:solidFill>
              </a:rPr>
              <a:t>/</a:t>
            </a:r>
            <a:r>
              <a:rPr lang="en-US" altLang="ja-JP" sz="1800" b="1" u="sng" err="1">
                <a:solidFill>
                  <a:schemeClr val="dk1"/>
                </a:solidFill>
              </a:rPr>
              <a:t>gomi_recycle</a:t>
            </a:r>
            <a:r>
              <a:rPr lang="en-US" altLang="ja-JP" sz="1800" b="1" u="sng">
                <a:solidFill>
                  <a:schemeClr val="dk1"/>
                </a:solidFill>
              </a:rPr>
              <a:t>/</a:t>
            </a:r>
            <a:r>
              <a:rPr lang="en-US" altLang="ja-JP" sz="1800" b="1" u="sng" err="1">
                <a:solidFill>
                  <a:schemeClr val="dk1"/>
                </a:solidFill>
              </a:rPr>
              <a:t>gominowakekata_dashikata</a:t>
            </a:r>
            <a:r>
              <a:rPr lang="en-US" altLang="ja-JP" sz="1800" b="1" u="sng">
                <a:solidFill>
                  <a:schemeClr val="dk1"/>
                </a:solidFill>
              </a:rPr>
              <a:t>/?hl=vi </a:t>
            </a:r>
          </a:p>
          <a:p>
            <a:pPr marL="0" marR="0" lvl="0" indent="0" algn="l" rtl="0">
              <a:spcBef>
                <a:spcPts val="0"/>
              </a:spcBef>
              <a:spcAft>
                <a:spcPts val="0"/>
              </a:spcAft>
              <a:buNone/>
            </a:pPr>
            <a:endParaRPr lang="en-US" altLang="ja-JP" sz="1800" b="1">
              <a:solidFill>
                <a:schemeClr val="dk1"/>
              </a:solidFill>
            </a:endParaRPr>
          </a:p>
          <a:p>
            <a:pPr marL="0" marR="0" lvl="0" indent="0" algn="l" rtl="0">
              <a:spcBef>
                <a:spcPts val="0"/>
              </a:spcBef>
              <a:spcAft>
                <a:spcPts val="0"/>
              </a:spcAft>
              <a:buNone/>
            </a:pPr>
            <a:r>
              <a:rPr lang="en-US" altLang="ja-JP" sz="1800" b="1">
                <a:solidFill>
                  <a:schemeClr val="dk1"/>
                </a:solidFill>
              </a:rPr>
              <a:t>【</a:t>
            </a:r>
            <a:r>
              <a:rPr lang="ja-JP" altLang="en-US" sz="1800" b="1">
                <a:solidFill>
                  <a:schemeClr val="dk1"/>
                </a:solidFill>
              </a:rPr>
              <a:t>いろどり生活日本語　初級２　第</a:t>
            </a:r>
            <a:r>
              <a:rPr lang="en-US" altLang="ja-JP" sz="1800" b="1">
                <a:solidFill>
                  <a:schemeClr val="dk1"/>
                </a:solidFill>
              </a:rPr>
              <a:t>15</a:t>
            </a:r>
            <a:r>
              <a:rPr lang="ja-JP" altLang="en-US" sz="1800" b="1">
                <a:solidFill>
                  <a:schemeClr val="dk1"/>
                </a:solidFill>
              </a:rPr>
              <a:t>課</a:t>
            </a:r>
            <a:r>
              <a:rPr lang="en-US" altLang="ja-JP" sz="1800" b="1">
                <a:solidFill>
                  <a:schemeClr val="dk1"/>
                </a:solidFill>
              </a:rPr>
              <a:t>】</a:t>
            </a:r>
          </a:p>
          <a:p>
            <a:pPr lvl="0">
              <a:buClr>
                <a:schemeClr val="dk1"/>
              </a:buClr>
              <a:buSzPts val="1800"/>
            </a:pPr>
            <a:r>
              <a:rPr lang="en-US" sz="1800" b="1" u="sng">
                <a:solidFill>
                  <a:schemeClr val="dk1"/>
                </a:solidFill>
                <a:hlinkClick r:id="rId5"/>
              </a:rPr>
              <a:t>https://</a:t>
            </a:r>
            <a:r>
              <a:rPr lang="en-US" sz="1800" b="1" u="sng" err="1">
                <a:solidFill>
                  <a:schemeClr val="dk1"/>
                </a:solidFill>
                <a:hlinkClick r:id="rId5"/>
              </a:rPr>
              <a:t>jpf.org.vn</a:t>
            </a:r>
            <a:r>
              <a:rPr lang="en-US" sz="1800" b="1" u="sng">
                <a:solidFill>
                  <a:schemeClr val="dk1"/>
                </a:solidFill>
                <a:hlinkClick r:id="rId5"/>
              </a:rPr>
              <a:t>/</a:t>
            </a:r>
            <a:r>
              <a:rPr lang="en-US" sz="1800" b="1" u="sng" err="1">
                <a:solidFill>
                  <a:schemeClr val="dk1"/>
                </a:solidFill>
                <a:hlinkClick r:id="rId5"/>
              </a:rPr>
              <a:t>irodori</a:t>
            </a:r>
            <a:endParaRPr lang="en-US" sz="1800" b="1" u="sng">
              <a:solidFill>
                <a:schemeClr val="dk1"/>
              </a:solidFill>
            </a:endParaRPr>
          </a:p>
          <a:p>
            <a:pPr marL="0" marR="0" lvl="0" indent="0" algn="l" rtl="0">
              <a:spcBef>
                <a:spcPts val="0"/>
              </a:spcBef>
              <a:spcAft>
                <a:spcPts val="0"/>
              </a:spcAft>
              <a:buClr>
                <a:schemeClr val="dk1"/>
              </a:buClr>
              <a:buSzPts val="1800"/>
              <a:buFont typeface="Arial"/>
              <a:buNone/>
            </a:pPr>
            <a:endParaRPr lang="en-US" altLang="ja-JP" sz="1800" b="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r>
              <a:rPr lang="ja-JP" sz="1800" b="1">
                <a:solidFill>
                  <a:schemeClr val="dk1"/>
                </a:solidFill>
                <a:latin typeface="Arial"/>
                <a:ea typeface="Arial"/>
                <a:cs typeface="Arial"/>
                <a:sym typeface="Arial"/>
              </a:rPr>
              <a:t>・イラスト及び写真素材は下記を使用：</a:t>
            </a:r>
            <a:endParaRPr sz="1800" b="1">
              <a:solidFill>
                <a:schemeClr val="dk1"/>
              </a:solidFill>
              <a:latin typeface="Arial"/>
              <a:ea typeface="Arial"/>
              <a:cs typeface="Arial"/>
              <a:sym typeface="Arial"/>
            </a:endParaRPr>
          </a:p>
          <a:p>
            <a:pPr lvl="0">
              <a:buClr>
                <a:schemeClr val="dk1"/>
              </a:buClr>
              <a:buSzPts val="1800"/>
            </a:pPr>
            <a:r>
              <a:rPr lang="en-US" altLang="ja-JP" sz="1800" b="1" u="sng">
                <a:solidFill>
                  <a:schemeClr val="dk1"/>
                </a:solidFill>
                <a:hlinkClick r:id="rId6">
                  <a:extLst>
                    <a:ext uri="{A12FA001-AC4F-418D-AE19-62706E023703}">
                      <ahyp:hlinkClr xmlns:ahyp="http://schemas.microsoft.com/office/drawing/2018/hyperlinkcolor" val="tx"/>
                    </a:ext>
                  </a:extLst>
                </a:hlinkClick>
              </a:rPr>
              <a:t>https://</a:t>
            </a:r>
            <a:r>
              <a:rPr lang="en-US" altLang="ja-JP" sz="1800" b="1" u="sng" err="1">
                <a:solidFill>
                  <a:schemeClr val="dk1"/>
                </a:solidFill>
                <a:hlinkClick r:id="rId6">
                  <a:extLst>
                    <a:ext uri="{A12FA001-AC4F-418D-AE19-62706E023703}">
                      <ahyp:hlinkClr xmlns:ahyp="http://schemas.microsoft.com/office/drawing/2018/hyperlinkcolor" val="tx"/>
                    </a:ext>
                  </a:extLst>
                </a:hlinkClick>
              </a:rPr>
              <a:t>www.irasutoya.com</a:t>
            </a:r>
            <a:r>
              <a:rPr lang="en-US" altLang="ja-JP" sz="1800" b="1" u="sng">
                <a:solidFill>
                  <a:schemeClr val="dk1"/>
                </a:solidFill>
                <a:hlinkClick r:id="rId6">
                  <a:extLst>
                    <a:ext uri="{A12FA001-AC4F-418D-AE19-62706E023703}">
                      <ahyp:hlinkClr xmlns:ahyp="http://schemas.microsoft.com/office/drawing/2018/hyperlinkcolor" val="tx"/>
                    </a:ext>
                  </a:extLst>
                </a:hlinkClick>
              </a:rPr>
              <a:t>/</a:t>
            </a:r>
            <a:endParaRPr lang="en-US" sz="1800" b="1" u="sng">
              <a:solidFill>
                <a:schemeClr val="dk1"/>
              </a:solidFill>
            </a:endParaRPr>
          </a:p>
          <a:p>
            <a:pPr lvl="0">
              <a:buClr>
                <a:schemeClr val="dk1"/>
              </a:buClr>
              <a:buSzPts val="1800"/>
            </a:pPr>
            <a:r>
              <a:rPr lang="en-US" altLang="ja-JP" sz="1800" b="1" u="sng">
                <a:solidFill>
                  <a:schemeClr val="dk1"/>
                </a:solidFill>
                <a:hlinkClick r:id="rId7"/>
              </a:rPr>
              <a:t>https://</a:t>
            </a:r>
            <a:r>
              <a:rPr lang="en-US" altLang="ja-JP" sz="1800" b="1" u="sng" err="1">
                <a:solidFill>
                  <a:schemeClr val="dk1"/>
                </a:solidFill>
                <a:hlinkClick r:id="rId7"/>
              </a:rPr>
              <a:t>illustkun.com</a:t>
            </a:r>
            <a:endParaRPr lang="en-US" altLang="ja-JP" sz="1800" b="1" u="sng">
              <a:solidFill>
                <a:schemeClr val="dk1"/>
              </a:solidFill>
            </a:endParaRPr>
          </a:p>
          <a:p>
            <a:pPr lvl="0">
              <a:buClr>
                <a:schemeClr val="dk1"/>
              </a:buClr>
              <a:buSzPts val="1800"/>
            </a:pPr>
            <a:r>
              <a:rPr lang="en-US" altLang="ja-JP" sz="1800" b="1" u="sng">
                <a:solidFill>
                  <a:schemeClr val="dk1"/>
                </a:solidFill>
                <a:hlinkClick r:id="rId8"/>
              </a:rPr>
              <a:t>https://</a:t>
            </a:r>
            <a:r>
              <a:rPr lang="en-US" altLang="ja-JP" sz="1800" b="1" u="sng" err="1">
                <a:solidFill>
                  <a:schemeClr val="dk1"/>
                </a:solidFill>
                <a:hlinkClick r:id="rId8"/>
              </a:rPr>
              <a:t>www.ac-illust.com</a:t>
            </a:r>
            <a:endParaRPr lang="en-US" altLang="ja-JP" sz="1800" b="1" u="sng">
              <a:solidFill>
                <a:schemeClr val="dk1"/>
              </a:solidFill>
            </a:endParaRPr>
          </a:p>
          <a:p>
            <a:pPr lvl="0">
              <a:buClr>
                <a:schemeClr val="dk1"/>
              </a:buClr>
              <a:buSzPts val="1800"/>
            </a:pPr>
            <a:r>
              <a:rPr lang="en-US" altLang="ja-JP" sz="1800" b="1" u="sng">
                <a:solidFill>
                  <a:schemeClr val="dk1"/>
                </a:solidFill>
                <a:hlinkClick r:id="rId9"/>
              </a:rPr>
              <a:t>https://</a:t>
            </a:r>
            <a:r>
              <a:rPr lang="en-US" altLang="ja-JP" sz="1800" b="1" u="sng" err="1">
                <a:solidFill>
                  <a:schemeClr val="dk1"/>
                </a:solidFill>
                <a:hlinkClick r:id="rId9"/>
              </a:rPr>
              <a:t>loosedrawing.com</a:t>
            </a:r>
            <a:r>
              <a:rPr lang="en-US" altLang="ja-JP" sz="1800" b="1" u="sng">
                <a:solidFill>
                  <a:schemeClr val="dk1"/>
                </a:solidFill>
                <a:hlinkClick r:id="rId9"/>
              </a:rPr>
              <a:t>/</a:t>
            </a:r>
            <a:endParaRPr lang="en-US" altLang="ja-JP" sz="1800" b="1" u="sng">
              <a:solidFill>
                <a:schemeClr val="dk1"/>
              </a:solidFill>
            </a:endParaRPr>
          </a:p>
          <a:p>
            <a:pPr lvl="0">
              <a:buClr>
                <a:schemeClr val="dk1"/>
              </a:buClr>
              <a:buSzPts val="1800"/>
            </a:pPr>
            <a:r>
              <a:rPr lang="en-US" altLang="ja-JP" sz="1800" b="1" u="sng">
                <a:solidFill>
                  <a:schemeClr val="dk1"/>
                </a:solidFill>
              </a:rPr>
              <a:t>https://</a:t>
            </a:r>
            <a:r>
              <a:rPr lang="en-US" altLang="ja-JP" sz="1800" b="1" u="sng" err="1">
                <a:solidFill>
                  <a:schemeClr val="dk1"/>
                </a:solidFill>
              </a:rPr>
              <a:t>creatime.net</a:t>
            </a:r>
            <a:endParaRPr lang="en-US" altLang="ja-JP" sz="1800" b="1" u="sng">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41BE8CD-532F-D027-52D6-6501F4724908}"/>
              </a:ext>
            </a:extLst>
          </p:cNvPr>
          <p:cNvGraphicFramePr/>
          <p:nvPr/>
        </p:nvGraphicFramePr>
        <p:xfrm>
          <a:off x="577516" y="288759"/>
          <a:ext cx="11165305"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C8F25BF-ABF5-382D-468B-5B3211572C49}"/>
              </a:ext>
            </a:extLst>
          </p:cNvPr>
          <p:cNvSpPr txBox="1"/>
          <p:nvPr/>
        </p:nvSpPr>
        <p:spPr>
          <a:xfrm>
            <a:off x="4652210" y="865921"/>
            <a:ext cx="2720617" cy="1415772"/>
          </a:xfrm>
          <a:prstGeom prst="rect">
            <a:avLst/>
          </a:prstGeom>
          <a:noFill/>
        </p:spPr>
        <p:txBody>
          <a:bodyPr wrap="none" rtlCol="0">
            <a:spAutoFit/>
          </a:bodyPr>
          <a:lstStyle/>
          <a:p>
            <a:r>
              <a:rPr lang="en-US" sz="5400" b="1" dirty="0">
                <a:solidFill>
                  <a:schemeClr val="bg1"/>
                </a:solidFill>
                <a:latin typeface="Amasis MT Pro Black" panose="02040A04050005020304" pitchFamily="18" charset="0"/>
              </a:rPr>
              <a:t>Reduce</a:t>
            </a:r>
          </a:p>
          <a:p>
            <a:pPr algn="ctr"/>
            <a:r>
              <a:rPr lang="en-US" sz="3200" b="1" dirty="0" err="1">
                <a:solidFill>
                  <a:schemeClr val="bg1"/>
                </a:solidFill>
                <a:latin typeface="Times New Roman" panose="02020603050405020304" pitchFamily="18" charset="0"/>
                <a:cs typeface="Times New Roman" panose="02020603050405020304" pitchFamily="18" charset="0"/>
              </a:rPr>
              <a:t>Giảm</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thiểu</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9DCC1FE-4DBD-8D9A-BB0E-C72EB69AC0C8}"/>
              </a:ext>
            </a:extLst>
          </p:cNvPr>
          <p:cNvSpPr txBox="1"/>
          <p:nvPr/>
        </p:nvSpPr>
        <p:spPr>
          <a:xfrm>
            <a:off x="1684510" y="4664962"/>
            <a:ext cx="2278188" cy="1415772"/>
          </a:xfrm>
          <a:prstGeom prst="rect">
            <a:avLst/>
          </a:prstGeom>
          <a:noFill/>
        </p:spPr>
        <p:txBody>
          <a:bodyPr wrap="none" rtlCol="0">
            <a:spAutoFit/>
          </a:bodyPr>
          <a:lstStyle/>
          <a:p>
            <a:r>
              <a:rPr lang="en-US" sz="5400" b="1" dirty="0">
                <a:solidFill>
                  <a:schemeClr val="bg1"/>
                </a:solidFill>
                <a:latin typeface="Amasis MT Pro Black" panose="02040A04050005020304" pitchFamily="18" charset="0"/>
              </a:rPr>
              <a:t>Reuse</a:t>
            </a:r>
          </a:p>
          <a:p>
            <a:r>
              <a:rPr lang="en-US" sz="3200" b="1" dirty="0">
                <a:solidFill>
                  <a:schemeClr val="bg1"/>
                </a:solidFill>
                <a:latin typeface="Times New Roman" panose="02020603050405020304" pitchFamily="18" charset="0"/>
                <a:cs typeface="Times New Roman" panose="02020603050405020304" pitchFamily="18" charset="0"/>
              </a:rPr>
              <a:t>Tái </a:t>
            </a:r>
            <a:r>
              <a:rPr lang="en-US" sz="3200" b="1" dirty="0" err="1">
                <a:solidFill>
                  <a:schemeClr val="bg1"/>
                </a:solidFill>
                <a:latin typeface="Times New Roman" panose="02020603050405020304" pitchFamily="18" charset="0"/>
                <a:cs typeface="Times New Roman" panose="02020603050405020304" pitchFamily="18" charset="0"/>
              </a:rPr>
              <a:t>sử</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dụng</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4EE6AFE-C0CB-BAB4-ECF1-5586488F0855}"/>
              </a:ext>
            </a:extLst>
          </p:cNvPr>
          <p:cNvSpPr txBox="1"/>
          <p:nvPr/>
        </p:nvSpPr>
        <p:spPr>
          <a:xfrm>
            <a:off x="7688225" y="4796413"/>
            <a:ext cx="2568332" cy="1384995"/>
          </a:xfrm>
          <a:prstGeom prst="rect">
            <a:avLst/>
          </a:prstGeom>
          <a:noFill/>
        </p:spPr>
        <p:txBody>
          <a:bodyPr wrap="none" rtlCol="0">
            <a:spAutoFit/>
          </a:bodyPr>
          <a:lstStyle/>
          <a:p>
            <a:r>
              <a:rPr lang="en-US" sz="4800" b="1" dirty="0">
                <a:solidFill>
                  <a:schemeClr val="bg1"/>
                </a:solidFill>
                <a:latin typeface="Amasis MT Pro Black" panose="02040A04050005020304" pitchFamily="18" charset="0"/>
              </a:rPr>
              <a:t>Recycle</a:t>
            </a:r>
          </a:p>
          <a:p>
            <a:pPr algn="ctr"/>
            <a:r>
              <a:rPr lang="en-US" sz="3600" b="1" dirty="0">
                <a:solidFill>
                  <a:schemeClr val="bg1"/>
                </a:solidFill>
                <a:latin typeface="Times New Roman" panose="02020603050405020304" pitchFamily="18" charset="0"/>
                <a:cs typeface="Times New Roman" panose="02020603050405020304" pitchFamily="18" charset="0"/>
              </a:rPr>
              <a:t>Tái </a:t>
            </a:r>
            <a:r>
              <a:rPr lang="en-US" sz="3600" b="1" dirty="0" err="1">
                <a:solidFill>
                  <a:schemeClr val="bg1"/>
                </a:solidFill>
                <a:latin typeface="Times New Roman" panose="02020603050405020304" pitchFamily="18" charset="0"/>
                <a:cs typeface="Times New Roman" panose="02020603050405020304" pitchFamily="18" charset="0"/>
              </a:rPr>
              <a:t>chế</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4CC68D4-5954-8B49-7F63-C181918E918B}"/>
              </a:ext>
            </a:extLst>
          </p:cNvPr>
          <p:cNvSpPr txBox="1"/>
          <p:nvPr/>
        </p:nvSpPr>
        <p:spPr>
          <a:xfrm>
            <a:off x="5315052" y="3429000"/>
            <a:ext cx="1394934" cy="1200329"/>
          </a:xfrm>
          <a:prstGeom prst="rect">
            <a:avLst/>
          </a:prstGeom>
          <a:noFill/>
        </p:spPr>
        <p:txBody>
          <a:bodyPr wrap="none" rtlCol="0">
            <a:spAutoFit/>
          </a:bodyPr>
          <a:lstStyle/>
          <a:p>
            <a:r>
              <a:rPr lang="en-US" sz="7200" b="1" err="1">
                <a:solidFill>
                  <a:schemeClr val="accent6">
                    <a:lumMod val="50000"/>
                  </a:schemeClr>
                </a:solidFill>
                <a:latin typeface="Amasis MT Pro Black" panose="02040A04050005020304" pitchFamily="18" charset="0"/>
              </a:rPr>
              <a:t>3R</a:t>
            </a:r>
            <a:endParaRPr lang="en-US" sz="7200" b="1">
              <a:solidFill>
                <a:schemeClr val="accent6">
                  <a:lumMod val="50000"/>
                </a:schemeClr>
              </a:solidFill>
              <a:latin typeface="Amasis MT Pro Black" panose="02040A04050005020304" pitchFamily="18" charset="0"/>
            </a:endParaRPr>
          </a:p>
        </p:txBody>
      </p:sp>
      <p:pic>
        <p:nvPicPr>
          <p:cNvPr id="1026" name="Picture 2" descr="街路樹と自動車の風景に似ているイラスト素材｜無料イラスト・フリー素材なら「イラストAC」">
            <a:extLst>
              <a:ext uri="{FF2B5EF4-FFF2-40B4-BE49-F238E27FC236}">
                <a16:creationId xmlns:a16="http://schemas.microsoft.com/office/drawing/2014/main" id="{B2E9BF66-7B82-571B-AC58-7B74B3B3501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8673" y="2134348"/>
            <a:ext cx="6886575"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96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43"/>
          <p:cNvSpPr txBox="1"/>
          <p:nvPr/>
        </p:nvSpPr>
        <p:spPr>
          <a:xfrm>
            <a:off x="0" y="58867"/>
            <a:ext cx="12192000" cy="6186269"/>
          </a:xfrm>
          <a:prstGeom prst="rect">
            <a:avLst/>
          </a:prstGeom>
          <a:noFill/>
          <a:ln>
            <a:noFill/>
          </a:ln>
        </p:spPr>
        <p:txBody>
          <a:bodyPr spcFirstLastPara="1" wrap="square" lIns="91425" tIns="45700" rIns="91425" bIns="45700" anchor="t" anchorCtr="0">
            <a:spAutoFit/>
          </a:bodyPr>
          <a:lstStyle/>
          <a:p>
            <a:pPr lvl="0">
              <a:buSzPts val="1800"/>
            </a:pPr>
            <a:r>
              <a:rPr lang="ja-JP" altLang="en-US" sz="1800" b="1"/>
              <a:t>＜</a:t>
            </a:r>
            <a:r>
              <a:rPr lang="en-US" altLang="ja-JP" sz="1800" b="1" err="1"/>
              <a:t>Nguồn</a:t>
            </a:r>
            <a:r>
              <a:rPr lang="en-US" altLang="ja-JP" sz="1800" b="1"/>
              <a:t>/Tài </a:t>
            </a:r>
            <a:r>
              <a:rPr lang="en-US" altLang="ja-JP" sz="1800" b="1" err="1"/>
              <a:t>liệu</a:t>
            </a:r>
            <a:r>
              <a:rPr lang="en-US" altLang="ja-JP" sz="1800" b="1"/>
              <a:t> </a:t>
            </a:r>
            <a:r>
              <a:rPr lang="en-US" altLang="ja-JP" sz="1800" b="1" err="1"/>
              <a:t>tham</a:t>
            </a:r>
            <a:r>
              <a:rPr lang="en-US" altLang="ja-JP" sz="1800" b="1"/>
              <a:t> </a:t>
            </a:r>
            <a:r>
              <a:rPr lang="en-US" altLang="ja-JP" sz="1800" b="1" err="1"/>
              <a:t>khảo</a:t>
            </a:r>
            <a:r>
              <a:rPr lang="ja-JP" altLang="en-US" sz="1800" b="1"/>
              <a:t>＞</a:t>
            </a:r>
          </a:p>
          <a:p>
            <a:pPr marL="0" marR="0" lvl="0" indent="0" algn="l" rtl="0">
              <a:lnSpc>
                <a:spcPct val="100000"/>
              </a:lnSpc>
              <a:spcBef>
                <a:spcPts val="0"/>
              </a:spcBef>
              <a:spcAft>
                <a:spcPts val="0"/>
              </a:spcAft>
              <a:buClr>
                <a:srgbClr val="000000"/>
              </a:buClr>
              <a:buSzPts val="1800"/>
              <a:buFont typeface="Arial"/>
              <a:buNone/>
            </a:pPr>
            <a:endParaRPr sz="1800" b="1">
              <a:solidFill>
                <a:srgbClr val="000000"/>
              </a:solidFill>
              <a:latin typeface="Arial"/>
              <a:ea typeface="Arial"/>
              <a:cs typeface="Arial"/>
              <a:sym typeface="Arial"/>
            </a:endParaRPr>
          </a:p>
          <a:p>
            <a:pPr lvl="0">
              <a:buSzPts val="1800"/>
            </a:pPr>
            <a:r>
              <a:rPr lang="en-US" altLang="ja-JP" sz="1800" b="1"/>
              <a:t>【</a:t>
            </a:r>
            <a:r>
              <a:rPr lang="vi-VN" altLang="ja-JP" sz="1800" b="1"/>
              <a:t>Sách hướng dẫn phân loại rác và tài nguyên, áp phích cho các vị trí lưu giữ rác</a:t>
            </a:r>
            <a:r>
              <a:rPr lang="en-US" altLang="ja-JP" sz="1800" b="1"/>
              <a:t> – Thành </a:t>
            </a:r>
            <a:r>
              <a:rPr lang="en-US" altLang="ja-JP" sz="1800" b="1" err="1"/>
              <a:t>phố</a:t>
            </a:r>
            <a:r>
              <a:rPr lang="en-US" altLang="ja-JP" sz="1800" b="1"/>
              <a:t> Minato, Tokyo】</a:t>
            </a:r>
          </a:p>
          <a:p>
            <a:pPr lvl="0">
              <a:buSzPts val="1800"/>
            </a:pPr>
            <a:r>
              <a:rPr lang="en-US" altLang="ja-JP" sz="1800" b="1" u="sng">
                <a:hlinkClick r:id="rId3"/>
              </a:rPr>
              <a:t>https://</a:t>
            </a:r>
            <a:r>
              <a:rPr lang="en-US" altLang="ja-JP" sz="1800" b="1" u="sng" err="1">
                <a:hlinkClick r:id="rId3"/>
              </a:rPr>
              <a:t>www.city.minato.tokyo.jp</a:t>
            </a:r>
            <a:r>
              <a:rPr lang="en-US" altLang="ja-JP" sz="1800" b="1" u="sng">
                <a:hlinkClick r:id="rId3"/>
              </a:rPr>
              <a:t>/</a:t>
            </a:r>
            <a:r>
              <a:rPr lang="en-US" altLang="ja-JP" sz="1800" b="1" u="sng" err="1">
                <a:hlinkClick r:id="rId3"/>
              </a:rPr>
              <a:t>gomigenryou</a:t>
            </a:r>
            <a:r>
              <a:rPr lang="en-US" altLang="ja-JP" sz="1800" b="1" u="sng">
                <a:hlinkClick r:id="rId3"/>
              </a:rPr>
              <a:t>/</a:t>
            </a:r>
            <a:r>
              <a:rPr lang="en-US" altLang="ja-JP" sz="1800" b="1" u="sng" err="1">
                <a:hlinkClick r:id="rId3"/>
              </a:rPr>
              <a:t>kurashi</a:t>
            </a:r>
            <a:r>
              <a:rPr lang="en-US" altLang="ja-JP" sz="1800" b="1" u="sng">
                <a:hlinkClick r:id="rId3"/>
              </a:rPr>
              <a:t>/</a:t>
            </a:r>
            <a:r>
              <a:rPr lang="en-US" altLang="ja-JP" sz="1800" b="1" u="sng" err="1">
                <a:hlinkClick r:id="rId3"/>
              </a:rPr>
              <a:t>gomi</a:t>
            </a:r>
            <a:r>
              <a:rPr lang="en-US" altLang="ja-JP" sz="1800" b="1" u="sng">
                <a:hlinkClick r:id="rId3"/>
              </a:rPr>
              <a:t>/</a:t>
            </a:r>
            <a:r>
              <a:rPr lang="en-US" altLang="ja-JP" sz="1800" b="1" u="sng" err="1">
                <a:hlinkClick r:id="rId3"/>
              </a:rPr>
              <a:t>kate</a:t>
            </a:r>
            <a:r>
              <a:rPr lang="en-US" altLang="ja-JP" sz="1800" b="1" u="sng">
                <a:hlinkClick r:id="rId3"/>
              </a:rPr>
              <a:t>/k-</a:t>
            </a:r>
            <a:r>
              <a:rPr lang="en-US" altLang="ja-JP" sz="1800" b="1" u="sng" err="1">
                <a:hlinkClick r:id="rId3"/>
              </a:rPr>
              <a:t>wakekata</a:t>
            </a:r>
            <a:r>
              <a:rPr lang="en-US" altLang="ja-JP" sz="1800" b="1" u="sng">
                <a:hlinkClick r:id="rId3"/>
              </a:rPr>
              <a:t>/</a:t>
            </a:r>
            <a:r>
              <a:rPr lang="en-US" altLang="ja-JP" sz="1800" b="1" u="sng" err="1">
                <a:hlinkClick r:id="rId3"/>
              </a:rPr>
              <a:t>guidebook.html</a:t>
            </a:r>
            <a:endParaRPr lang="en-US" altLang="ja-JP" sz="1800" b="1" u="sng"/>
          </a:p>
          <a:p>
            <a:pPr lvl="0">
              <a:buSzPts val="1800"/>
            </a:pPr>
            <a:endParaRPr sz="1800" b="1" u="sng">
              <a:solidFill>
                <a:schemeClr val="dk1"/>
              </a:solidFill>
              <a:latin typeface="Arial"/>
              <a:ea typeface="Arial"/>
              <a:cs typeface="Arial"/>
              <a:sym typeface="Arial"/>
            </a:endParaRPr>
          </a:p>
          <a:p>
            <a:pPr lvl="0">
              <a:buClr>
                <a:schemeClr val="dk1"/>
              </a:buClr>
              <a:buSzPts val="1800"/>
            </a:pPr>
            <a:r>
              <a:rPr lang="vi-VN" altLang="ja-JP" sz="1800" b="1">
                <a:solidFill>
                  <a:schemeClr val="dk1"/>
                </a:solidFill>
              </a:rPr>
              <a:t>【</a:t>
            </a:r>
            <a:r>
              <a:rPr lang="en-US" altLang="ja-JP" sz="1800" b="1" err="1">
                <a:solidFill>
                  <a:schemeClr val="dk1"/>
                </a:solidFill>
              </a:rPr>
              <a:t>Ứng</a:t>
            </a:r>
            <a:r>
              <a:rPr lang="en-US" altLang="ja-JP" sz="1800" b="1">
                <a:solidFill>
                  <a:schemeClr val="dk1"/>
                </a:solidFill>
              </a:rPr>
              <a:t> </a:t>
            </a:r>
            <a:r>
              <a:rPr lang="en-US" altLang="ja-JP" sz="1800" b="1" err="1">
                <a:solidFill>
                  <a:schemeClr val="dk1"/>
                </a:solidFill>
              </a:rPr>
              <a:t>dụng</a:t>
            </a:r>
            <a:r>
              <a:rPr lang="ja-JP" altLang="en-US" sz="1800" b="1">
                <a:solidFill>
                  <a:schemeClr val="dk1"/>
                </a:solidFill>
              </a:rPr>
              <a:t>さんあ～る </a:t>
            </a:r>
            <a:r>
              <a:rPr lang="en-US" altLang="ja-JP" sz="1800" b="1" err="1">
                <a:solidFill>
                  <a:schemeClr val="dk1"/>
                </a:solidFill>
              </a:rPr>
              <a:t>tra</a:t>
            </a:r>
            <a:r>
              <a:rPr lang="en-US" altLang="ja-JP" sz="1800" b="1">
                <a:solidFill>
                  <a:schemeClr val="dk1"/>
                </a:solidFill>
              </a:rPr>
              <a:t> </a:t>
            </a:r>
            <a:r>
              <a:rPr lang="en-US" altLang="ja-JP" sz="1800" b="1" err="1">
                <a:solidFill>
                  <a:schemeClr val="dk1"/>
                </a:solidFill>
              </a:rPr>
              <a:t>cứu</a:t>
            </a:r>
            <a:r>
              <a:rPr lang="en-US" altLang="ja-JP" sz="1800" b="1">
                <a:solidFill>
                  <a:schemeClr val="dk1"/>
                </a:solidFill>
              </a:rPr>
              <a:t> thông tin </a:t>
            </a:r>
            <a:r>
              <a:rPr lang="en-US" altLang="ja-JP" sz="1800" b="1" err="1">
                <a:solidFill>
                  <a:schemeClr val="dk1"/>
                </a:solidFill>
              </a:rPr>
              <a:t>về</a:t>
            </a:r>
            <a:r>
              <a:rPr lang="en-US" altLang="ja-JP" sz="1800" b="1">
                <a:solidFill>
                  <a:schemeClr val="dk1"/>
                </a:solidFill>
              </a:rPr>
              <a:t> </a:t>
            </a:r>
            <a:r>
              <a:rPr lang="en-US" altLang="ja-JP" sz="1800" b="1" err="1">
                <a:solidFill>
                  <a:schemeClr val="dk1"/>
                </a:solidFill>
              </a:rPr>
              <a:t>cách</a:t>
            </a:r>
            <a:r>
              <a:rPr lang="en-US" altLang="ja-JP" sz="1800" b="1">
                <a:solidFill>
                  <a:schemeClr val="dk1"/>
                </a:solidFill>
              </a:rPr>
              <a:t> </a:t>
            </a:r>
            <a:r>
              <a:rPr lang="en-US" altLang="ja-JP" sz="1800" b="1" err="1">
                <a:solidFill>
                  <a:schemeClr val="dk1"/>
                </a:solidFill>
              </a:rPr>
              <a:t>vứt</a:t>
            </a:r>
            <a:r>
              <a:rPr lang="en-US" altLang="ja-JP" sz="1800" b="1">
                <a:solidFill>
                  <a:schemeClr val="dk1"/>
                </a:solidFill>
              </a:rPr>
              <a:t> </a:t>
            </a:r>
            <a:r>
              <a:rPr lang="en-US" altLang="ja-JP" sz="1800" b="1" err="1">
                <a:solidFill>
                  <a:schemeClr val="dk1"/>
                </a:solidFill>
              </a:rPr>
              <a:t>rác</a:t>
            </a:r>
            <a:r>
              <a:rPr lang="vi-VN" altLang="ja-JP" sz="1800" b="1">
                <a:solidFill>
                  <a:schemeClr val="dk1"/>
                </a:solidFill>
              </a:rPr>
              <a:t>】</a:t>
            </a:r>
          </a:p>
          <a:p>
            <a:pPr lvl="0">
              <a:buClr>
                <a:schemeClr val="dk1"/>
              </a:buClr>
              <a:buSzPts val="1800"/>
            </a:pPr>
            <a:r>
              <a:rPr lang="en-US" altLang="ja-JP" sz="1800" b="1" u="sng">
                <a:solidFill>
                  <a:schemeClr val="dk1"/>
                </a:solidFill>
                <a:hlinkClick r:id="rId4"/>
              </a:rPr>
              <a:t>https://</a:t>
            </a:r>
            <a:r>
              <a:rPr lang="en-US" altLang="ja-JP" sz="1800" b="1" u="sng" err="1">
                <a:solidFill>
                  <a:schemeClr val="dk1"/>
                </a:solidFill>
                <a:hlinkClick r:id="rId4"/>
              </a:rPr>
              <a:t>www.city.osaka.lg.jp</a:t>
            </a:r>
            <a:r>
              <a:rPr lang="en-US" altLang="ja-JP" sz="1800" b="1" u="sng">
                <a:solidFill>
                  <a:schemeClr val="dk1"/>
                </a:solidFill>
                <a:hlinkClick r:id="rId4"/>
              </a:rPr>
              <a:t>/</a:t>
            </a:r>
            <a:r>
              <a:rPr lang="en-US" altLang="ja-JP" sz="1800" b="1" u="sng" err="1">
                <a:solidFill>
                  <a:schemeClr val="dk1"/>
                </a:solidFill>
                <a:hlinkClick r:id="rId4"/>
              </a:rPr>
              <a:t>kankyo</a:t>
            </a:r>
            <a:r>
              <a:rPr lang="en-US" altLang="ja-JP" sz="1800" b="1" u="sng">
                <a:solidFill>
                  <a:schemeClr val="dk1"/>
                </a:solidFill>
                <a:hlinkClick r:id="rId4"/>
              </a:rPr>
              <a:t>/page/</a:t>
            </a:r>
            <a:r>
              <a:rPr lang="en-US" altLang="ja-JP" sz="1800" b="1" u="sng" err="1">
                <a:solidFill>
                  <a:schemeClr val="dk1"/>
                </a:solidFill>
                <a:hlinkClick r:id="rId4"/>
              </a:rPr>
              <a:t>0000309005.html</a:t>
            </a:r>
            <a:endParaRPr lang="en-US" altLang="ja-JP" sz="1800" b="1" u="sng">
              <a:solidFill>
                <a:schemeClr val="dk1"/>
              </a:solidFill>
            </a:endParaRPr>
          </a:p>
          <a:p>
            <a:pPr lvl="0">
              <a:buClr>
                <a:schemeClr val="dk1"/>
              </a:buClr>
              <a:buSzPts val="1800"/>
            </a:pPr>
            <a:endParaRPr sz="1800" b="1" u="sng">
              <a:solidFill>
                <a:schemeClr val="dk1"/>
              </a:solidFill>
              <a:latin typeface="Arial"/>
              <a:ea typeface="Arial"/>
              <a:cs typeface="Arial"/>
              <a:sym typeface="Arial"/>
            </a:endParaRPr>
          </a:p>
          <a:p>
            <a:pPr lvl="0">
              <a:buClr>
                <a:schemeClr val="dk1"/>
              </a:buClr>
              <a:buSzPts val="1800"/>
            </a:pPr>
            <a:r>
              <a:rPr lang="en-US" altLang="ja-JP" sz="1800" b="1">
                <a:solidFill>
                  <a:schemeClr val="dk1"/>
                </a:solidFill>
              </a:rPr>
              <a:t>【</a:t>
            </a:r>
            <a:r>
              <a:rPr lang="en-US" altLang="ja-JP" sz="1800" b="1" err="1">
                <a:solidFill>
                  <a:schemeClr val="dk1"/>
                </a:solidFill>
              </a:rPr>
              <a:t>Sách</a:t>
            </a:r>
            <a:r>
              <a:rPr lang="en-US" altLang="ja-JP" sz="1800" b="1">
                <a:solidFill>
                  <a:schemeClr val="dk1"/>
                </a:solidFill>
              </a:rPr>
              <a:t> </a:t>
            </a:r>
            <a:r>
              <a:rPr lang="en-US" altLang="ja-JP" sz="1800" b="1" err="1">
                <a:solidFill>
                  <a:schemeClr val="dk1"/>
                </a:solidFill>
              </a:rPr>
              <a:t>hướng</a:t>
            </a:r>
            <a:r>
              <a:rPr lang="en-US" altLang="ja-JP" sz="1800" b="1">
                <a:solidFill>
                  <a:schemeClr val="dk1"/>
                </a:solidFill>
              </a:rPr>
              <a:t> </a:t>
            </a:r>
            <a:r>
              <a:rPr lang="en-US" altLang="ja-JP" sz="1800" b="1" err="1">
                <a:solidFill>
                  <a:schemeClr val="dk1"/>
                </a:solidFill>
              </a:rPr>
              <a:t>dẫn</a:t>
            </a:r>
            <a:r>
              <a:rPr lang="en-US" altLang="ja-JP" sz="1800" b="1">
                <a:solidFill>
                  <a:schemeClr val="dk1"/>
                </a:solidFill>
              </a:rPr>
              <a:t> </a:t>
            </a:r>
            <a:r>
              <a:rPr lang="en-US" altLang="ja-JP" sz="1800" b="1" err="1">
                <a:solidFill>
                  <a:schemeClr val="dk1"/>
                </a:solidFill>
              </a:rPr>
              <a:t>xử</a:t>
            </a:r>
            <a:r>
              <a:rPr lang="en-US" altLang="ja-JP" sz="1800" b="1">
                <a:solidFill>
                  <a:schemeClr val="dk1"/>
                </a:solidFill>
              </a:rPr>
              <a:t> </a:t>
            </a:r>
            <a:r>
              <a:rPr lang="en-US" altLang="ja-JP" sz="1800" b="1" err="1">
                <a:solidFill>
                  <a:schemeClr val="dk1"/>
                </a:solidFill>
              </a:rPr>
              <a:t>lý</a:t>
            </a:r>
            <a:r>
              <a:rPr lang="en-US" altLang="ja-JP" sz="1800" b="1">
                <a:solidFill>
                  <a:schemeClr val="dk1"/>
                </a:solidFill>
              </a:rPr>
              <a:t> </a:t>
            </a:r>
            <a:r>
              <a:rPr lang="en-US" altLang="ja-JP" sz="1800" b="1" err="1">
                <a:solidFill>
                  <a:schemeClr val="dk1"/>
                </a:solidFill>
              </a:rPr>
              <a:t>rác</a:t>
            </a:r>
            <a:r>
              <a:rPr lang="en-US" altLang="ja-JP" sz="1800" b="1">
                <a:solidFill>
                  <a:schemeClr val="dk1"/>
                </a:solidFill>
              </a:rPr>
              <a:t> </a:t>
            </a:r>
            <a:r>
              <a:rPr lang="en-US" altLang="ja-JP" sz="1800" b="1" err="1">
                <a:solidFill>
                  <a:schemeClr val="dk1"/>
                </a:solidFill>
              </a:rPr>
              <a:t>thải</a:t>
            </a:r>
            <a:r>
              <a:rPr lang="en-US" altLang="ja-JP" sz="1800" b="1">
                <a:solidFill>
                  <a:schemeClr val="dk1"/>
                </a:solidFill>
              </a:rPr>
              <a:t> </a:t>
            </a:r>
            <a:r>
              <a:rPr lang="en-US" altLang="ja-JP" sz="1800" b="1" err="1">
                <a:solidFill>
                  <a:schemeClr val="dk1"/>
                </a:solidFill>
              </a:rPr>
              <a:t>của</a:t>
            </a:r>
            <a:r>
              <a:rPr lang="en-US" altLang="ja-JP" sz="1800" b="1">
                <a:solidFill>
                  <a:schemeClr val="dk1"/>
                </a:solidFill>
              </a:rPr>
              <a:t> </a:t>
            </a:r>
            <a:r>
              <a:rPr lang="en-US" altLang="ja-JP" sz="1800" b="1" err="1">
                <a:solidFill>
                  <a:schemeClr val="dk1"/>
                </a:solidFill>
              </a:rPr>
              <a:t>thành</a:t>
            </a:r>
            <a:r>
              <a:rPr lang="en-US" altLang="ja-JP" sz="1800" b="1">
                <a:solidFill>
                  <a:schemeClr val="dk1"/>
                </a:solidFill>
              </a:rPr>
              <a:t> </a:t>
            </a:r>
            <a:r>
              <a:rPr lang="en-US" altLang="ja-JP" sz="1800" b="1" err="1">
                <a:solidFill>
                  <a:schemeClr val="dk1"/>
                </a:solidFill>
              </a:rPr>
              <a:t>phố</a:t>
            </a:r>
            <a:r>
              <a:rPr lang="en-US" altLang="ja-JP" sz="1800" b="1">
                <a:solidFill>
                  <a:schemeClr val="dk1"/>
                </a:solidFill>
              </a:rPr>
              <a:t> </a:t>
            </a:r>
            <a:r>
              <a:rPr lang="en-US" altLang="ja-JP" sz="1800" b="1" err="1">
                <a:solidFill>
                  <a:schemeClr val="dk1"/>
                </a:solidFill>
              </a:rPr>
              <a:t>Isesaki</a:t>
            </a:r>
            <a:r>
              <a:rPr lang="en-US" altLang="ja-JP" sz="1800" b="1">
                <a:solidFill>
                  <a:schemeClr val="dk1"/>
                </a:solidFill>
              </a:rPr>
              <a:t>】</a:t>
            </a:r>
          </a:p>
          <a:p>
            <a:pPr lvl="0"/>
            <a:r>
              <a:rPr lang="en-US" altLang="ja-JP" sz="1800" b="1" u="sng">
                <a:solidFill>
                  <a:schemeClr val="dk1"/>
                </a:solidFill>
              </a:rPr>
              <a:t>https://</a:t>
            </a:r>
            <a:r>
              <a:rPr lang="en-US" altLang="ja-JP" sz="1800" b="1" u="sng" err="1">
                <a:solidFill>
                  <a:schemeClr val="dk1"/>
                </a:solidFill>
              </a:rPr>
              <a:t>www.city.isesaki.lg.jp</a:t>
            </a:r>
            <a:r>
              <a:rPr lang="en-US" altLang="ja-JP" sz="1800" b="1" u="sng">
                <a:solidFill>
                  <a:schemeClr val="dk1"/>
                </a:solidFill>
              </a:rPr>
              <a:t>/</a:t>
            </a:r>
            <a:r>
              <a:rPr lang="en-US" altLang="ja-JP" sz="1800" b="1" u="sng" err="1">
                <a:solidFill>
                  <a:schemeClr val="dk1"/>
                </a:solidFill>
              </a:rPr>
              <a:t>kurashi_tetsuzuki</a:t>
            </a:r>
            <a:r>
              <a:rPr lang="en-US" altLang="ja-JP" sz="1800" b="1" u="sng">
                <a:solidFill>
                  <a:schemeClr val="dk1"/>
                </a:solidFill>
              </a:rPr>
              <a:t>/</a:t>
            </a:r>
            <a:r>
              <a:rPr lang="en-US" altLang="ja-JP" sz="1800" b="1" u="sng" err="1">
                <a:solidFill>
                  <a:schemeClr val="dk1"/>
                </a:solidFill>
              </a:rPr>
              <a:t>gomi_recycle</a:t>
            </a:r>
            <a:r>
              <a:rPr lang="en-US" altLang="ja-JP" sz="1800" b="1" u="sng">
                <a:solidFill>
                  <a:schemeClr val="dk1"/>
                </a:solidFill>
              </a:rPr>
              <a:t>/</a:t>
            </a:r>
            <a:r>
              <a:rPr lang="en-US" altLang="ja-JP" sz="1800" b="1" u="sng" err="1">
                <a:solidFill>
                  <a:schemeClr val="dk1"/>
                </a:solidFill>
              </a:rPr>
              <a:t>gominowakekata_dashikata</a:t>
            </a:r>
            <a:r>
              <a:rPr lang="en-US" altLang="ja-JP" sz="1800" b="1" u="sng">
                <a:solidFill>
                  <a:schemeClr val="dk1"/>
                </a:solidFill>
              </a:rPr>
              <a:t>/?hl=vi</a:t>
            </a:r>
          </a:p>
          <a:p>
            <a:pPr lvl="0"/>
            <a:endParaRPr lang="en-US" altLang="ja-JP" sz="1800" b="1" u="sng">
              <a:solidFill>
                <a:schemeClr val="dk1"/>
              </a:solidFill>
            </a:endParaRPr>
          </a:p>
          <a:p>
            <a:pPr marL="0" marR="0" lvl="0" indent="0" algn="l" rtl="0">
              <a:spcBef>
                <a:spcPts val="0"/>
              </a:spcBef>
              <a:spcAft>
                <a:spcPts val="0"/>
              </a:spcAft>
              <a:buNone/>
            </a:pPr>
            <a:r>
              <a:rPr lang="en-US" altLang="ja-JP" sz="1800" b="1">
                <a:solidFill>
                  <a:schemeClr val="dk1"/>
                </a:solidFill>
              </a:rPr>
              <a:t>【</a:t>
            </a:r>
            <a:r>
              <a:rPr lang="en-US" altLang="ja-JP" sz="1800" b="1" err="1">
                <a:solidFill>
                  <a:schemeClr val="dk1"/>
                </a:solidFill>
              </a:rPr>
              <a:t>Giáo</a:t>
            </a:r>
            <a:r>
              <a:rPr lang="en-US" altLang="ja-JP" sz="1800" b="1">
                <a:solidFill>
                  <a:schemeClr val="dk1"/>
                </a:solidFill>
              </a:rPr>
              <a:t> </a:t>
            </a:r>
            <a:r>
              <a:rPr lang="en-US" altLang="ja-JP" sz="1800" b="1" err="1">
                <a:solidFill>
                  <a:schemeClr val="dk1"/>
                </a:solidFill>
              </a:rPr>
              <a:t>trình</a:t>
            </a:r>
            <a:r>
              <a:rPr lang="en-US" altLang="ja-JP" sz="1800" b="1">
                <a:solidFill>
                  <a:schemeClr val="dk1"/>
                </a:solidFill>
              </a:rPr>
              <a:t> Irodori </a:t>
            </a:r>
            <a:r>
              <a:rPr lang="en-US" altLang="ja-JP" sz="1800" b="1" err="1">
                <a:solidFill>
                  <a:schemeClr val="dk1"/>
                </a:solidFill>
              </a:rPr>
              <a:t>Tiếng</a:t>
            </a:r>
            <a:r>
              <a:rPr lang="en-US" altLang="ja-JP" sz="1800" b="1">
                <a:solidFill>
                  <a:schemeClr val="dk1"/>
                </a:solidFill>
              </a:rPr>
              <a:t> Nhật </a:t>
            </a:r>
            <a:r>
              <a:rPr lang="en-US" altLang="ja-JP" sz="1800" b="1" err="1">
                <a:solidFill>
                  <a:schemeClr val="dk1"/>
                </a:solidFill>
              </a:rPr>
              <a:t>trong</a:t>
            </a:r>
            <a:r>
              <a:rPr lang="en-US" altLang="ja-JP" sz="1800" b="1">
                <a:solidFill>
                  <a:schemeClr val="dk1"/>
                </a:solidFill>
              </a:rPr>
              <a:t> </a:t>
            </a:r>
            <a:r>
              <a:rPr lang="en-US" altLang="ja-JP" sz="1800" b="1" err="1">
                <a:solidFill>
                  <a:schemeClr val="dk1"/>
                </a:solidFill>
              </a:rPr>
              <a:t>đời</a:t>
            </a:r>
            <a:r>
              <a:rPr lang="en-US" altLang="ja-JP" sz="1800" b="1">
                <a:solidFill>
                  <a:schemeClr val="dk1"/>
                </a:solidFill>
              </a:rPr>
              <a:t> </a:t>
            </a:r>
            <a:r>
              <a:rPr lang="en-US" altLang="ja-JP" sz="1800" b="1" err="1">
                <a:solidFill>
                  <a:schemeClr val="dk1"/>
                </a:solidFill>
              </a:rPr>
              <a:t>sống</a:t>
            </a:r>
            <a:r>
              <a:rPr lang="en-US" altLang="ja-JP" sz="1800" b="1">
                <a:solidFill>
                  <a:schemeClr val="dk1"/>
                </a:solidFill>
              </a:rPr>
              <a:t> – </a:t>
            </a:r>
            <a:r>
              <a:rPr lang="en-US" altLang="ja-JP" sz="1800" b="1" err="1">
                <a:solidFill>
                  <a:schemeClr val="dk1"/>
                </a:solidFill>
              </a:rPr>
              <a:t>Sơ</a:t>
            </a:r>
            <a:r>
              <a:rPr lang="en-US" altLang="ja-JP" sz="1800" b="1">
                <a:solidFill>
                  <a:schemeClr val="dk1"/>
                </a:solidFill>
              </a:rPr>
              <a:t> </a:t>
            </a:r>
            <a:r>
              <a:rPr lang="en-US" altLang="ja-JP" sz="1800" b="1" err="1">
                <a:solidFill>
                  <a:schemeClr val="dk1"/>
                </a:solidFill>
              </a:rPr>
              <a:t>cấp</a:t>
            </a:r>
            <a:r>
              <a:rPr lang="en-US" altLang="ja-JP" sz="1800" b="1">
                <a:solidFill>
                  <a:schemeClr val="dk1"/>
                </a:solidFill>
              </a:rPr>
              <a:t> 2  - </a:t>
            </a:r>
            <a:r>
              <a:rPr lang="en-US" altLang="ja-JP" sz="1800" b="1" err="1">
                <a:solidFill>
                  <a:schemeClr val="dk1"/>
                </a:solidFill>
              </a:rPr>
              <a:t>Bài</a:t>
            </a:r>
            <a:r>
              <a:rPr lang="en-US" altLang="ja-JP" sz="1800" b="1">
                <a:solidFill>
                  <a:schemeClr val="dk1"/>
                </a:solidFill>
              </a:rPr>
              <a:t> 15】</a:t>
            </a:r>
          </a:p>
          <a:p>
            <a:pPr lvl="0">
              <a:buClr>
                <a:schemeClr val="dk1"/>
              </a:buClr>
              <a:buSzPts val="1800"/>
            </a:pPr>
            <a:r>
              <a:rPr lang="en-US" sz="1800" b="1" u="sng">
                <a:solidFill>
                  <a:schemeClr val="dk1"/>
                </a:solidFill>
                <a:hlinkClick r:id="rId5"/>
              </a:rPr>
              <a:t>https://</a:t>
            </a:r>
            <a:r>
              <a:rPr lang="en-US" sz="1800" b="1" u="sng" err="1">
                <a:solidFill>
                  <a:schemeClr val="dk1"/>
                </a:solidFill>
                <a:hlinkClick r:id="rId5"/>
              </a:rPr>
              <a:t>jpf.org.vn</a:t>
            </a:r>
            <a:r>
              <a:rPr lang="en-US" sz="1800" b="1" u="sng">
                <a:solidFill>
                  <a:schemeClr val="dk1"/>
                </a:solidFill>
                <a:hlinkClick r:id="rId5"/>
              </a:rPr>
              <a:t>/</a:t>
            </a:r>
            <a:r>
              <a:rPr lang="en-US" sz="1800" b="1" u="sng" err="1">
                <a:solidFill>
                  <a:schemeClr val="dk1"/>
                </a:solidFill>
                <a:hlinkClick r:id="rId5"/>
              </a:rPr>
              <a:t>irodori</a:t>
            </a:r>
            <a:endParaRPr lang="en-US" sz="1800" b="1" u="sng">
              <a:solidFill>
                <a:schemeClr val="dk1"/>
              </a:solidFill>
            </a:endParaRPr>
          </a:p>
          <a:p>
            <a:pPr marL="0" marR="0" lvl="0" indent="0" algn="l" rtl="0">
              <a:spcBef>
                <a:spcPts val="0"/>
              </a:spcBef>
              <a:spcAft>
                <a:spcPts val="0"/>
              </a:spcAft>
              <a:buClr>
                <a:schemeClr val="dk1"/>
              </a:buClr>
              <a:buSzPts val="1800"/>
              <a:buFont typeface="Arial"/>
              <a:buNone/>
            </a:pPr>
            <a:endParaRPr lang="en-US" altLang="ja-JP" sz="1800" b="1">
              <a:solidFill>
                <a:schemeClr val="dk1"/>
              </a:solidFill>
              <a:latin typeface="Arial"/>
              <a:ea typeface="Arial"/>
              <a:cs typeface="Arial"/>
              <a:sym typeface="Arial"/>
            </a:endParaRPr>
          </a:p>
          <a:p>
            <a:pPr lvl="0">
              <a:buClr>
                <a:schemeClr val="dk1"/>
              </a:buClr>
              <a:buSzPts val="1800"/>
            </a:pPr>
            <a:r>
              <a:rPr lang="ja-JP" altLang="vi-VN" sz="1800" b="1">
                <a:solidFill>
                  <a:schemeClr val="dk1"/>
                </a:solidFill>
              </a:rPr>
              <a:t>・</a:t>
            </a:r>
            <a:r>
              <a:rPr lang="vi-VN" altLang="ja-JP" sz="1800" b="1">
                <a:solidFill>
                  <a:schemeClr val="dk1"/>
                </a:solidFill>
              </a:rPr>
              <a:t>Tranh và hình minh hoạ được sử dụng từ nguồn dưới đây</a:t>
            </a:r>
            <a:endParaRPr sz="1800" b="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Arial"/>
              <a:buNone/>
            </a:pPr>
            <a:r>
              <a:rPr lang="ja-JP" sz="1800" b="1" u="sng">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https://www.irasutoya.com/</a:t>
            </a:r>
            <a:endParaRPr sz="1800" b="1" u="sng">
              <a:solidFill>
                <a:schemeClr val="dk1"/>
              </a:solidFill>
              <a:latin typeface="Arial"/>
              <a:ea typeface="Arial"/>
              <a:cs typeface="Arial"/>
              <a:sym typeface="Arial"/>
            </a:endParaRPr>
          </a:p>
          <a:p>
            <a:pPr lvl="0">
              <a:buClr>
                <a:schemeClr val="dk1"/>
              </a:buClr>
              <a:buSzPts val="1800"/>
            </a:pPr>
            <a:r>
              <a:rPr lang="en-US" altLang="ja-JP" sz="1800" b="1" u="sng">
                <a:solidFill>
                  <a:schemeClr val="dk1"/>
                </a:solidFill>
                <a:hlinkClick r:id="rId7"/>
              </a:rPr>
              <a:t>https://</a:t>
            </a:r>
            <a:r>
              <a:rPr lang="en-US" altLang="ja-JP" sz="1800" b="1" u="sng" err="1">
                <a:solidFill>
                  <a:schemeClr val="dk1"/>
                </a:solidFill>
                <a:hlinkClick r:id="rId7"/>
              </a:rPr>
              <a:t>illustkun.com</a:t>
            </a:r>
            <a:endParaRPr lang="en-US" altLang="ja-JP" sz="1800" b="1" u="sng">
              <a:solidFill>
                <a:schemeClr val="dk1"/>
              </a:solidFill>
            </a:endParaRPr>
          </a:p>
          <a:p>
            <a:pPr lvl="0">
              <a:buClr>
                <a:schemeClr val="dk1"/>
              </a:buClr>
              <a:buSzPts val="1800"/>
            </a:pPr>
            <a:r>
              <a:rPr lang="en-US" altLang="ja-JP" sz="1800" b="1" u="sng">
                <a:solidFill>
                  <a:schemeClr val="dk1"/>
                </a:solidFill>
                <a:hlinkClick r:id="rId8"/>
              </a:rPr>
              <a:t>https://</a:t>
            </a:r>
            <a:r>
              <a:rPr lang="en-US" altLang="ja-JP" sz="1800" b="1" u="sng" err="1">
                <a:solidFill>
                  <a:schemeClr val="dk1"/>
                </a:solidFill>
                <a:hlinkClick r:id="rId8"/>
              </a:rPr>
              <a:t>www.ac-illust.com</a:t>
            </a:r>
            <a:endParaRPr lang="en-US" altLang="ja-JP" sz="1800" b="1" u="sng">
              <a:solidFill>
                <a:schemeClr val="dk1"/>
              </a:solidFill>
            </a:endParaRPr>
          </a:p>
          <a:p>
            <a:pPr lvl="0">
              <a:buClr>
                <a:schemeClr val="dk1"/>
              </a:buClr>
              <a:buSzPts val="1800"/>
            </a:pPr>
            <a:r>
              <a:rPr lang="en-US" altLang="ja-JP" sz="1800" b="1" u="sng">
                <a:solidFill>
                  <a:schemeClr val="dk1"/>
                </a:solidFill>
                <a:hlinkClick r:id="rId9"/>
              </a:rPr>
              <a:t>https://</a:t>
            </a:r>
            <a:r>
              <a:rPr lang="en-US" altLang="ja-JP" sz="1800" b="1" u="sng" err="1">
                <a:solidFill>
                  <a:schemeClr val="dk1"/>
                </a:solidFill>
                <a:hlinkClick r:id="rId9"/>
              </a:rPr>
              <a:t>loosedrawing.com</a:t>
            </a:r>
            <a:r>
              <a:rPr lang="en-US" altLang="ja-JP" sz="1800" b="1" u="sng">
                <a:solidFill>
                  <a:schemeClr val="dk1"/>
                </a:solidFill>
                <a:hlinkClick r:id="rId9"/>
              </a:rPr>
              <a:t>/</a:t>
            </a:r>
            <a:endParaRPr lang="en-US" altLang="ja-JP" sz="1800" b="1" u="sng">
              <a:solidFill>
                <a:schemeClr val="dk1"/>
              </a:solidFill>
            </a:endParaRPr>
          </a:p>
          <a:p>
            <a:pPr lvl="0">
              <a:buClr>
                <a:schemeClr val="dk1"/>
              </a:buClr>
              <a:buSzPts val="1800"/>
            </a:pPr>
            <a:r>
              <a:rPr lang="en-US" altLang="ja-JP" sz="1800" b="1" u="sng">
                <a:solidFill>
                  <a:schemeClr val="dk1"/>
                </a:solidFill>
              </a:rPr>
              <a:t>https://</a:t>
            </a:r>
            <a:r>
              <a:rPr lang="en-US" altLang="ja-JP" sz="1800" b="1" u="sng" err="1">
                <a:solidFill>
                  <a:schemeClr val="dk1"/>
                </a:solidFill>
              </a:rPr>
              <a:t>creatime.net</a:t>
            </a:r>
            <a:endParaRPr lang="en-US" altLang="ja-JP" sz="1800" b="1" u="sng">
              <a:solidFill>
                <a:schemeClr val="dk1"/>
              </a:solidFill>
            </a:endParaRPr>
          </a:p>
          <a:p>
            <a:pPr lvl="0">
              <a:buClr>
                <a:schemeClr val="dk1"/>
              </a:buClr>
              <a:buSzPts val="1800"/>
            </a:pPr>
            <a:endParaRPr lang="en-US" altLang="ja-JP" sz="1800" b="1" u="sng">
              <a:solidFill>
                <a:schemeClr val="dk1"/>
              </a:solidFill>
              <a:latin typeface="Arial"/>
              <a:ea typeface="Arial"/>
              <a:cs typeface="Arial"/>
              <a:sym typeface="Arial"/>
            </a:endParaRPr>
          </a:p>
        </p:txBody>
      </p:sp>
    </p:spTree>
    <p:extLst>
      <p:ext uri="{BB962C8B-B14F-4D97-AF65-F5344CB8AC3E}">
        <p14:creationId xmlns:p14="http://schemas.microsoft.com/office/powerpoint/2010/main" val="1830054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7" name="Google Shape;127;p4"/>
          <p:cNvSpPr/>
          <p:nvPr/>
        </p:nvSpPr>
        <p:spPr>
          <a:xfrm>
            <a:off x="0" y="3208"/>
            <a:ext cx="3222702" cy="6854792"/>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lang="en-US" altLang="ja-JP" sz="4000" b="0" i="0" u="none" strike="noStrike" cap="none">
              <a:solidFill>
                <a:srgbClr val="FFFFFF"/>
              </a:solidFill>
              <a:latin typeface="Arial"/>
              <a:ea typeface="Arial"/>
              <a:cs typeface="Arial"/>
              <a:sym typeface="Arial"/>
            </a:endParaRPr>
          </a:p>
          <a:p>
            <a:pPr lvl="0" algn="ctr">
              <a:buSzPts val="4000"/>
            </a:pPr>
            <a:r>
              <a:rPr lang="en-US" altLang="ja-JP" sz="4000" err="1">
                <a:solidFill>
                  <a:srgbClr val="FFFFFF"/>
                </a:solidFill>
              </a:rPr>
              <a:t>Cách</a:t>
            </a:r>
            <a:r>
              <a:rPr lang="en-US" altLang="ja-JP" sz="4000">
                <a:solidFill>
                  <a:srgbClr val="FFFFFF"/>
                </a:solidFill>
              </a:rPr>
              <a:t> </a:t>
            </a:r>
            <a:r>
              <a:rPr lang="en-US" altLang="ja-JP" sz="4000" err="1">
                <a:solidFill>
                  <a:srgbClr val="FFFFFF"/>
                </a:solidFill>
              </a:rPr>
              <a:t>vứt</a:t>
            </a:r>
            <a:r>
              <a:rPr lang="en-US" altLang="ja-JP" sz="4000">
                <a:solidFill>
                  <a:srgbClr val="FFFFFF"/>
                </a:solidFill>
              </a:rPr>
              <a:t> </a:t>
            </a:r>
            <a:r>
              <a:rPr lang="en-US" altLang="ja-JP" sz="4000" err="1">
                <a:solidFill>
                  <a:srgbClr val="FFFFFF"/>
                </a:solidFill>
              </a:rPr>
              <a:t>rác</a:t>
            </a:r>
            <a:r>
              <a:rPr lang="en-US" altLang="ja-JP" sz="4000">
                <a:solidFill>
                  <a:srgbClr val="FFFFFF"/>
                </a:solidFill>
              </a:rPr>
              <a:t> ở Việt Nam</a:t>
            </a:r>
            <a:endParaRPr/>
          </a:p>
        </p:txBody>
      </p:sp>
      <p:sp>
        <p:nvSpPr>
          <p:cNvPr id="128" name="Google Shape;128;p4"/>
          <p:cNvSpPr/>
          <p:nvPr/>
        </p:nvSpPr>
        <p:spPr>
          <a:xfrm>
            <a:off x="1224381" y="1980000"/>
            <a:ext cx="697739" cy="707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000000"/>
                </a:solidFill>
                <a:latin typeface="Arial"/>
                <a:ea typeface="Arial"/>
                <a:cs typeface="Arial"/>
                <a:sym typeface="Arial"/>
              </a:rPr>
              <a:t>２</a:t>
            </a:r>
            <a:endParaRPr/>
          </a:p>
        </p:txBody>
      </p:sp>
      <p:pic>
        <p:nvPicPr>
          <p:cNvPr id="1026" name="Picture 2" descr="国旗のイラスト（ベトナム） - イラストくん">
            <a:extLst>
              <a:ext uri="{FF2B5EF4-FFF2-40B4-BE49-F238E27FC236}">
                <a16:creationId xmlns:a16="http://schemas.microsoft.com/office/drawing/2014/main" id="{EF3A7837-9244-7E65-789F-E51B1A6AE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7471" y="1141318"/>
            <a:ext cx="4008905" cy="4008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6" descr="マルを出すクマのキャラクター"/>
          <p:cNvPicPr preferRelativeResize="0"/>
          <p:nvPr/>
        </p:nvPicPr>
        <p:blipFill rotWithShape="1">
          <a:blip r:embed="rId3">
            <a:alphaModFix/>
          </a:blip>
          <a:srcRect/>
          <a:stretch/>
        </p:blipFill>
        <p:spPr>
          <a:xfrm>
            <a:off x="3319030" y="1358900"/>
            <a:ext cx="4575151" cy="5009290"/>
          </a:xfrm>
          <a:prstGeom prst="rect">
            <a:avLst/>
          </a:prstGeom>
          <a:noFill/>
          <a:ln>
            <a:noFill/>
          </a:ln>
        </p:spPr>
      </p:pic>
      <p:pic>
        <p:nvPicPr>
          <p:cNvPr id="149" name="Google Shape;149;p6" descr="バツを出す猫のキャラクター"/>
          <p:cNvPicPr preferRelativeResize="0"/>
          <p:nvPr/>
        </p:nvPicPr>
        <p:blipFill rotWithShape="1">
          <a:blip r:embed="rId4">
            <a:alphaModFix/>
          </a:blip>
          <a:srcRect/>
          <a:stretch/>
        </p:blipFill>
        <p:spPr>
          <a:xfrm>
            <a:off x="7433175" y="1358900"/>
            <a:ext cx="4758825" cy="5009290"/>
          </a:xfrm>
          <a:prstGeom prst="rect">
            <a:avLst/>
          </a:prstGeom>
          <a:noFill/>
          <a:ln>
            <a:noFill/>
          </a:ln>
        </p:spPr>
      </p:pic>
      <p:sp>
        <p:nvSpPr>
          <p:cNvPr id="150" name="Google Shape;150;p6"/>
          <p:cNvSpPr/>
          <p:nvPr/>
        </p:nvSpPr>
        <p:spPr>
          <a:xfrm>
            <a:off x="0" y="3208"/>
            <a:ext cx="3222702" cy="6854792"/>
          </a:xfrm>
          <a:prstGeom prst="rect">
            <a:avLst/>
          </a:prstGeom>
          <a:solidFill>
            <a:schemeClr val="accent6"/>
          </a:solidFill>
          <a:ln>
            <a:noFill/>
          </a:ln>
        </p:spPr>
        <p:txBody>
          <a:bodyPr spcFirstLastPara="1" wrap="square" lIns="91425" tIns="45700" rIns="91425" bIns="45700" anchor="ctr" anchorCtr="0">
            <a:noAutofit/>
          </a:bodyPr>
          <a:lstStyle/>
          <a:p>
            <a:pPr lvl="0" algn="ctr">
              <a:buSzPts val="4000"/>
            </a:pPr>
            <a:r>
              <a:rPr lang="en-US" altLang="ja-JP" sz="4000" err="1">
                <a:solidFill>
                  <a:srgbClr val="FFFFFF"/>
                </a:solidFill>
              </a:rPr>
              <a:t>Câu</a:t>
            </a:r>
            <a:r>
              <a:rPr lang="en-US" altLang="ja-JP" sz="4000">
                <a:solidFill>
                  <a:srgbClr val="FFFFFF"/>
                </a:solidFill>
              </a:rPr>
              <a:t> </a:t>
            </a:r>
            <a:r>
              <a:rPr lang="en-US" altLang="ja-JP" sz="4000" err="1">
                <a:solidFill>
                  <a:srgbClr val="FFFFFF"/>
                </a:solidFill>
              </a:rPr>
              <a:t>đố</a:t>
            </a:r>
            <a:r>
              <a:rPr lang="en-US" altLang="ja-JP" sz="4000">
                <a:solidFill>
                  <a:srgbClr val="FFFFFF"/>
                </a:solidFill>
              </a:rPr>
              <a:t> </a:t>
            </a:r>
            <a:r>
              <a:rPr lang="en-US" altLang="ja-JP" sz="4000" err="1">
                <a:solidFill>
                  <a:srgbClr val="FFFFFF"/>
                </a:solidFill>
              </a:rPr>
              <a:t>về</a:t>
            </a:r>
            <a:r>
              <a:rPr lang="en-US" altLang="ja-JP" sz="4000">
                <a:solidFill>
                  <a:srgbClr val="FFFFFF"/>
                </a:solidFill>
              </a:rPr>
              <a:t> </a:t>
            </a:r>
            <a:r>
              <a:rPr lang="en-US" altLang="ja-JP" sz="4000" err="1">
                <a:solidFill>
                  <a:srgbClr val="FFFFFF"/>
                </a:solidFill>
              </a:rPr>
              <a:t>việc</a:t>
            </a:r>
            <a:r>
              <a:rPr lang="en-US" altLang="ja-JP" sz="4000">
                <a:solidFill>
                  <a:srgbClr val="FFFFFF"/>
                </a:solidFill>
              </a:rPr>
              <a:t> </a:t>
            </a:r>
            <a:r>
              <a:rPr lang="en-US" altLang="ja-JP" sz="4000" err="1">
                <a:solidFill>
                  <a:srgbClr val="FFFFFF"/>
                </a:solidFill>
              </a:rPr>
              <a:t>vứt</a:t>
            </a:r>
            <a:r>
              <a:rPr lang="en-US" altLang="ja-JP" sz="4000">
                <a:solidFill>
                  <a:srgbClr val="FFFFFF"/>
                </a:solidFill>
              </a:rPr>
              <a:t> </a:t>
            </a:r>
            <a:r>
              <a:rPr lang="en-US" altLang="ja-JP" sz="4000" err="1">
                <a:solidFill>
                  <a:srgbClr val="FFFFFF"/>
                </a:solidFill>
              </a:rPr>
              <a:t>rác</a:t>
            </a:r>
            <a:endParaRPr lang="en-US" altLang="ja-JP" sz="4000">
              <a:solidFill>
                <a:srgbClr val="FFFFFF"/>
              </a:solidFill>
            </a:endParaRPr>
          </a:p>
        </p:txBody>
      </p:sp>
      <p:sp>
        <p:nvSpPr>
          <p:cNvPr id="151" name="Google Shape;151;p6"/>
          <p:cNvSpPr/>
          <p:nvPr/>
        </p:nvSpPr>
        <p:spPr>
          <a:xfrm>
            <a:off x="1262481" y="1358900"/>
            <a:ext cx="697739" cy="707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000000"/>
                </a:solidFill>
                <a:latin typeface="Arial"/>
                <a:ea typeface="Arial"/>
                <a:cs typeface="Arial"/>
                <a:sym typeface="Arial"/>
              </a:rPr>
              <a:t>３</a:t>
            </a:r>
            <a:endParaRPr sz="40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026" name="Picture 2" descr="ゴミ出しをする人のイラスト（男性会社員） | かわいいフリー素材集 いらすとや">
            <a:extLst>
              <a:ext uri="{FF2B5EF4-FFF2-40B4-BE49-F238E27FC236}">
                <a16:creationId xmlns:a16="http://schemas.microsoft.com/office/drawing/2014/main" id="{8A0E6B04-F241-C789-1F71-EF6D5181B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1975" y="1972316"/>
            <a:ext cx="3716440" cy="3974999"/>
          </a:xfrm>
          <a:prstGeom prst="rect">
            <a:avLst/>
          </a:prstGeom>
          <a:noFill/>
          <a:extLst>
            <a:ext uri="{909E8E84-426E-40DD-AFC4-6F175D3DCCD1}">
              <a14:hiddenFill xmlns:a14="http://schemas.microsoft.com/office/drawing/2010/main">
                <a:solidFill>
                  <a:srgbClr val="FFFFFF"/>
                </a:solidFill>
              </a14:hiddenFill>
            </a:ext>
          </a:extLst>
        </p:spPr>
      </p:pic>
      <p:sp>
        <p:nvSpPr>
          <p:cNvPr id="158" name="Google Shape;158;p7"/>
          <p:cNvSpPr txBox="1"/>
          <p:nvPr/>
        </p:nvSpPr>
        <p:spPr>
          <a:xfrm>
            <a:off x="0" y="141"/>
            <a:ext cx="12192000" cy="1200288"/>
          </a:xfrm>
          <a:prstGeom prst="rect">
            <a:avLst/>
          </a:prstGeom>
          <a:solidFill>
            <a:schemeClr val="accent6"/>
          </a:solidFill>
          <a:ln>
            <a:noFill/>
          </a:ln>
        </p:spPr>
        <p:txBody>
          <a:bodyPr spcFirstLastPara="1" wrap="square" lIns="91425" tIns="45700" rIns="91425" bIns="45700" anchor="t" anchorCtr="0">
            <a:spAutoFit/>
          </a:bodyPr>
          <a:lstStyle/>
          <a:p>
            <a:pPr lvl="0">
              <a:buSzPts val="3200"/>
            </a:pPr>
            <a:r>
              <a:rPr lang="en-US" altLang="ja-JP" sz="3600" b="1" i="0" u="none" strike="noStrike" cap="none">
                <a:solidFill>
                  <a:schemeClr val="bg1"/>
                </a:solidFill>
                <a:latin typeface="Arial"/>
                <a:ea typeface="Arial"/>
                <a:cs typeface="Arial"/>
                <a:sym typeface="Arial"/>
              </a:rPr>
              <a:t>1) </a:t>
            </a:r>
            <a:r>
              <a:rPr lang="en-US" sz="3600" b="1">
                <a:solidFill>
                  <a:schemeClr val="bg1"/>
                </a:solidFill>
              </a:rPr>
              <a:t>Ở Nhật </a:t>
            </a:r>
            <a:r>
              <a:rPr lang="en-US" sz="3600" b="1" err="1">
                <a:solidFill>
                  <a:schemeClr val="bg1"/>
                </a:solidFill>
              </a:rPr>
              <a:t>Bản</a:t>
            </a:r>
            <a:r>
              <a:rPr lang="en-US" sz="3600" b="1">
                <a:solidFill>
                  <a:schemeClr val="bg1"/>
                </a:solidFill>
              </a:rPr>
              <a:t>, </a:t>
            </a:r>
            <a:r>
              <a:rPr lang="en-US" sz="3600" b="1" err="1">
                <a:solidFill>
                  <a:schemeClr val="bg1"/>
                </a:solidFill>
              </a:rPr>
              <a:t>có</a:t>
            </a:r>
            <a:r>
              <a:rPr lang="en-US" sz="3600" b="1">
                <a:solidFill>
                  <a:schemeClr val="bg1"/>
                </a:solidFill>
              </a:rPr>
              <a:t> </a:t>
            </a:r>
            <a:r>
              <a:rPr lang="en-US" sz="3600" b="1" err="1">
                <a:solidFill>
                  <a:schemeClr val="bg1"/>
                </a:solidFill>
              </a:rPr>
              <a:t>thể</a:t>
            </a:r>
            <a:r>
              <a:rPr lang="en-US" sz="3600" b="1">
                <a:solidFill>
                  <a:schemeClr val="bg1"/>
                </a:solidFill>
              </a:rPr>
              <a:t> </a:t>
            </a:r>
            <a:r>
              <a:rPr lang="en-US" sz="3600" b="1" err="1">
                <a:solidFill>
                  <a:schemeClr val="bg1"/>
                </a:solidFill>
              </a:rPr>
              <a:t>vứt</a:t>
            </a:r>
            <a:r>
              <a:rPr lang="en-US" sz="3600" b="1">
                <a:solidFill>
                  <a:schemeClr val="bg1"/>
                </a:solidFill>
              </a:rPr>
              <a:t> </a:t>
            </a:r>
            <a:r>
              <a:rPr lang="en-US" sz="3600" b="1" err="1">
                <a:solidFill>
                  <a:schemeClr val="bg1"/>
                </a:solidFill>
              </a:rPr>
              <a:t>rác</a:t>
            </a:r>
            <a:r>
              <a:rPr lang="en-US" sz="3600" b="1">
                <a:solidFill>
                  <a:schemeClr val="bg1"/>
                </a:solidFill>
              </a:rPr>
              <a:t> </a:t>
            </a:r>
            <a:r>
              <a:rPr lang="en-US" sz="3600" b="1" err="1">
                <a:solidFill>
                  <a:schemeClr val="bg1"/>
                </a:solidFill>
              </a:rPr>
              <a:t>vào</a:t>
            </a:r>
            <a:r>
              <a:rPr lang="en-US" sz="3600" b="1">
                <a:solidFill>
                  <a:schemeClr val="bg1"/>
                </a:solidFill>
              </a:rPr>
              <a:t> </a:t>
            </a:r>
            <a:r>
              <a:rPr lang="en-US" sz="3600" b="1" err="1">
                <a:solidFill>
                  <a:schemeClr val="bg1"/>
                </a:solidFill>
              </a:rPr>
              <a:t>bất</a:t>
            </a:r>
            <a:r>
              <a:rPr lang="en-US" sz="3600" b="1">
                <a:solidFill>
                  <a:schemeClr val="bg1"/>
                </a:solidFill>
              </a:rPr>
              <a:t> </a:t>
            </a:r>
            <a:r>
              <a:rPr lang="en-US" sz="3600" b="1" err="1">
                <a:solidFill>
                  <a:schemeClr val="bg1"/>
                </a:solidFill>
              </a:rPr>
              <a:t>cứ</a:t>
            </a:r>
            <a:r>
              <a:rPr lang="en-US" sz="3600" b="1">
                <a:solidFill>
                  <a:schemeClr val="bg1"/>
                </a:solidFill>
              </a:rPr>
              <a:t> </a:t>
            </a:r>
            <a:r>
              <a:rPr lang="en-US" sz="3600" b="1" err="1">
                <a:solidFill>
                  <a:schemeClr val="bg1"/>
                </a:solidFill>
              </a:rPr>
              <a:t>lúc</a:t>
            </a:r>
            <a:r>
              <a:rPr lang="en-US" sz="3600" b="1">
                <a:solidFill>
                  <a:schemeClr val="bg1"/>
                </a:solidFill>
              </a:rPr>
              <a:t> </a:t>
            </a:r>
            <a:r>
              <a:rPr lang="en-US" sz="3600" b="1" err="1">
                <a:solidFill>
                  <a:schemeClr val="bg1"/>
                </a:solidFill>
              </a:rPr>
              <a:t>nào</a:t>
            </a:r>
            <a:r>
              <a:rPr lang="en-US" sz="3600" b="1">
                <a:solidFill>
                  <a:schemeClr val="bg1"/>
                </a:solidFill>
              </a:rPr>
              <a:t> </a:t>
            </a:r>
            <a:r>
              <a:rPr lang="en-US" sz="3600" b="1" err="1">
                <a:solidFill>
                  <a:schemeClr val="bg1"/>
                </a:solidFill>
              </a:rPr>
              <a:t>mình</a:t>
            </a:r>
            <a:r>
              <a:rPr lang="en-US" sz="3600" b="1">
                <a:solidFill>
                  <a:schemeClr val="bg1"/>
                </a:solidFill>
              </a:rPr>
              <a:t> </a:t>
            </a:r>
            <a:r>
              <a:rPr lang="en-US" sz="3600" b="1" err="1">
                <a:solidFill>
                  <a:schemeClr val="bg1"/>
                </a:solidFill>
              </a:rPr>
              <a:t>thích</a:t>
            </a:r>
            <a:r>
              <a:rPr lang="en-US" sz="3600" b="1">
                <a:solidFill>
                  <a:schemeClr val="bg1"/>
                </a:solidFill>
              </a:rPr>
              <a:t>.</a:t>
            </a:r>
            <a:endParaRPr sz="3600" b="1" i="0" u="none" strike="noStrike" cap="none">
              <a:solidFill>
                <a:schemeClr val="bg1"/>
              </a:solidFill>
              <a:latin typeface="Arial"/>
              <a:ea typeface="Arial"/>
              <a:cs typeface="Arial"/>
              <a:sym typeface="Arial"/>
            </a:endParaRPr>
          </a:p>
        </p:txBody>
      </p:sp>
      <p:sp>
        <p:nvSpPr>
          <p:cNvPr id="159" name="Google Shape;159;p7"/>
          <p:cNvSpPr/>
          <p:nvPr/>
        </p:nvSpPr>
        <p:spPr>
          <a:xfrm>
            <a:off x="317042" y="739082"/>
            <a:ext cx="6355800" cy="6118918"/>
          </a:xfrm>
          <a:prstGeom prst="mathMultiply">
            <a:avLst>
              <a:gd name="adj1" fmla="val 11417"/>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8"/>
          <p:cNvSpPr txBox="1"/>
          <p:nvPr/>
        </p:nvSpPr>
        <p:spPr>
          <a:xfrm>
            <a:off x="0" y="0"/>
            <a:ext cx="12192000" cy="1077178"/>
          </a:xfrm>
          <a:prstGeom prst="rect">
            <a:avLst/>
          </a:prstGeom>
          <a:solidFill>
            <a:schemeClr val="accent6"/>
          </a:solidFill>
          <a:ln>
            <a:noFill/>
          </a:ln>
        </p:spPr>
        <p:txBody>
          <a:bodyPr spcFirstLastPara="1" wrap="square" lIns="91425" tIns="45700" rIns="91425" bIns="45700" anchor="t" anchorCtr="0">
            <a:spAutoFit/>
          </a:bodyPr>
          <a:lstStyle/>
          <a:p>
            <a:pPr lvl="0">
              <a:buSzPts val="3200"/>
            </a:pPr>
            <a:r>
              <a:rPr lang="en-US" altLang="ja-JP" sz="3200" b="1" i="0" u="none" strike="noStrike" cap="none">
                <a:solidFill>
                  <a:srgbClr val="FFFFFF"/>
                </a:solidFill>
                <a:latin typeface="Arial"/>
                <a:ea typeface="Arial"/>
                <a:cs typeface="Arial"/>
                <a:sym typeface="Arial"/>
              </a:rPr>
              <a:t>2</a:t>
            </a:r>
            <a:r>
              <a:rPr lang="ja-JP" sz="3200" b="1" i="0" u="none" strike="noStrike" cap="none">
                <a:solidFill>
                  <a:srgbClr val="FFFFFF"/>
                </a:solidFill>
                <a:latin typeface="Arial"/>
                <a:ea typeface="Arial"/>
                <a:cs typeface="Arial"/>
                <a:sym typeface="Arial"/>
              </a:rPr>
              <a:t>)</a:t>
            </a:r>
            <a:r>
              <a:rPr lang="vi-VN"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Có</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thể</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cho</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tất</a:t>
            </a:r>
            <a:r>
              <a:rPr lang="en-US" altLang="ja-JP" sz="3200" b="1">
                <a:solidFill>
                  <a:srgbClr val="FFFFFF"/>
                </a:solidFill>
              </a:rPr>
              <a:t> </a:t>
            </a:r>
            <a:r>
              <a:rPr lang="en-US" altLang="ja-JP" sz="3200" b="1" err="1">
                <a:solidFill>
                  <a:srgbClr val="FFFFFF"/>
                </a:solidFill>
              </a:rPr>
              <a:t>cả</a:t>
            </a:r>
            <a:r>
              <a:rPr lang="en-US" altLang="ja-JP" sz="3200" b="1">
                <a:solidFill>
                  <a:srgbClr val="FFFFFF"/>
                </a:solidFill>
              </a:rPr>
              <a:t> </a:t>
            </a:r>
            <a:r>
              <a:rPr lang="en-US" altLang="ja-JP" sz="3200" b="1" err="1">
                <a:solidFill>
                  <a:srgbClr val="FFFFFF"/>
                </a:solidFill>
              </a:rPr>
              <a:t>các</a:t>
            </a:r>
            <a:r>
              <a:rPr lang="en-US" altLang="ja-JP" sz="3200" b="1">
                <a:solidFill>
                  <a:srgbClr val="FFFFFF"/>
                </a:solidFill>
              </a:rPr>
              <a:t> </a:t>
            </a:r>
            <a:r>
              <a:rPr lang="en-US" altLang="ja-JP" sz="3200" b="1" err="1">
                <a:solidFill>
                  <a:srgbClr val="FFFFFF"/>
                </a:solidFill>
              </a:rPr>
              <a:t>loại</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rác</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vào</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chung</a:t>
            </a:r>
            <a:r>
              <a:rPr lang="en-US" altLang="ja-JP" sz="3200" b="1" i="0" u="none" strike="noStrike" cap="none">
                <a:solidFill>
                  <a:srgbClr val="FFFFFF"/>
                </a:solidFill>
                <a:latin typeface="Arial"/>
                <a:ea typeface="Arial"/>
                <a:cs typeface="Arial"/>
                <a:sym typeface="Arial"/>
              </a:rPr>
              <a:t> 1 </a:t>
            </a:r>
            <a:r>
              <a:rPr lang="en-US" altLang="ja-JP" sz="3200" b="1" i="0" u="none" strike="noStrike" cap="none" err="1">
                <a:solidFill>
                  <a:srgbClr val="FFFFFF"/>
                </a:solidFill>
                <a:latin typeface="Arial"/>
                <a:ea typeface="Arial"/>
                <a:cs typeface="Arial"/>
                <a:sym typeface="Arial"/>
              </a:rPr>
              <a:t>túi</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miễn</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là</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buộc</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gọn</a:t>
            </a:r>
            <a:r>
              <a:rPr lang="en-US" altLang="ja-JP" sz="3200" b="1" i="0" u="none" strike="noStrike" cap="none">
                <a:solidFill>
                  <a:srgbClr val="FFFFFF"/>
                </a:solidFill>
                <a:latin typeface="Arial"/>
                <a:ea typeface="Arial"/>
                <a:cs typeface="Arial"/>
                <a:sym typeface="Arial"/>
              </a:rPr>
              <a:t> </a:t>
            </a:r>
            <a:r>
              <a:rPr lang="en-US" altLang="ja-JP" sz="3200" b="1" i="0" u="none" strike="noStrike" cap="none" err="1">
                <a:solidFill>
                  <a:srgbClr val="FFFFFF"/>
                </a:solidFill>
                <a:latin typeface="Arial"/>
                <a:ea typeface="Arial"/>
                <a:cs typeface="Arial"/>
                <a:sym typeface="Arial"/>
              </a:rPr>
              <a:t>gàng</a:t>
            </a:r>
            <a:r>
              <a:rPr lang="vi-VN" altLang="ja-JP" sz="3200" b="1" i="0" u="none" strike="noStrike" cap="none">
                <a:solidFill>
                  <a:srgbClr val="FFFFFF"/>
                </a:solidFill>
                <a:latin typeface="Arial"/>
                <a:ea typeface="Arial"/>
                <a:cs typeface="Arial"/>
                <a:sym typeface="Arial"/>
              </a:rPr>
              <a:t>.</a:t>
            </a:r>
            <a:endParaRPr sz="3200" b="1" i="0" u="none" strike="noStrike" cap="none">
              <a:solidFill>
                <a:srgbClr val="FFFFFF"/>
              </a:solidFill>
              <a:latin typeface="Arial"/>
              <a:ea typeface="Arial"/>
              <a:cs typeface="Arial"/>
              <a:sym typeface="Arial"/>
            </a:endParaRPr>
          </a:p>
        </p:txBody>
      </p:sp>
      <p:sp>
        <p:nvSpPr>
          <p:cNvPr id="3" name="Google Shape;159;p7">
            <a:extLst>
              <a:ext uri="{FF2B5EF4-FFF2-40B4-BE49-F238E27FC236}">
                <a16:creationId xmlns:a16="http://schemas.microsoft.com/office/drawing/2014/main" id="{7F988157-2AE7-24CB-B9D0-B1A2C87800D2}"/>
              </a:ext>
            </a:extLst>
          </p:cNvPr>
          <p:cNvSpPr/>
          <p:nvPr/>
        </p:nvSpPr>
        <p:spPr>
          <a:xfrm>
            <a:off x="189223" y="739082"/>
            <a:ext cx="6355800" cy="6118918"/>
          </a:xfrm>
          <a:prstGeom prst="mathMultiply">
            <a:avLst>
              <a:gd name="adj1" fmla="val 11417"/>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5" name="Picture 4" descr="山積みのゴミ袋のイラスト">
            <a:extLst>
              <a:ext uri="{FF2B5EF4-FFF2-40B4-BE49-F238E27FC236}">
                <a16:creationId xmlns:a16="http://schemas.microsoft.com/office/drawing/2014/main" id="{F1A112AE-3443-06D3-87A6-49E0914C4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5023" y="1386518"/>
            <a:ext cx="4824046" cy="48240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1"/>
          <p:cNvSpPr txBox="1"/>
          <p:nvPr/>
        </p:nvSpPr>
        <p:spPr>
          <a:xfrm>
            <a:off x="0" y="141"/>
            <a:ext cx="12192000" cy="584735"/>
          </a:xfrm>
          <a:prstGeom prst="rect">
            <a:avLst/>
          </a:prstGeom>
          <a:solidFill>
            <a:schemeClr val="accent6"/>
          </a:solidFill>
          <a:ln>
            <a:noFill/>
          </a:ln>
        </p:spPr>
        <p:txBody>
          <a:bodyPr spcFirstLastPara="1" wrap="square" lIns="91425" tIns="45700" rIns="91425" bIns="45700" anchor="t" anchorCtr="0">
            <a:spAutoFit/>
          </a:bodyPr>
          <a:lstStyle/>
          <a:p>
            <a:pPr lvl="0">
              <a:buSzPts val="3200"/>
            </a:pPr>
            <a:r>
              <a:rPr lang="en-US" altLang="ja-JP" sz="3200" b="1" i="0" u="none" strike="noStrike" cap="none">
                <a:solidFill>
                  <a:srgbClr val="FFFFFF"/>
                </a:solidFill>
                <a:latin typeface="Arial"/>
                <a:ea typeface="Arial"/>
                <a:cs typeface="Arial"/>
                <a:sym typeface="Arial"/>
              </a:rPr>
              <a:t>3</a:t>
            </a:r>
            <a:r>
              <a:rPr lang="ja-JP" sz="3200" b="1" i="0" u="none" strike="noStrike" cap="none">
                <a:solidFill>
                  <a:srgbClr val="FFFFFF"/>
                </a:solidFill>
                <a:latin typeface="Arial"/>
                <a:ea typeface="Arial"/>
                <a:cs typeface="Arial"/>
                <a:sym typeface="Arial"/>
              </a:rPr>
              <a:t>)</a:t>
            </a:r>
            <a:r>
              <a:rPr lang="en-US" altLang="ja-JP" sz="3200" b="1" i="0" u="none" strike="noStrike" cap="none">
                <a:solidFill>
                  <a:srgbClr val="FFFFFF"/>
                </a:solidFill>
                <a:latin typeface="Arial"/>
                <a:ea typeface="Arial"/>
                <a:cs typeface="Arial"/>
                <a:sym typeface="Arial"/>
              </a:rPr>
              <a:t> </a:t>
            </a:r>
            <a:r>
              <a:rPr lang="en-US" altLang="ja-JP" sz="3200" b="1">
                <a:solidFill>
                  <a:srgbClr val="FFFFFF"/>
                </a:solidFill>
              </a:rPr>
              <a:t>Ở Nhật </a:t>
            </a:r>
            <a:r>
              <a:rPr lang="en-US" altLang="ja-JP" sz="3200" b="1" err="1">
                <a:solidFill>
                  <a:srgbClr val="FFFFFF"/>
                </a:solidFill>
              </a:rPr>
              <a:t>có</a:t>
            </a:r>
            <a:r>
              <a:rPr lang="en-US" altLang="ja-JP" sz="3200" b="1">
                <a:solidFill>
                  <a:srgbClr val="FFFFFF"/>
                </a:solidFill>
              </a:rPr>
              <a:t> </a:t>
            </a:r>
            <a:r>
              <a:rPr lang="en-US" altLang="ja-JP" sz="3200" b="1" err="1">
                <a:solidFill>
                  <a:srgbClr val="FFFFFF"/>
                </a:solidFill>
              </a:rPr>
              <a:t>những</a:t>
            </a:r>
            <a:r>
              <a:rPr lang="en-US" altLang="ja-JP" sz="3200" b="1">
                <a:solidFill>
                  <a:srgbClr val="FFFFFF"/>
                </a:solidFill>
              </a:rPr>
              <a:t> </a:t>
            </a:r>
            <a:r>
              <a:rPr lang="en-US" altLang="ja-JP" sz="3200" b="1" err="1">
                <a:solidFill>
                  <a:srgbClr val="FFFFFF"/>
                </a:solidFill>
              </a:rPr>
              <a:t>lúc</a:t>
            </a:r>
            <a:r>
              <a:rPr lang="en-US" altLang="ja-JP" sz="3200" b="1">
                <a:solidFill>
                  <a:srgbClr val="FFFFFF"/>
                </a:solidFill>
              </a:rPr>
              <a:t> </a:t>
            </a:r>
            <a:r>
              <a:rPr lang="en-US" altLang="ja-JP" sz="3200" b="1" err="1">
                <a:solidFill>
                  <a:srgbClr val="FFFFFF"/>
                </a:solidFill>
              </a:rPr>
              <a:t>vứt</a:t>
            </a:r>
            <a:r>
              <a:rPr lang="en-US" altLang="ja-JP" sz="3200" b="1">
                <a:solidFill>
                  <a:srgbClr val="FFFFFF"/>
                </a:solidFill>
              </a:rPr>
              <a:t> </a:t>
            </a:r>
            <a:r>
              <a:rPr lang="en-US" altLang="ja-JP" sz="3200" b="1" err="1">
                <a:solidFill>
                  <a:srgbClr val="FFFFFF"/>
                </a:solidFill>
              </a:rPr>
              <a:t>rác</a:t>
            </a:r>
            <a:r>
              <a:rPr lang="en-US" altLang="ja-JP" sz="3200" b="1">
                <a:solidFill>
                  <a:srgbClr val="FFFFFF"/>
                </a:solidFill>
              </a:rPr>
              <a:t> </a:t>
            </a:r>
            <a:r>
              <a:rPr lang="en-US" altLang="ja-JP" sz="3200" b="1" err="1">
                <a:solidFill>
                  <a:srgbClr val="FFFFFF"/>
                </a:solidFill>
              </a:rPr>
              <a:t>sẽ</a:t>
            </a:r>
            <a:r>
              <a:rPr lang="en-US" altLang="ja-JP" sz="3200" b="1">
                <a:solidFill>
                  <a:srgbClr val="FFFFFF"/>
                </a:solidFill>
              </a:rPr>
              <a:t> </a:t>
            </a:r>
            <a:r>
              <a:rPr lang="en-US" altLang="ja-JP" sz="3200" b="1" err="1">
                <a:solidFill>
                  <a:srgbClr val="FFFFFF"/>
                </a:solidFill>
              </a:rPr>
              <a:t>phải</a:t>
            </a:r>
            <a:r>
              <a:rPr lang="en-US" altLang="ja-JP" sz="3200" b="1">
                <a:solidFill>
                  <a:srgbClr val="FFFFFF"/>
                </a:solidFill>
              </a:rPr>
              <a:t> </a:t>
            </a:r>
            <a:r>
              <a:rPr lang="en-US" altLang="ja-JP" sz="3200" b="1" err="1">
                <a:solidFill>
                  <a:srgbClr val="FFFFFF"/>
                </a:solidFill>
              </a:rPr>
              <a:t>trả</a:t>
            </a:r>
            <a:r>
              <a:rPr lang="en-US" altLang="ja-JP" sz="3200" b="1">
                <a:solidFill>
                  <a:srgbClr val="FFFFFF"/>
                </a:solidFill>
              </a:rPr>
              <a:t> </a:t>
            </a:r>
            <a:r>
              <a:rPr lang="en-US" altLang="ja-JP" sz="3200" b="1" err="1">
                <a:solidFill>
                  <a:srgbClr val="FFFFFF"/>
                </a:solidFill>
              </a:rPr>
              <a:t>tiền</a:t>
            </a:r>
            <a:r>
              <a:rPr lang="en-US" altLang="ja-JP" sz="3200" b="1">
                <a:solidFill>
                  <a:srgbClr val="FFFFFF"/>
                </a:solidFill>
              </a:rPr>
              <a:t>.</a:t>
            </a:r>
            <a:endParaRPr sz="3200" b="1" i="0" u="none" strike="noStrike" cap="none">
              <a:solidFill>
                <a:srgbClr val="FFFFFF"/>
              </a:solidFill>
              <a:latin typeface="Arial"/>
              <a:ea typeface="Arial"/>
              <a:cs typeface="Arial"/>
              <a:sym typeface="Arial"/>
            </a:endParaRPr>
          </a:p>
        </p:txBody>
      </p:sp>
      <p:sp>
        <p:nvSpPr>
          <p:cNvPr id="200" name="Google Shape;200;p11"/>
          <p:cNvSpPr/>
          <p:nvPr/>
        </p:nvSpPr>
        <p:spPr>
          <a:xfrm>
            <a:off x="1010908" y="1852534"/>
            <a:ext cx="3666360" cy="3644439"/>
          </a:xfrm>
          <a:prstGeom prst="donut">
            <a:avLst>
              <a:gd name="adj" fmla="val 13880"/>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2050" name="Picture 2" descr="ゴミ出しのイラスト | かわいいフリー素材集 いらすとや">
            <a:extLst>
              <a:ext uri="{FF2B5EF4-FFF2-40B4-BE49-F238E27FC236}">
                <a16:creationId xmlns:a16="http://schemas.microsoft.com/office/drawing/2014/main" id="{9D353CB5-910B-79CF-FED4-09C82383A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0757" y="3116826"/>
            <a:ext cx="3139309" cy="33577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飛んで行くお金のイラスト（円） | かわいいフリー素材集 いらすとや">
            <a:extLst>
              <a:ext uri="{FF2B5EF4-FFF2-40B4-BE49-F238E27FC236}">
                <a16:creationId xmlns:a16="http://schemas.microsoft.com/office/drawing/2014/main" id="{4F7CF7EA-C466-7F9A-E9DD-432C33E537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9177" y="678425"/>
            <a:ext cx="3919404" cy="34343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277</TotalTime>
  <Words>11361</Words>
  <Application>Microsoft Office PowerPoint</Application>
  <PresentationFormat>Widescreen</PresentationFormat>
  <Paragraphs>472</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テーマ</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岡部 聡美</dc:creator>
  <cp:lastModifiedBy>NGUYEN Tra My</cp:lastModifiedBy>
  <cp:revision>2</cp:revision>
  <dcterms:created xsi:type="dcterms:W3CDTF">2020-04-20T07:39:24Z</dcterms:created>
  <dcterms:modified xsi:type="dcterms:W3CDTF">2026-07-22T03:23:29Z</dcterms:modified>
</cp:coreProperties>
</file>