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303" r:id="rId3"/>
    <p:sldId id="257" r:id="rId4"/>
    <p:sldId id="258" r:id="rId5"/>
    <p:sldId id="259" r:id="rId6"/>
    <p:sldId id="260" r:id="rId7"/>
    <p:sldId id="262" r:id="rId8"/>
    <p:sldId id="263" r:id="rId9"/>
    <p:sldId id="264" r:id="rId10"/>
    <p:sldId id="265" r:id="rId11"/>
    <p:sldId id="267" r:id="rId12"/>
    <p:sldId id="266" r:id="rId13"/>
    <p:sldId id="268" r:id="rId14"/>
    <p:sldId id="269" r:id="rId15"/>
    <p:sldId id="270" r:id="rId16"/>
    <p:sldId id="271" r:id="rId17"/>
    <p:sldId id="309" r:id="rId18"/>
    <p:sldId id="273" r:id="rId19"/>
    <p:sldId id="274" r:id="rId20"/>
    <p:sldId id="275" r:id="rId21"/>
    <p:sldId id="310" r:id="rId22"/>
    <p:sldId id="305" r:id="rId23"/>
    <p:sldId id="278" r:id="rId24"/>
    <p:sldId id="279" r:id="rId25"/>
    <p:sldId id="311" r:id="rId26"/>
    <p:sldId id="281" r:id="rId27"/>
    <p:sldId id="282" r:id="rId28"/>
    <p:sldId id="283" r:id="rId29"/>
    <p:sldId id="284" r:id="rId30"/>
    <p:sldId id="285" r:id="rId31"/>
    <p:sldId id="299" r:id="rId32"/>
    <p:sldId id="301" r:id="rId33"/>
    <p:sldId id="302" r:id="rId34"/>
    <p:sldId id="286" r:id="rId35"/>
    <p:sldId id="287" r:id="rId36"/>
    <p:sldId id="289" r:id="rId37"/>
    <p:sldId id="304" r:id="rId38"/>
    <p:sldId id="290" r:id="rId39"/>
    <p:sldId id="291" r:id="rId40"/>
    <p:sldId id="314" r:id="rId41"/>
    <p:sldId id="316" r:id="rId42"/>
    <p:sldId id="315" r:id="rId43"/>
    <p:sldId id="318" r:id="rId44"/>
    <p:sldId id="317" r:id="rId45"/>
    <p:sldId id="312" r:id="rId46"/>
    <p:sldId id="313" r:id="rId47"/>
    <p:sldId id="293" r:id="rId48"/>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qESXtHoQeTCAxirVnYjccUzePn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kehara Kazuyo" initials="" lastIdx="18" clrIdx="0"/>
  <p:cmAuthor id="1" name="Kenji Adachi" initials="" lastIdx="19" clrIdx="1"/>
  <p:cmAuthor id="2" name="Takehara Kazuyo" initials="TK" lastIdx="17" clrIdx="2"/>
  <p:cmAuthor id="3" name="Kenji Adachi" initials="KA" lastIdx="14" clrIdx="3"/>
  <p:cmAuthor id="4" name="Microsoft Office ユーザー" initials="Office" lastIdx="12" clrIdx="4"/>
  <p:cmAuthor id="5" name="Microsoft Office ユーザー" initials="Office [2]" lastIdx="1" clrIdx="5"/>
  <p:cmAuthor id="6" name="Microsoft Office ユーザー" initials="Office [3]" lastIdx="1" clrIdx="6"/>
  <p:cmAuthor id="7" name="Microsoft Office ユーザー" initials="Office [4]" lastIdx="1" clrIdx="7"/>
  <p:cmAuthor id="8" name="Microsoft Office ユーザー" initials="Office [5]" lastIdx="1" clrIdx="8"/>
  <p:cmAuthor id="9" name="Microsoft Office ユーザー" initials="Office [6]" lastIdx="1" clrIdx="9"/>
  <p:cmAuthor id="10" name="Microsoft Office ユーザー" initials="Office [7]" lastIdx="1" clrIdx="10"/>
  <p:cmAuthor id="11" name="Microsoft Office ユーザー" initials="Office [8]" lastIdx="1" clrIdx="11"/>
  <p:cmAuthor id="12" name="Microsoft Office ユーザー" initials="Office [9]"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ehara Kazuyo" userId="6c1305eccc517997" providerId="LiveId" clId="{2376E606-6B89-4B5A-A9BA-950FED9FC152}"/>
    <pc:docChg chg="undo custSel addSld delSld modSld">
      <pc:chgData name="Takehara Kazuyo" userId="6c1305eccc517997" providerId="LiveId" clId="{2376E606-6B89-4B5A-A9BA-950FED9FC152}" dt="2021-06-22T11:21:10.411" v="1787"/>
      <pc:docMkLst>
        <pc:docMk/>
      </pc:docMkLst>
      <pc:sldChg chg="modCm">
        <pc:chgData name="Takehara Kazuyo" userId="6c1305eccc517997" providerId="LiveId" clId="{2376E606-6B89-4B5A-A9BA-950FED9FC152}" dt="2021-06-22T11:16:34.533" v="1785"/>
        <pc:sldMkLst>
          <pc:docMk/>
          <pc:sldMk cId="0" sldId="257"/>
        </pc:sldMkLst>
      </pc:sldChg>
      <pc:sldChg chg="delCm modNotesTx">
        <pc:chgData name="Takehara Kazuyo" userId="6c1305eccc517997" providerId="LiveId" clId="{2376E606-6B89-4B5A-A9BA-950FED9FC152}" dt="2021-06-21T14:07:03.607" v="807" actId="1592"/>
        <pc:sldMkLst>
          <pc:docMk/>
          <pc:sldMk cId="0" sldId="258"/>
        </pc:sldMkLst>
      </pc:sldChg>
      <pc:sldChg chg="delCm">
        <pc:chgData name="Takehara Kazuyo" userId="6c1305eccc517997" providerId="LiveId" clId="{2376E606-6B89-4B5A-A9BA-950FED9FC152}" dt="2021-06-21T14:07:08.778" v="808" actId="1592"/>
        <pc:sldMkLst>
          <pc:docMk/>
          <pc:sldMk cId="0" sldId="259"/>
        </pc:sldMkLst>
      </pc:sldChg>
      <pc:sldChg chg="delCm">
        <pc:chgData name="Takehara Kazuyo" userId="6c1305eccc517997" providerId="LiveId" clId="{2376E606-6B89-4B5A-A9BA-950FED9FC152}" dt="2021-06-21T14:06:52.136" v="806" actId="1592"/>
        <pc:sldMkLst>
          <pc:docMk/>
          <pc:sldMk cId="0" sldId="260"/>
        </pc:sldMkLst>
      </pc:sldChg>
      <pc:sldChg chg="modSp mod addCm modCm modNotesTx">
        <pc:chgData name="Takehara Kazuyo" userId="6c1305eccc517997" providerId="LiveId" clId="{2376E606-6B89-4B5A-A9BA-950FED9FC152}" dt="2021-06-21T14:30:06.632" v="1241"/>
        <pc:sldMkLst>
          <pc:docMk/>
          <pc:sldMk cId="0" sldId="263"/>
        </pc:sldMkLst>
        <pc:spChg chg="mod">
          <ac:chgData name="Takehara Kazuyo" userId="6c1305eccc517997" providerId="LiveId" clId="{2376E606-6B89-4B5A-A9BA-950FED9FC152}" dt="2021-06-21T14:29:38.718" v="1239"/>
          <ac:spMkLst>
            <pc:docMk/>
            <pc:sldMk cId="0" sldId="263"/>
            <ac:spMk id="181" creationId="{00000000-0000-0000-0000-000000000000}"/>
          </ac:spMkLst>
        </pc:spChg>
      </pc:sldChg>
      <pc:sldChg chg="modNotesTx">
        <pc:chgData name="Takehara Kazuyo" userId="6c1305eccc517997" providerId="LiveId" clId="{2376E606-6B89-4B5A-A9BA-950FED9FC152}" dt="2021-06-22T11:01:33.480" v="1761" actId="113"/>
        <pc:sldMkLst>
          <pc:docMk/>
          <pc:sldMk cId="0" sldId="264"/>
        </pc:sldMkLst>
      </pc:sldChg>
      <pc:sldChg chg="modNotesTx">
        <pc:chgData name="Takehara Kazuyo" userId="6c1305eccc517997" providerId="LiveId" clId="{2376E606-6B89-4B5A-A9BA-950FED9FC152}" dt="2021-06-22T11:02:29.580" v="1762" actId="113"/>
        <pc:sldMkLst>
          <pc:docMk/>
          <pc:sldMk cId="0" sldId="265"/>
        </pc:sldMkLst>
      </pc:sldChg>
      <pc:sldChg chg="delSp modSp mod modNotesTx">
        <pc:chgData name="Takehara Kazuyo" userId="6c1305eccc517997" providerId="LiveId" clId="{2376E606-6B89-4B5A-A9BA-950FED9FC152}" dt="2021-06-22T10:39:02.297" v="1745" actId="478"/>
        <pc:sldMkLst>
          <pc:docMk/>
          <pc:sldMk cId="0" sldId="269"/>
        </pc:sldMkLst>
        <pc:spChg chg="del mod">
          <ac:chgData name="Takehara Kazuyo" userId="6c1305eccc517997" providerId="LiveId" clId="{2376E606-6B89-4B5A-A9BA-950FED9FC152}" dt="2021-06-22T10:39:02.297" v="1745" actId="478"/>
          <ac:spMkLst>
            <pc:docMk/>
            <pc:sldMk cId="0" sldId="269"/>
            <ac:spMk id="255" creationId="{00000000-0000-0000-0000-000000000000}"/>
          </ac:spMkLst>
        </pc:spChg>
      </pc:sldChg>
      <pc:sldChg chg="delSp mod delAnim">
        <pc:chgData name="Takehara Kazuyo" userId="6c1305eccc517997" providerId="LiveId" clId="{2376E606-6B89-4B5A-A9BA-950FED9FC152}" dt="2021-06-22T10:40:05.200" v="1746" actId="478"/>
        <pc:sldMkLst>
          <pc:docMk/>
          <pc:sldMk cId="0" sldId="270"/>
        </pc:sldMkLst>
        <pc:spChg chg="del">
          <ac:chgData name="Takehara Kazuyo" userId="6c1305eccc517997" providerId="LiveId" clId="{2376E606-6B89-4B5A-A9BA-950FED9FC152}" dt="2021-06-22T10:40:05.200" v="1746" actId="478"/>
          <ac:spMkLst>
            <pc:docMk/>
            <pc:sldMk cId="0" sldId="270"/>
            <ac:spMk id="32" creationId="{878D709A-6E67-445A-9068-A72784568C5F}"/>
          </ac:spMkLst>
        </pc:spChg>
      </pc:sldChg>
      <pc:sldChg chg="addSp delSp modSp del mod modAnim delCm modNotesTx">
        <pc:chgData name="Takehara Kazuyo" userId="6c1305eccc517997" providerId="LiveId" clId="{2376E606-6B89-4B5A-A9BA-950FED9FC152}" dt="2021-06-22T10:33:40.422" v="1740" actId="2696"/>
        <pc:sldMkLst>
          <pc:docMk/>
          <pc:sldMk cId="0" sldId="272"/>
        </pc:sldMkLst>
        <pc:spChg chg="add mod">
          <ac:chgData name="Takehara Kazuyo" userId="6c1305eccc517997" providerId="LiveId" clId="{2376E606-6B89-4B5A-A9BA-950FED9FC152}" dt="2021-06-22T05:14:55.167" v="1315" actId="14100"/>
          <ac:spMkLst>
            <pc:docMk/>
            <pc:sldMk cId="0" sldId="272"/>
            <ac:spMk id="11" creationId="{C4121912-FD0E-498F-8896-36AD4A224129}"/>
          </ac:spMkLst>
        </pc:spChg>
        <pc:picChg chg="del">
          <ac:chgData name="Takehara Kazuyo" userId="6c1305eccc517997" providerId="LiveId" clId="{2376E606-6B89-4B5A-A9BA-950FED9FC152}" dt="2021-06-22T05:14:02.036" v="1245" actId="478"/>
          <ac:picMkLst>
            <pc:docMk/>
            <pc:sldMk cId="0" sldId="272"/>
            <ac:picMk id="7" creationId="{EE2EE1DA-D938-4617-BBA7-989DA6EF9220}"/>
          </ac:picMkLst>
        </pc:picChg>
        <pc:picChg chg="mod">
          <ac:chgData name="Takehara Kazuyo" userId="6c1305eccc517997" providerId="LiveId" clId="{2376E606-6B89-4B5A-A9BA-950FED9FC152}" dt="2021-06-22T05:14:14.151" v="1249" actId="1076"/>
          <ac:picMkLst>
            <pc:docMk/>
            <pc:sldMk cId="0" sldId="272"/>
            <ac:picMk id="10" creationId="{39CC9BD8-7464-4662-BED9-0B6CEDAE0B5C}"/>
          </ac:picMkLst>
        </pc:picChg>
        <pc:picChg chg="add mod">
          <ac:chgData name="Takehara Kazuyo" userId="6c1305eccc517997" providerId="LiveId" clId="{2376E606-6B89-4B5A-A9BA-950FED9FC152}" dt="2021-06-22T05:14:21.823" v="1251" actId="14100"/>
          <ac:picMkLst>
            <pc:docMk/>
            <pc:sldMk cId="0" sldId="272"/>
            <ac:picMk id="1026" creationId="{770A1E0F-8D99-44CF-A32E-516130C3AA68}"/>
          </ac:picMkLst>
        </pc:picChg>
      </pc:sldChg>
      <pc:sldChg chg="modNotesTx">
        <pc:chgData name="Takehara Kazuyo" userId="6c1305eccc517997" providerId="LiveId" clId="{2376E606-6B89-4B5A-A9BA-950FED9FC152}" dt="2021-06-21T14:08:50.650" v="910" actId="113"/>
        <pc:sldMkLst>
          <pc:docMk/>
          <pc:sldMk cId="0" sldId="273"/>
        </pc:sldMkLst>
      </pc:sldChg>
      <pc:sldChg chg="addCm modCm">
        <pc:chgData name="Takehara Kazuyo" userId="6c1305eccc517997" providerId="LiveId" clId="{2376E606-6B89-4B5A-A9BA-950FED9FC152}" dt="2021-06-21T14:10:21.895" v="966" actId="5900"/>
        <pc:sldMkLst>
          <pc:docMk/>
          <pc:sldMk cId="0" sldId="274"/>
        </pc:sldMkLst>
      </pc:sldChg>
      <pc:sldChg chg="addSp delSp mod addAnim delAnim">
        <pc:chgData name="Takehara Kazuyo" userId="6c1305eccc517997" providerId="LiveId" clId="{2376E606-6B89-4B5A-A9BA-950FED9FC152}" dt="2021-06-22T10:48:24.243" v="1753" actId="478"/>
        <pc:sldMkLst>
          <pc:docMk/>
          <pc:sldMk cId="0" sldId="275"/>
        </pc:sldMkLst>
        <pc:spChg chg="add del">
          <ac:chgData name="Takehara Kazuyo" userId="6c1305eccc517997" providerId="LiveId" clId="{2376E606-6B89-4B5A-A9BA-950FED9FC152}" dt="2021-06-22T10:48:17.845" v="1752" actId="478"/>
          <ac:spMkLst>
            <pc:docMk/>
            <pc:sldMk cId="0" sldId="275"/>
            <ac:spMk id="334" creationId="{00000000-0000-0000-0000-000000000000}"/>
          </ac:spMkLst>
        </pc:spChg>
        <pc:spChg chg="del">
          <ac:chgData name="Takehara Kazuyo" userId="6c1305eccc517997" providerId="LiveId" clId="{2376E606-6B89-4B5A-A9BA-950FED9FC152}" dt="2021-06-22T10:48:24.243" v="1753" actId="478"/>
          <ac:spMkLst>
            <pc:docMk/>
            <pc:sldMk cId="0" sldId="275"/>
            <ac:spMk id="335" creationId="{00000000-0000-0000-0000-000000000000}"/>
          </ac:spMkLst>
        </pc:spChg>
        <pc:spChg chg="del">
          <ac:chgData name="Takehara Kazuyo" userId="6c1305eccc517997" providerId="LiveId" clId="{2376E606-6B89-4B5A-A9BA-950FED9FC152}" dt="2021-06-22T10:48:24.243" v="1753" actId="478"/>
          <ac:spMkLst>
            <pc:docMk/>
            <pc:sldMk cId="0" sldId="275"/>
            <ac:spMk id="336" creationId="{00000000-0000-0000-0000-000000000000}"/>
          </ac:spMkLst>
        </pc:spChg>
        <pc:spChg chg="add del">
          <ac:chgData name="Takehara Kazuyo" userId="6c1305eccc517997" providerId="LiveId" clId="{2376E606-6B89-4B5A-A9BA-950FED9FC152}" dt="2021-06-22T10:48:17.845" v="1752" actId="478"/>
          <ac:spMkLst>
            <pc:docMk/>
            <pc:sldMk cId="0" sldId="275"/>
            <ac:spMk id="338" creationId="{00000000-0000-0000-0000-000000000000}"/>
          </ac:spMkLst>
        </pc:spChg>
        <pc:spChg chg="del">
          <ac:chgData name="Takehara Kazuyo" userId="6c1305eccc517997" providerId="LiveId" clId="{2376E606-6B89-4B5A-A9BA-950FED9FC152}" dt="2021-06-22T10:48:24.243" v="1753" actId="478"/>
          <ac:spMkLst>
            <pc:docMk/>
            <pc:sldMk cId="0" sldId="275"/>
            <ac:spMk id="340" creationId="{00000000-0000-0000-0000-000000000000}"/>
          </ac:spMkLst>
        </pc:spChg>
        <pc:spChg chg="add del">
          <ac:chgData name="Takehara Kazuyo" userId="6c1305eccc517997" providerId="LiveId" clId="{2376E606-6B89-4B5A-A9BA-950FED9FC152}" dt="2021-06-22T10:48:17.845" v="1752" actId="478"/>
          <ac:spMkLst>
            <pc:docMk/>
            <pc:sldMk cId="0" sldId="275"/>
            <ac:spMk id="342" creationId="{00000000-0000-0000-0000-000000000000}"/>
          </ac:spMkLst>
        </pc:spChg>
        <pc:picChg chg="add del">
          <ac:chgData name="Takehara Kazuyo" userId="6c1305eccc517997" providerId="LiveId" clId="{2376E606-6B89-4B5A-A9BA-950FED9FC152}" dt="2021-06-22T10:48:10.636" v="1751" actId="478"/>
          <ac:picMkLst>
            <pc:docMk/>
            <pc:sldMk cId="0" sldId="275"/>
            <ac:picMk id="343" creationId="{00000000-0000-0000-0000-000000000000}"/>
          </ac:picMkLst>
        </pc:picChg>
      </pc:sldChg>
      <pc:sldChg chg="del modNotesTx">
        <pc:chgData name="Takehara Kazuyo" userId="6c1305eccc517997" providerId="LiveId" clId="{2376E606-6B89-4B5A-A9BA-950FED9FC152}" dt="2021-06-22T05:07:13.400" v="1242" actId="2696"/>
        <pc:sldMkLst>
          <pc:docMk/>
          <pc:sldMk cId="0" sldId="276"/>
        </pc:sldMkLst>
      </pc:sldChg>
      <pc:sldChg chg="del modNotesTx">
        <pc:chgData name="Takehara Kazuyo" userId="6c1305eccc517997" providerId="LiveId" clId="{2376E606-6B89-4B5A-A9BA-950FED9FC152}" dt="2021-06-22T05:07:13.400" v="1242" actId="2696"/>
        <pc:sldMkLst>
          <pc:docMk/>
          <pc:sldMk cId="0" sldId="277"/>
        </pc:sldMkLst>
      </pc:sldChg>
      <pc:sldChg chg="modNotesTx">
        <pc:chgData name="Takehara Kazuyo" userId="6c1305eccc517997" providerId="LiveId" clId="{2376E606-6B89-4B5A-A9BA-950FED9FC152}" dt="2021-06-22T05:25:15.622" v="1442" actId="400"/>
        <pc:sldMkLst>
          <pc:docMk/>
          <pc:sldMk cId="0" sldId="279"/>
        </pc:sldMkLst>
      </pc:sldChg>
      <pc:sldChg chg="addSp delSp modSp del mod modNotesTx">
        <pc:chgData name="Takehara Kazuyo" userId="6c1305eccc517997" providerId="LiveId" clId="{2376E606-6B89-4B5A-A9BA-950FED9FC152}" dt="2021-06-22T10:34:21.220" v="1742" actId="2696"/>
        <pc:sldMkLst>
          <pc:docMk/>
          <pc:sldMk cId="0" sldId="280"/>
        </pc:sldMkLst>
        <pc:spChg chg="add mod">
          <ac:chgData name="Takehara Kazuyo" userId="6c1305eccc517997" providerId="LiveId" clId="{2376E606-6B89-4B5A-A9BA-950FED9FC152}" dt="2021-06-22T05:34:04.002" v="1511" actId="20577"/>
          <ac:spMkLst>
            <pc:docMk/>
            <pc:sldMk cId="0" sldId="280"/>
            <ac:spMk id="10" creationId="{A217EE85-5804-49DF-B367-C3F6FC75F721}"/>
          </ac:spMkLst>
        </pc:spChg>
        <pc:spChg chg="add mod">
          <ac:chgData name="Takehara Kazuyo" userId="6c1305eccc517997" providerId="LiveId" clId="{2376E606-6B89-4B5A-A9BA-950FED9FC152}" dt="2021-06-22T05:35:56.404" v="1553"/>
          <ac:spMkLst>
            <pc:docMk/>
            <pc:sldMk cId="0" sldId="280"/>
            <ac:spMk id="12" creationId="{3384A46C-2FD4-418B-BBBD-99A6D1782EFC}"/>
          </ac:spMkLst>
        </pc:spChg>
        <pc:picChg chg="del">
          <ac:chgData name="Takehara Kazuyo" userId="6c1305eccc517997" providerId="LiveId" clId="{2376E606-6B89-4B5A-A9BA-950FED9FC152}" dt="2021-06-22T05:32:59.456" v="1450" actId="478"/>
          <ac:picMkLst>
            <pc:docMk/>
            <pc:sldMk cId="0" sldId="280"/>
            <ac:picMk id="3" creationId="{110DC3C8-C4DB-4A29-9A02-6189A332C476}"/>
          </ac:picMkLst>
        </pc:picChg>
        <pc:picChg chg="mod">
          <ac:chgData name="Takehara Kazuyo" userId="6c1305eccc517997" providerId="LiveId" clId="{2376E606-6B89-4B5A-A9BA-950FED9FC152}" dt="2021-06-22T05:33:09.549" v="1452" actId="1076"/>
          <ac:picMkLst>
            <pc:docMk/>
            <pc:sldMk cId="0" sldId="280"/>
            <ac:picMk id="9" creationId="{9DF43B02-D536-4C9C-9CD1-425CC7F146CC}"/>
          </ac:picMkLst>
        </pc:picChg>
        <pc:picChg chg="add mod">
          <ac:chgData name="Takehara Kazuyo" userId="6c1305eccc517997" providerId="LiveId" clId="{2376E606-6B89-4B5A-A9BA-950FED9FC152}" dt="2021-06-22T05:33:23.574" v="1455" actId="1076"/>
          <ac:picMkLst>
            <pc:docMk/>
            <pc:sldMk cId="0" sldId="280"/>
            <ac:picMk id="3074" creationId="{1B581F7D-0099-4425-ABF8-067D84537E8E}"/>
          </ac:picMkLst>
        </pc:picChg>
        <pc:picChg chg="add mod">
          <ac:chgData name="Takehara Kazuyo" userId="6c1305eccc517997" providerId="LiveId" clId="{2376E606-6B89-4B5A-A9BA-950FED9FC152}" dt="2021-06-22T05:34:51.611" v="1516" actId="1076"/>
          <ac:picMkLst>
            <pc:docMk/>
            <pc:sldMk cId="0" sldId="280"/>
            <ac:picMk id="3076" creationId="{C5FA1D07-3FEB-4954-9842-07711D6950AE}"/>
          </ac:picMkLst>
        </pc:picChg>
      </pc:sldChg>
      <pc:sldChg chg="modNotesTx">
        <pc:chgData name="Takehara Kazuyo" userId="6c1305eccc517997" providerId="LiveId" clId="{2376E606-6B89-4B5A-A9BA-950FED9FC152}" dt="2021-06-21T14:10:59.105" v="980" actId="20577"/>
        <pc:sldMkLst>
          <pc:docMk/>
          <pc:sldMk cId="0" sldId="281"/>
        </pc:sldMkLst>
      </pc:sldChg>
      <pc:sldChg chg="modNotesTx">
        <pc:chgData name="Takehara Kazuyo" userId="6c1305eccc517997" providerId="LiveId" clId="{2376E606-6B89-4B5A-A9BA-950FED9FC152}" dt="2021-06-21T14:05:45.777" v="794" actId="6549"/>
        <pc:sldMkLst>
          <pc:docMk/>
          <pc:sldMk cId="0" sldId="283"/>
        </pc:sldMkLst>
      </pc:sldChg>
      <pc:sldChg chg="delSp mod delCm modNotesTx">
        <pc:chgData name="Takehara Kazuyo" userId="6c1305eccc517997" providerId="LiveId" clId="{2376E606-6B89-4B5A-A9BA-950FED9FC152}" dt="2021-06-22T10:52:47.320" v="1756" actId="478"/>
        <pc:sldMkLst>
          <pc:docMk/>
          <pc:sldMk cId="0" sldId="284"/>
        </pc:sldMkLst>
        <pc:spChg chg="del">
          <ac:chgData name="Takehara Kazuyo" userId="6c1305eccc517997" providerId="LiveId" clId="{2376E606-6B89-4B5A-A9BA-950FED9FC152}" dt="2021-06-22T10:52:47.320" v="1756" actId="478"/>
          <ac:spMkLst>
            <pc:docMk/>
            <pc:sldMk cId="0" sldId="284"/>
            <ac:spMk id="462" creationId="{00000000-0000-0000-0000-000000000000}"/>
          </ac:spMkLst>
        </pc:spChg>
      </pc:sldChg>
      <pc:sldChg chg="modNotesTx">
        <pc:chgData name="Takehara Kazuyo" userId="6c1305eccc517997" providerId="LiveId" clId="{2376E606-6B89-4B5A-A9BA-950FED9FC152}" dt="2021-06-18T06:12:50.236" v="431" actId="20577"/>
        <pc:sldMkLst>
          <pc:docMk/>
          <pc:sldMk cId="0" sldId="285"/>
        </pc:sldMkLst>
      </pc:sldChg>
      <pc:sldChg chg="addSp delSp modSp add del mod modNotesTx">
        <pc:chgData name="Takehara Kazuyo" userId="6c1305eccc517997" providerId="LiveId" clId="{2376E606-6B89-4B5A-A9BA-950FED9FC152}" dt="2021-06-22T10:54:40.510" v="1759" actId="478"/>
        <pc:sldMkLst>
          <pc:docMk/>
          <pc:sldMk cId="0" sldId="290"/>
        </pc:sldMkLst>
        <pc:spChg chg="add del mod">
          <ac:chgData name="Takehara Kazuyo" userId="6c1305eccc517997" providerId="LiveId" clId="{2376E606-6B89-4B5A-A9BA-950FED9FC152}" dt="2021-06-22T10:53:55.495" v="1757" actId="478"/>
          <ac:spMkLst>
            <pc:docMk/>
            <pc:sldMk cId="0" sldId="290"/>
            <ac:spMk id="11" creationId="{3F4226A2-E453-4022-A3F2-8829AF0A8007}"/>
          </ac:spMkLst>
        </pc:spChg>
        <pc:spChg chg="del">
          <ac:chgData name="Takehara Kazuyo" userId="6c1305eccc517997" providerId="LiveId" clId="{2376E606-6B89-4B5A-A9BA-950FED9FC152}" dt="2021-06-22T10:54:07.338" v="1758" actId="478"/>
          <ac:spMkLst>
            <pc:docMk/>
            <pc:sldMk cId="0" sldId="290"/>
            <ac:spMk id="538" creationId="{00000000-0000-0000-0000-000000000000}"/>
          </ac:spMkLst>
        </pc:spChg>
        <pc:spChg chg="del">
          <ac:chgData name="Takehara Kazuyo" userId="6c1305eccc517997" providerId="LiveId" clId="{2376E606-6B89-4B5A-A9BA-950FED9FC152}" dt="2021-06-22T10:54:40.510" v="1759" actId="478"/>
          <ac:spMkLst>
            <pc:docMk/>
            <pc:sldMk cId="0" sldId="290"/>
            <ac:spMk id="539" creationId="{00000000-0000-0000-0000-000000000000}"/>
          </ac:spMkLst>
        </pc:spChg>
        <pc:spChg chg="del mod ord">
          <ac:chgData name="Takehara Kazuyo" userId="6c1305eccc517997" providerId="LiveId" clId="{2376E606-6B89-4B5A-A9BA-950FED9FC152}" dt="2021-06-22T10:54:40.510" v="1759" actId="478"/>
          <ac:spMkLst>
            <pc:docMk/>
            <pc:sldMk cId="0" sldId="290"/>
            <ac:spMk id="542" creationId="{00000000-0000-0000-0000-000000000000}"/>
          </ac:spMkLst>
        </pc:spChg>
        <pc:picChg chg="mod">
          <ac:chgData name="Takehara Kazuyo" userId="6c1305eccc517997" providerId="LiveId" clId="{2376E606-6B89-4B5A-A9BA-950FED9FC152}" dt="2021-06-22T05:43:08.576" v="1565" actId="1036"/>
          <ac:picMkLst>
            <pc:docMk/>
            <pc:sldMk cId="0" sldId="290"/>
            <ac:picMk id="536" creationId="{00000000-0000-0000-0000-000000000000}"/>
          </ac:picMkLst>
        </pc:picChg>
        <pc:picChg chg="mod modCrop">
          <ac:chgData name="Takehara Kazuyo" userId="6c1305eccc517997" providerId="LiveId" clId="{2376E606-6B89-4B5A-A9BA-950FED9FC152}" dt="2021-06-22T05:43:28.274" v="1567" actId="732"/>
          <ac:picMkLst>
            <pc:docMk/>
            <pc:sldMk cId="0" sldId="290"/>
            <ac:picMk id="537" creationId="{00000000-0000-0000-0000-000000000000}"/>
          </ac:picMkLst>
        </pc:picChg>
        <pc:picChg chg="del">
          <ac:chgData name="Takehara Kazuyo" userId="6c1305eccc517997" providerId="LiveId" clId="{2376E606-6B89-4B5A-A9BA-950FED9FC152}" dt="2021-06-22T05:42:09.925" v="1554" actId="478"/>
          <ac:picMkLst>
            <pc:docMk/>
            <pc:sldMk cId="0" sldId="290"/>
            <ac:picMk id="540" creationId="{00000000-0000-0000-0000-000000000000}"/>
          </ac:picMkLst>
        </pc:picChg>
        <pc:picChg chg="ord">
          <ac:chgData name="Takehara Kazuyo" userId="6c1305eccc517997" providerId="LiveId" clId="{2376E606-6B89-4B5A-A9BA-950FED9FC152}" dt="2021-06-22T05:42:46.082" v="1560" actId="166"/>
          <ac:picMkLst>
            <pc:docMk/>
            <pc:sldMk cId="0" sldId="290"/>
            <ac:picMk id="541" creationId="{00000000-0000-0000-0000-000000000000}"/>
          </ac:picMkLst>
        </pc:picChg>
        <pc:picChg chg="add mod">
          <ac:chgData name="Takehara Kazuyo" userId="6c1305eccc517997" providerId="LiveId" clId="{2376E606-6B89-4B5A-A9BA-950FED9FC152}" dt="2021-06-22T05:42:54.788" v="1561" actId="732"/>
          <ac:picMkLst>
            <pc:docMk/>
            <pc:sldMk cId="0" sldId="290"/>
            <ac:picMk id="4098" creationId="{4561AABD-7868-48D4-8071-2607095177E0}"/>
          </ac:picMkLst>
        </pc:picChg>
      </pc:sldChg>
      <pc:sldChg chg="modNotesTx">
        <pc:chgData name="Takehara Kazuyo" userId="6c1305eccc517997" providerId="LiveId" clId="{2376E606-6B89-4B5A-A9BA-950FED9FC152}" dt="2021-06-21T13:53:45.077" v="521" actId="20577"/>
        <pc:sldMkLst>
          <pc:docMk/>
          <pc:sldMk cId="0" sldId="291"/>
        </pc:sldMkLst>
      </pc:sldChg>
      <pc:sldChg chg="addSp delSp modSp mod">
        <pc:chgData name="Takehara Kazuyo" userId="6c1305eccc517997" providerId="LiveId" clId="{2376E606-6B89-4B5A-A9BA-950FED9FC152}" dt="2021-06-21T14:12:42.778" v="992" actId="3626"/>
        <pc:sldMkLst>
          <pc:docMk/>
          <pc:sldMk cId="0" sldId="293"/>
        </pc:sldMkLst>
        <pc:spChg chg="add del">
          <ac:chgData name="Takehara Kazuyo" userId="6c1305eccc517997" providerId="LiveId" clId="{2376E606-6B89-4B5A-A9BA-950FED9FC152}" dt="2021-06-21T14:12:06.478" v="984"/>
          <ac:spMkLst>
            <pc:docMk/>
            <pc:sldMk cId="0" sldId="293"/>
            <ac:spMk id="2" creationId="{D4C26342-6235-43D7-94D3-7CE8523518FC}"/>
          </ac:spMkLst>
        </pc:spChg>
        <pc:spChg chg="add del">
          <ac:chgData name="Takehara Kazuyo" userId="6c1305eccc517997" providerId="LiveId" clId="{2376E606-6B89-4B5A-A9BA-950FED9FC152}" dt="2021-06-21T14:12:15.451" v="987"/>
          <ac:spMkLst>
            <pc:docMk/>
            <pc:sldMk cId="0" sldId="293"/>
            <ac:spMk id="3" creationId="{BDE90DDE-E4DD-4F76-94B5-ADD19E69929D}"/>
          </ac:spMkLst>
        </pc:spChg>
        <pc:spChg chg="mod">
          <ac:chgData name="Takehara Kazuyo" userId="6c1305eccc517997" providerId="LiveId" clId="{2376E606-6B89-4B5A-A9BA-950FED9FC152}" dt="2021-06-21T14:12:42.778" v="992" actId="3626"/>
          <ac:spMkLst>
            <pc:docMk/>
            <pc:sldMk cId="0" sldId="293"/>
            <ac:spMk id="568" creationId="{00000000-0000-0000-0000-000000000000}"/>
          </ac:spMkLst>
        </pc:spChg>
      </pc:sldChg>
      <pc:sldChg chg="addSp delSp modSp add del mod addAnim delAnim modAnim addCm delCm modNotesTx">
        <pc:chgData name="Takehara Kazuyo" userId="6c1305eccc517997" providerId="LiveId" clId="{2376E606-6B89-4B5A-A9BA-950FED9FC152}" dt="2021-06-22T10:34:40.792" v="1743" actId="2696"/>
        <pc:sldMkLst>
          <pc:docMk/>
          <pc:sldMk cId="728362095" sldId="300"/>
        </pc:sldMkLst>
        <pc:spChg chg="del">
          <ac:chgData name="Takehara Kazuyo" userId="6c1305eccc517997" providerId="LiveId" clId="{2376E606-6B89-4B5A-A9BA-950FED9FC152}" dt="2021-06-21T14:15:53.470" v="1006" actId="478"/>
          <ac:spMkLst>
            <pc:docMk/>
            <pc:sldMk cId="728362095" sldId="300"/>
            <ac:spMk id="5" creationId="{E7245C15-259D-454A-B93D-BE070F2C5107}"/>
          </ac:spMkLst>
        </pc:spChg>
        <pc:spChg chg="del">
          <ac:chgData name="Takehara Kazuyo" userId="6c1305eccc517997" providerId="LiveId" clId="{2376E606-6B89-4B5A-A9BA-950FED9FC152}" dt="2021-06-21T14:15:53.470" v="1006" actId="478"/>
          <ac:spMkLst>
            <pc:docMk/>
            <pc:sldMk cId="728362095" sldId="300"/>
            <ac:spMk id="13" creationId="{0C113F62-985E-4442-9CF9-0C2569588B3A}"/>
          </ac:spMkLst>
        </pc:spChg>
        <pc:spChg chg="mod">
          <ac:chgData name="Takehara Kazuyo" userId="6c1305eccc517997" providerId="LiveId" clId="{2376E606-6B89-4B5A-A9BA-950FED9FC152}" dt="2021-06-21T14:17:42.979" v="1041" actId="14100"/>
          <ac:spMkLst>
            <pc:docMk/>
            <pc:sldMk cId="728362095" sldId="300"/>
            <ac:spMk id="14" creationId="{618756E8-CA9D-4ACA-9B69-7E37E3A48C86}"/>
          </ac:spMkLst>
        </pc:spChg>
        <pc:spChg chg="add mod">
          <ac:chgData name="Takehara Kazuyo" userId="6c1305eccc517997" providerId="LiveId" clId="{2376E606-6B89-4B5A-A9BA-950FED9FC152}" dt="2021-06-21T14:16:15.959" v="1019" actId="14100"/>
          <ac:spMkLst>
            <pc:docMk/>
            <pc:sldMk cId="728362095" sldId="300"/>
            <ac:spMk id="15" creationId="{2F7366F5-D5B6-45BE-8D59-5EE67F81BED9}"/>
          </ac:spMkLst>
        </pc:spChg>
        <pc:spChg chg="mod ord">
          <ac:chgData name="Takehara Kazuyo" userId="6c1305eccc517997" providerId="LiveId" clId="{2376E606-6B89-4B5A-A9BA-950FED9FC152}" dt="2021-06-21T14:21:01.994" v="1194" actId="1076"/>
          <ac:spMkLst>
            <pc:docMk/>
            <pc:sldMk cId="728362095" sldId="300"/>
            <ac:spMk id="17" creationId="{496B8DEF-260D-4F53-A2FC-E2467A647459}"/>
          </ac:spMkLst>
        </pc:spChg>
        <pc:spChg chg="add del mod">
          <ac:chgData name="Takehara Kazuyo" userId="6c1305eccc517997" providerId="LiveId" clId="{2376E606-6B89-4B5A-A9BA-950FED9FC152}" dt="2021-06-21T14:16:32.737" v="1022"/>
          <ac:spMkLst>
            <pc:docMk/>
            <pc:sldMk cId="728362095" sldId="300"/>
            <ac:spMk id="18" creationId="{673B5D72-2394-4237-9F32-DE14BEE03E43}"/>
          </ac:spMkLst>
        </pc:spChg>
        <pc:spChg chg="add mod">
          <ac:chgData name="Takehara Kazuyo" userId="6c1305eccc517997" providerId="LiveId" clId="{2376E606-6B89-4B5A-A9BA-950FED9FC152}" dt="2021-06-21T14:21:21.548" v="1205" actId="14100"/>
          <ac:spMkLst>
            <pc:docMk/>
            <pc:sldMk cId="728362095" sldId="300"/>
            <ac:spMk id="19" creationId="{12DACCE0-E277-4383-8DA4-8557A0EFF5AF}"/>
          </ac:spMkLst>
        </pc:spChg>
        <pc:spChg chg="add mod">
          <ac:chgData name="Takehara Kazuyo" userId="6c1305eccc517997" providerId="LiveId" clId="{2376E606-6B89-4B5A-A9BA-950FED9FC152}" dt="2021-06-21T14:21:47.705" v="1213" actId="14100"/>
          <ac:spMkLst>
            <pc:docMk/>
            <pc:sldMk cId="728362095" sldId="300"/>
            <ac:spMk id="20" creationId="{B1B981DE-E800-4D4D-94F3-C38C24E5ACE5}"/>
          </ac:spMkLst>
        </pc:spChg>
        <pc:picChg chg="del">
          <ac:chgData name="Takehara Kazuyo" userId="6c1305eccc517997" providerId="LiveId" clId="{2376E606-6B89-4B5A-A9BA-950FED9FC152}" dt="2021-06-21T14:15:35.614" v="1000" actId="478"/>
          <ac:picMkLst>
            <pc:docMk/>
            <pc:sldMk cId="728362095" sldId="300"/>
            <ac:picMk id="3" creationId="{E937B7CC-0002-47B2-9BBA-AB13B9F97D55}"/>
          </ac:picMkLst>
        </pc:picChg>
        <pc:picChg chg="add mod">
          <ac:chgData name="Takehara Kazuyo" userId="6c1305eccc517997" providerId="LiveId" clId="{2376E606-6B89-4B5A-A9BA-950FED9FC152}" dt="2021-06-21T14:15:46.552" v="1005" actId="1076"/>
          <ac:picMkLst>
            <pc:docMk/>
            <pc:sldMk cId="728362095" sldId="300"/>
            <ac:picMk id="6" creationId="{87BCF7EE-F428-4EB9-8A46-1DA1F6F3DBD3}"/>
          </ac:picMkLst>
        </pc:picChg>
        <pc:picChg chg="add mod">
          <ac:chgData name="Takehara Kazuyo" userId="6c1305eccc517997" providerId="LiveId" clId="{2376E606-6B89-4B5A-A9BA-950FED9FC152}" dt="2021-06-21T14:17:52.181" v="1044" actId="14100"/>
          <ac:picMkLst>
            <pc:docMk/>
            <pc:sldMk cId="728362095" sldId="300"/>
            <ac:picMk id="8" creationId="{B73BB127-9D63-4B5A-A21B-095A1EC36A2B}"/>
          </ac:picMkLst>
        </pc:picChg>
        <pc:picChg chg="del">
          <ac:chgData name="Takehara Kazuyo" userId="6c1305eccc517997" providerId="LiveId" clId="{2376E606-6B89-4B5A-A9BA-950FED9FC152}" dt="2021-06-21T14:15:33.323" v="999" actId="478"/>
          <ac:picMkLst>
            <pc:docMk/>
            <pc:sldMk cId="728362095" sldId="300"/>
            <ac:picMk id="12" creationId="{FD28E995-838A-4E62-BA42-86E8FF049B96}"/>
          </ac:picMkLst>
        </pc:picChg>
        <pc:picChg chg="add del">
          <ac:chgData name="Takehara Kazuyo" userId="6c1305eccc517997" providerId="LiveId" clId="{2376E606-6B89-4B5A-A9BA-950FED9FC152}" dt="2021-06-21T14:16:48.533" v="1024" actId="478"/>
          <ac:picMkLst>
            <pc:docMk/>
            <pc:sldMk cId="728362095" sldId="300"/>
            <ac:picMk id="16" creationId="{DFD041EA-F29B-4C1C-9CC5-82CF455CB418}"/>
          </ac:picMkLst>
        </pc:picChg>
      </pc:sldChg>
      <pc:sldChg chg="delCm">
        <pc:chgData name="Takehara Kazuyo" userId="6c1305eccc517997" providerId="LiveId" clId="{2376E606-6B89-4B5A-A9BA-950FED9FC152}" dt="2021-06-21T14:24:14.845" v="1219" actId="1592"/>
        <pc:sldMkLst>
          <pc:docMk/>
          <pc:sldMk cId="687897725" sldId="302"/>
        </pc:sldMkLst>
      </pc:sldChg>
      <pc:sldChg chg="addSp delSp modSp mod delAnim modAnim delCm modCm">
        <pc:chgData name="Takehara Kazuyo" userId="6c1305eccc517997" providerId="LiveId" clId="{2376E606-6B89-4B5A-A9BA-950FED9FC152}" dt="2021-06-21T14:26:58.913" v="1227"/>
        <pc:sldMkLst>
          <pc:docMk/>
          <pc:sldMk cId="222716871" sldId="303"/>
        </pc:sldMkLst>
        <pc:grpChg chg="add del mod">
          <ac:chgData name="Takehara Kazuyo" userId="6c1305eccc517997" providerId="LiveId" clId="{2376E606-6B89-4B5A-A9BA-950FED9FC152}" dt="2021-06-21T14:14:59.735" v="998" actId="478"/>
          <ac:grpSpMkLst>
            <pc:docMk/>
            <pc:sldMk cId="222716871" sldId="303"/>
            <ac:grpSpMk id="2" creationId="{2B013EFA-131E-47FE-A604-45375D1A7563}"/>
          </ac:grpSpMkLst>
        </pc:grpChg>
        <pc:grpChg chg="add del mod">
          <ac:chgData name="Takehara Kazuyo" userId="6c1305eccc517997" providerId="LiveId" clId="{2376E606-6B89-4B5A-A9BA-950FED9FC152}" dt="2021-06-21T13:51:47.733" v="458" actId="165"/>
          <ac:grpSpMkLst>
            <pc:docMk/>
            <pc:sldMk cId="222716871" sldId="303"/>
            <ac:grpSpMk id="12" creationId="{AE7C54EE-CECD-496B-8A56-BC1F37BE0BA2}"/>
          </ac:grpSpMkLst>
        </pc:grpChg>
        <pc:picChg chg="del">
          <ac:chgData name="Takehara Kazuyo" userId="6c1305eccc517997" providerId="LiveId" clId="{2376E606-6B89-4B5A-A9BA-950FED9FC152}" dt="2021-06-21T13:48:30.875" v="436" actId="478"/>
          <ac:picMkLst>
            <pc:docMk/>
            <pc:sldMk cId="222716871" sldId="303"/>
            <ac:picMk id="3" creationId="{00000000-0000-0000-0000-000000000000}"/>
          </ac:picMkLst>
        </pc:picChg>
        <pc:picChg chg="mod">
          <ac:chgData name="Takehara Kazuyo" userId="6c1305eccc517997" providerId="LiveId" clId="{2376E606-6B89-4B5A-A9BA-950FED9FC152}" dt="2021-06-21T13:51:58.414" v="461" actId="1076"/>
          <ac:picMkLst>
            <pc:docMk/>
            <pc:sldMk cId="222716871" sldId="303"/>
            <ac:picMk id="4" creationId="{00000000-0000-0000-0000-000000000000}"/>
          </ac:picMkLst>
        </pc:picChg>
        <pc:picChg chg="del">
          <ac:chgData name="Takehara Kazuyo" userId="6c1305eccc517997" providerId="LiveId" clId="{2376E606-6B89-4B5A-A9BA-950FED9FC152}" dt="2021-06-21T13:51:27.657" v="455" actId="478"/>
          <ac:picMkLst>
            <pc:docMk/>
            <pc:sldMk cId="222716871" sldId="303"/>
            <ac:picMk id="6" creationId="{00000000-0000-0000-0000-000000000000}"/>
          </ac:picMkLst>
        </pc:picChg>
        <pc:picChg chg="mod topLvl">
          <ac:chgData name="Takehara Kazuyo" userId="6c1305eccc517997" providerId="LiveId" clId="{2376E606-6B89-4B5A-A9BA-950FED9FC152}" dt="2021-06-21T13:51:56.494" v="460" actId="1076"/>
          <ac:picMkLst>
            <pc:docMk/>
            <pc:sldMk cId="222716871" sldId="303"/>
            <ac:picMk id="13" creationId="{F246CB49-D7D8-464F-9E49-E6F295843EAD}"/>
          </ac:picMkLst>
        </pc:picChg>
        <pc:picChg chg="del mod topLvl">
          <ac:chgData name="Takehara Kazuyo" userId="6c1305eccc517997" providerId="LiveId" clId="{2376E606-6B89-4B5A-A9BA-950FED9FC152}" dt="2021-06-21T13:51:50.857" v="459" actId="478"/>
          <ac:picMkLst>
            <pc:docMk/>
            <pc:sldMk cId="222716871" sldId="303"/>
            <ac:picMk id="14" creationId="{035C6DFD-6120-4DC4-BC0C-A1552B007E51}"/>
          </ac:picMkLst>
        </pc:picChg>
        <pc:picChg chg="add mod">
          <ac:chgData name="Takehara Kazuyo" userId="6c1305eccc517997" providerId="LiveId" clId="{2376E606-6B89-4B5A-A9BA-950FED9FC152}" dt="2021-06-21T14:24:48.161" v="1220" actId="1076"/>
          <ac:picMkLst>
            <pc:docMk/>
            <pc:sldMk cId="222716871" sldId="303"/>
            <ac:picMk id="15" creationId="{10FCDCD3-A2E9-49D0-BA79-CB2241D1E1A8}"/>
          </ac:picMkLst>
        </pc:picChg>
        <pc:picChg chg="add mod">
          <ac:chgData name="Takehara Kazuyo" userId="6c1305eccc517997" providerId="LiveId" clId="{2376E606-6B89-4B5A-A9BA-950FED9FC152}" dt="2021-06-21T14:14:56.995" v="997" actId="1076"/>
          <ac:picMkLst>
            <pc:docMk/>
            <pc:sldMk cId="222716871" sldId="303"/>
            <ac:picMk id="1026" creationId="{882C88B7-7337-4631-AE14-4DA8BCBD4594}"/>
          </ac:picMkLst>
        </pc:picChg>
        <pc:picChg chg="add mod">
          <ac:chgData name="Takehara Kazuyo" userId="6c1305eccc517997" providerId="LiveId" clId="{2376E606-6B89-4B5A-A9BA-950FED9FC152}" dt="2021-06-21T14:14:56.995" v="997" actId="1076"/>
          <ac:picMkLst>
            <pc:docMk/>
            <pc:sldMk cId="222716871" sldId="303"/>
            <ac:picMk id="1028" creationId="{34B35DB7-65C2-4F57-BA04-35DC114E5F44}"/>
          </ac:picMkLst>
        </pc:picChg>
      </pc:sldChg>
      <pc:sldChg chg="addSp delSp modSp del mod modNotesTx">
        <pc:chgData name="Takehara Kazuyo" userId="6c1305eccc517997" providerId="LiveId" clId="{2376E606-6B89-4B5A-A9BA-950FED9FC152}" dt="2021-06-22T10:33:56.819" v="1741" actId="2696"/>
        <pc:sldMkLst>
          <pc:docMk/>
          <pc:sldMk cId="1450133663" sldId="304"/>
        </pc:sldMkLst>
        <pc:spChg chg="add mod">
          <ac:chgData name="Takehara Kazuyo" userId="6c1305eccc517997" providerId="LiveId" clId="{2376E606-6B89-4B5A-A9BA-950FED9FC152}" dt="2021-06-22T05:23:19.616" v="1402" actId="14100"/>
          <ac:spMkLst>
            <pc:docMk/>
            <pc:sldMk cId="1450133663" sldId="304"/>
            <ac:spMk id="14" creationId="{1A1843E5-7121-4787-8207-2C05D98E512F}"/>
          </ac:spMkLst>
        </pc:spChg>
        <pc:picChg chg="del">
          <ac:chgData name="Takehara Kazuyo" userId="6c1305eccc517997" providerId="LiveId" clId="{2376E606-6B89-4B5A-A9BA-950FED9FC152}" dt="2021-06-22T05:22:27.672" v="1316" actId="478"/>
          <ac:picMkLst>
            <pc:docMk/>
            <pc:sldMk cId="1450133663" sldId="304"/>
            <ac:picMk id="3" creationId="{91D6D1C5-DF4B-479F-BD71-7D5F9AB1FA66}"/>
          </ac:picMkLst>
        </pc:picChg>
        <pc:picChg chg="add mod">
          <ac:chgData name="Takehara Kazuyo" userId="6c1305eccc517997" providerId="LiveId" clId="{2376E606-6B89-4B5A-A9BA-950FED9FC152}" dt="2021-06-22T05:22:40.988" v="1321" actId="1076"/>
          <ac:picMkLst>
            <pc:docMk/>
            <pc:sldMk cId="1450133663" sldId="304"/>
            <ac:picMk id="2050" creationId="{DF651721-915A-426E-A937-027AB5DDBA05}"/>
          </ac:picMkLst>
        </pc:picChg>
        <pc:picChg chg="add del mod">
          <ac:chgData name="Takehara Kazuyo" userId="6c1305eccc517997" providerId="LiveId" clId="{2376E606-6B89-4B5A-A9BA-950FED9FC152}" dt="2021-06-22T05:29:27.412" v="1449" actId="478"/>
          <ac:picMkLst>
            <pc:docMk/>
            <pc:sldMk cId="1450133663" sldId="304"/>
            <ac:picMk id="2052" creationId="{887991DF-EB5A-4872-A90E-2F6A57BC1D56}"/>
          </ac:picMkLst>
        </pc:picChg>
      </pc:sldChg>
      <pc:sldChg chg="addCm modCm">
        <pc:chgData name="Takehara Kazuyo" userId="6c1305eccc517997" providerId="LiveId" clId="{2376E606-6B89-4B5A-A9BA-950FED9FC152}" dt="2021-06-22T11:21:10.411" v="1787"/>
        <pc:sldMkLst>
          <pc:docMk/>
          <pc:sldMk cId="3157181967" sldId="304"/>
        </pc:sldMkLst>
      </pc:sldChg>
      <pc:sldChg chg="delSp modSp mod delAnim modNotesTx">
        <pc:chgData name="Takehara Kazuyo" userId="6c1305eccc517997" providerId="LiveId" clId="{2376E606-6B89-4B5A-A9BA-950FED9FC152}" dt="2021-06-22T11:05:13.286" v="1773" actId="113"/>
        <pc:sldMkLst>
          <pc:docMk/>
          <pc:sldMk cId="1590571611" sldId="309"/>
        </pc:sldMkLst>
        <pc:spChg chg="del mod">
          <ac:chgData name="Takehara Kazuyo" userId="6c1305eccc517997" providerId="LiveId" clId="{2376E606-6B89-4B5A-A9BA-950FED9FC152}" dt="2021-06-22T10:42:20.296" v="1748" actId="478"/>
          <ac:spMkLst>
            <pc:docMk/>
            <pc:sldMk cId="1590571611" sldId="309"/>
            <ac:spMk id="11" creationId="{C4121912-FD0E-498F-8896-36AD4A224129}"/>
          </ac:spMkLst>
        </pc:spChg>
      </pc:sldChg>
      <pc:sldChg chg="delSp mod modNotesTx">
        <pc:chgData name="Takehara Kazuyo" userId="6c1305eccc517997" providerId="LiveId" clId="{2376E606-6B89-4B5A-A9BA-950FED9FC152}" dt="2021-06-22T11:07:21.503" v="1778" actId="20577"/>
        <pc:sldMkLst>
          <pc:docMk/>
          <pc:sldMk cId="134898775" sldId="310"/>
        </pc:sldMkLst>
        <pc:spChg chg="del">
          <ac:chgData name="Takehara Kazuyo" userId="6c1305eccc517997" providerId="LiveId" clId="{2376E606-6B89-4B5A-A9BA-950FED9FC152}" dt="2021-06-22T10:48:02.917" v="1749" actId="478"/>
          <ac:spMkLst>
            <pc:docMk/>
            <pc:sldMk cId="134898775" sldId="310"/>
            <ac:spMk id="14" creationId="{1A1843E5-7121-4787-8207-2C05D98E512F}"/>
          </ac:spMkLst>
        </pc:spChg>
      </pc:sldChg>
      <pc:sldChg chg="delSp mod modNotesTx">
        <pc:chgData name="Takehara Kazuyo" userId="6c1305eccc517997" providerId="LiveId" clId="{2376E606-6B89-4B5A-A9BA-950FED9FC152}" dt="2021-06-22T11:09:56.590" v="1784" actId="113"/>
        <pc:sldMkLst>
          <pc:docMk/>
          <pc:sldMk cId="1390353573" sldId="311"/>
        </pc:sldMkLst>
        <pc:spChg chg="del">
          <ac:chgData name="Takehara Kazuyo" userId="6c1305eccc517997" providerId="LiveId" clId="{2376E606-6B89-4B5A-A9BA-950FED9FC152}" dt="2021-06-22T10:50:49.789" v="1754" actId="478"/>
          <ac:spMkLst>
            <pc:docMk/>
            <pc:sldMk cId="1390353573" sldId="311"/>
            <ac:spMk id="10" creationId="{A217EE85-5804-49DF-B367-C3F6FC75F721}"/>
          </ac:spMkLst>
        </pc:spChg>
        <pc:spChg chg="del">
          <ac:chgData name="Takehara Kazuyo" userId="6c1305eccc517997" providerId="LiveId" clId="{2376E606-6B89-4B5A-A9BA-950FED9FC152}" dt="2021-06-22T10:50:52.068" v="1755" actId="478"/>
          <ac:spMkLst>
            <pc:docMk/>
            <pc:sldMk cId="1390353573" sldId="311"/>
            <ac:spMk id="12" creationId="{3384A46C-2FD4-418B-BBBD-99A6D1782EFC}"/>
          </ac:spMkLst>
        </pc:spChg>
      </pc:sldChg>
    </pc:docChg>
  </pc:docChgLst>
  <pc:docChgLst>
    <pc:chgData name="BUI Thuy Linh" userId="9df5066e-d0b0-4ebc-aceb-99a7e95bf49f" providerId="ADAL" clId="{442299A7-E738-4ED1-8A57-25846AE7A45B}"/>
    <pc:docChg chg="undo redo custSel addSld modSld">
      <pc:chgData name="BUI Thuy Linh" userId="9df5066e-d0b0-4ebc-aceb-99a7e95bf49f" providerId="ADAL" clId="{442299A7-E738-4ED1-8A57-25846AE7A45B}" dt="2024-08-12T10:58:35.453" v="3906"/>
      <pc:docMkLst>
        <pc:docMk/>
      </pc:docMkLst>
      <pc:sldChg chg="modSp mod modAnim modNotesTx">
        <pc:chgData name="BUI Thuy Linh" userId="9df5066e-d0b0-4ebc-aceb-99a7e95bf49f" providerId="ADAL" clId="{442299A7-E738-4ED1-8A57-25846AE7A45B}" dt="2024-08-06T07:08:59.443" v="64" actId="20577"/>
        <pc:sldMkLst>
          <pc:docMk/>
          <pc:sldMk cId="0" sldId="257"/>
        </pc:sldMkLst>
        <pc:spChg chg="mod">
          <ac:chgData name="BUI Thuy Linh" userId="9df5066e-d0b0-4ebc-aceb-99a7e95bf49f" providerId="ADAL" clId="{442299A7-E738-4ED1-8A57-25846AE7A45B}" dt="2024-08-06T07:07:53.069" v="10" actId="20577"/>
          <ac:spMkLst>
            <pc:docMk/>
            <pc:sldMk cId="0" sldId="257"/>
            <ac:spMk id="99" creationId="{00000000-0000-0000-0000-000000000000}"/>
          </ac:spMkLst>
        </pc:spChg>
      </pc:sldChg>
      <pc:sldChg chg="delSp mod delAnim">
        <pc:chgData name="BUI Thuy Linh" userId="9df5066e-d0b0-4ebc-aceb-99a7e95bf49f" providerId="ADAL" clId="{442299A7-E738-4ED1-8A57-25846AE7A45B}" dt="2024-08-01T10:23:17.675" v="0" actId="478"/>
        <pc:sldMkLst>
          <pc:docMk/>
          <pc:sldMk cId="3157181967" sldId="304"/>
        </pc:sldMkLst>
        <pc:spChg chg="del">
          <ac:chgData name="BUI Thuy Linh" userId="9df5066e-d0b0-4ebc-aceb-99a7e95bf49f" providerId="ADAL" clId="{442299A7-E738-4ED1-8A57-25846AE7A45B}" dt="2024-08-01T10:23:17.675" v="0" actId="478"/>
          <ac:spMkLst>
            <pc:docMk/>
            <pc:sldMk cId="3157181967" sldId="304"/>
            <ac:spMk id="20" creationId="{B1B981DE-E800-4D4D-94F3-C38C24E5ACE5}"/>
          </ac:spMkLst>
        </pc:spChg>
      </pc:sldChg>
      <pc:sldChg chg="addSp delSp modSp add mod delAnim modNotesTx">
        <pc:chgData name="BUI Thuy Linh" userId="9df5066e-d0b0-4ebc-aceb-99a7e95bf49f" providerId="ADAL" clId="{442299A7-E738-4ED1-8A57-25846AE7A45B}" dt="2024-08-06T09:43:22.537" v="180" actId="207"/>
        <pc:sldMkLst>
          <pc:docMk/>
          <pc:sldMk cId="3094571536" sldId="314"/>
        </pc:sldMkLst>
        <pc:spChg chg="del">
          <ac:chgData name="BUI Thuy Linh" userId="9df5066e-d0b0-4ebc-aceb-99a7e95bf49f" providerId="ADAL" clId="{442299A7-E738-4ED1-8A57-25846AE7A45B}" dt="2024-08-06T09:41:18.616" v="106" actId="478"/>
          <ac:spMkLst>
            <pc:docMk/>
            <pc:sldMk cId="3094571536" sldId="314"/>
            <ac:spMk id="9" creationId="{657A1E77-3356-44AC-AE5C-27AA82938072}"/>
          </ac:spMkLst>
        </pc:spChg>
        <pc:spChg chg="del">
          <ac:chgData name="BUI Thuy Linh" userId="9df5066e-d0b0-4ebc-aceb-99a7e95bf49f" providerId="ADAL" clId="{442299A7-E738-4ED1-8A57-25846AE7A45B}" dt="2024-08-06T09:41:18.616" v="106" actId="478"/>
          <ac:spMkLst>
            <pc:docMk/>
            <pc:sldMk cId="3094571536" sldId="314"/>
            <ac:spMk id="10" creationId="{48D3423F-2CAA-4D33-A8D3-909CEDAFD12F}"/>
          </ac:spMkLst>
        </pc:spChg>
        <pc:spChg chg="del">
          <ac:chgData name="BUI Thuy Linh" userId="9df5066e-d0b0-4ebc-aceb-99a7e95bf49f" providerId="ADAL" clId="{442299A7-E738-4ED1-8A57-25846AE7A45B}" dt="2024-08-06T09:41:18.616" v="106" actId="478"/>
          <ac:spMkLst>
            <pc:docMk/>
            <pc:sldMk cId="3094571536" sldId="314"/>
            <ac:spMk id="548" creationId="{00000000-0000-0000-0000-000000000000}"/>
          </ac:spMkLst>
        </pc:spChg>
        <pc:spChg chg="mod">
          <ac:chgData name="BUI Thuy Linh" userId="9df5066e-d0b0-4ebc-aceb-99a7e95bf49f" providerId="ADAL" clId="{442299A7-E738-4ED1-8A57-25846AE7A45B}" dt="2024-08-06T09:43:22.537" v="180" actId="207"/>
          <ac:spMkLst>
            <pc:docMk/>
            <pc:sldMk cId="3094571536" sldId="314"/>
            <ac:spMk id="549" creationId="{00000000-0000-0000-0000-000000000000}"/>
          </ac:spMkLst>
        </pc:spChg>
        <pc:spChg chg="mod">
          <ac:chgData name="BUI Thuy Linh" userId="9df5066e-d0b0-4ebc-aceb-99a7e95bf49f" providerId="ADAL" clId="{442299A7-E738-4ED1-8A57-25846AE7A45B}" dt="2024-08-06T07:09:24.016" v="69" actId="20577"/>
          <ac:spMkLst>
            <pc:docMk/>
            <pc:sldMk cId="3094571536" sldId="314"/>
            <ac:spMk id="550" creationId="{00000000-0000-0000-0000-000000000000}"/>
          </ac:spMkLst>
        </pc:spChg>
        <pc:spChg chg="del">
          <ac:chgData name="BUI Thuy Linh" userId="9df5066e-d0b0-4ebc-aceb-99a7e95bf49f" providerId="ADAL" clId="{442299A7-E738-4ED1-8A57-25846AE7A45B}" dt="2024-08-06T09:41:18.616" v="106" actId="478"/>
          <ac:spMkLst>
            <pc:docMk/>
            <pc:sldMk cId="3094571536" sldId="314"/>
            <ac:spMk id="551" creationId="{00000000-0000-0000-0000-000000000000}"/>
          </ac:spMkLst>
        </pc:spChg>
        <pc:spChg chg="del">
          <ac:chgData name="BUI Thuy Linh" userId="9df5066e-d0b0-4ebc-aceb-99a7e95bf49f" providerId="ADAL" clId="{442299A7-E738-4ED1-8A57-25846AE7A45B}" dt="2024-08-06T09:41:18.616" v="106" actId="478"/>
          <ac:spMkLst>
            <pc:docMk/>
            <pc:sldMk cId="3094571536" sldId="314"/>
            <ac:spMk id="552" creationId="{00000000-0000-0000-0000-000000000000}"/>
          </ac:spMkLst>
        </pc:spChg>
        <pc:spChg chg="del">
          <ac:chgData name="BUI Thuy Linh" userId="9df5066e-d0b0-4ebc-aceb-99a7e95bf49f" providerId="ADAL" clId="{442299A7-E738-4ED1-8A57-25846AE7A45B}" dt="2024-08-06T09:41:18.616" v="106" actId="478"/>
          <ac:spMkLst>
            <pc:docMk/>
            <pc:sldMk cId="3094571536" sldId="314"/>
            <ac:spMk id="553" creationId="{00000000-0000-0000-0000-000000000000}"/>
          </ac:spMkLst>
        </pc:spChg>
        <pc:spChg chg="del">
          <ac:chgData name="BUI Thuy Linh" userId="9df5066e-d0b0-4ebc-aceb-99a7e95bf49f" providerId="ADAL" clId="{442299A7-E738-4ED1-8A57-25846AE7A45B}" dt="2024-08-06T09:41:18.616" v="106" actId="478"/>
          <ac:spMkLst>
            <pc:docMk/>
            <pc:sldMk cId="3094571536" sldId="314"/>
            <ac:spMk id="554" creationId="{00000000-0000-0000-0000-000000000000}"/>
          </ac:spMkLst>
        </pc:spChg>
        <pc:picChg chg="add mod">
          <ac:chgData name="BUI Thuy Linh" userId="9df5066e-d0b0-4ebc-aceb-99a7e95bf49f" providerId="ADAL" clId="{442299A7-E738-4ED1-8A57-25846AE7A45B}" dt="2024-08-06T09:42:47.355" v="177"/>
          <ac:picMkLst>
            <pc:docMk/>
            <pc:sldMk cId="3094571536" sldId="314"/>
            <ac:picMk id="2" creationId="{285787A4-8D8E-2F8F-A034-FC528FDF0295}"/>
          </ac:picMkLst>
        </pc:picChg>
        <pc:picChg chg="add mod">
          <ac:chgData name="BUI Thuy Linh" userId="9df5066e-d0b0-4ebc-aceb-99a7e95bf49f" providerId="ADAL" clId="{442299A7-E738-4ED1-8A57-25846AE7A45B}" dt="2024-08-06T09:41:19.055" v="107"/>
          <ac:picMkLst>
            <pc:docMk/>
            <pc:sldMk cId="3094571536" sldId="314"/>
            <ac:picMk id="3" creationId="{2294FF78-450A-B70E-2D3F-E3B92021E71F}"/>
          </ac:picMkLst>
        </pc:picChg>
        <pc:picChg chg="add mod">
          <ac:chgData name="BUI Thuy Linh" userId="9df5066e-d0b0-4ebc-aceb-99a7e95bf49f" providerId="ADAL" clId="{442299A7-E738-4ED1-8A57-25846AE7A45B}" dt="2024-08-06T09:41:19.055" v="107"/>
          <ac:picMkLst>
            <pc:docMk/>
            <pc:sldMk cId="3094571536" sldId="314"/>
            <ac:picMk id="4" creationId="{544EB8F6-8DF1-AA44-8279-D6662A3BA926}"/>
          </ac:picMkLst>
        </pc:picChg>
      </pc:sldChg>
      <pc:sldChg chg="addSp delSp modSp new mod modNotesTx">
        <pc:chgData name="BUI Thuy Linh" userId="9df5066e-d0b0-4ebc-aceb-99a7e95bf49f" providerId="ADAL" clId="{442299A7-E738-4ED1-8A57-25846AE7A45B}" dt="2024-08-12T10:53:25.343" v="3699"/>
        <pc:sldMkLst>
          <pc:docMk/>
          <pc:sldMk cId="1938957843" sldId="315"/>
        </pc:sldMkLst>
        <pc:spChg chg="add del mod">
          <ac:chgData name="BUI Thuy Linh" userId="9df5066e-d0b0-4ebc-aceb-99a7e95bf49f" providerId="ADAL" clId="{442299A7-E738-4ED1-8A57-25846AE7A45B}" dt="2024-08-07T07:17:36.300" v="1544" actId="478"/>
          <ac:spMkLst>
            <pc:docMk/>
            <pc:sldMk cId="1938957843" sldId="315"/>
            <ac:spMk id="2" creationId="{E3E1341D-709D-5406-89B7-6D70D8099D96}"/>
          </ac:spMkLst>
        </pc:spChg>
        <pc:spChg chg="add del mod">
          <ac:chgData name="BUI Thuy Linh" userId="9df5066e-d0b0-4ebc-aceb-99a7e95bf49f" providerId="ADAL" clId="{442299A7-E738-4ED1-8A57-25846AE7A45B}" dt="2024-08-07T07:09:38.540" v="1511" actId="21"/>
          <ac:spMkLst>
            <pc:docMk/>
            <pc:sldMk cId="1938957843" sldId="315"/>
            <ac:spMk id="3" creationId="{FAAF1DBC-70FA-0DFD-9530-DC89C5C0102A}"/>
          </ac:spMkLst>
        </pc:spChg>
        <pc:spChg chg="add del mod">
          <ac:chgData name="BUI Thuy Linh" userId="9df5066e-d0b0-4ebc-aceb-99a7e95bf49f" providerId="ADAL" clId="{442299A7-E738-4ED1-8A57-25846AE7A45B}" dt="2024-08-06T09:45:40.989" v="202" actId="21"/>
          <ac:spMkLst>
            <pc:docMk/>
            <pc:sldMk cId="1938957843" sldId="315"/>
            <ac:spMk id="4" creationId="{CB60CF0C-6A26-2A35-A7E0-AB0A1E11B42E}"/>
          </ac:spMkLst>
        </pc:spChg>
        <pc:spChg chg="add mod">
          <ac:chgData name="BUI Thuy Linh" userId="9df5066e-d0b0-4ebc-aceb-99a7e95bf49f" providerId="ADAL" clId="{442299A7-E738-4ED1-8A57-25846AE7A45B}" dt="2024-08-09T02:39:48.380" v="2152" actId="1076"/>
          <ac:spMkLst>
            <pc:docMk/>
            <pc:sldMk cId="1938957843" sldId="315"/>
            <ac:spMk id="16" creationId="{34C5BE42-8320-0C7B-F8F2-9814A46D13B1}"/>
          </ac:spMkLst>
        </pc:spChg>
        <pc:spChg chg="add mod">
          <ac:chgData name="BUI Thuy Linh" userId="9df5066e-d0b0-4ebc-aceb-99a7e95bf49f" providerId="ADAL" clId="{442299A7-E738-4ED1-8A57-25846AE7A45B}" dt="2024-08-09T03:26:04.898" v="2181" actId="1076"/>
          <ac:spMkLst>
            <pc:docMk/>
            <pc:sldMk cId="1938957843" sldId="315"/>
            <ac:spMk id="17" creationId="{B493B360-79A0-5E27-B078-A3FFA48DABEA}"/>
          </ac:spMkLst>
        </pc:spChg>
        <pc:spChg chg="add mod">
          <ac:chgData name="BUI Thuy Linh" userId="9df5066e-d0b0-4ebc-aceb-99a7e95bf49f" providerId="ADAL" clId="{442299A7-E738-4ED1-8A57-25846AE7A45B}" dt="2024-08-09T03:28:33.902" v="2325" actId="1076"/>
          <ac:spMkLst>
            <pc:docMk/>
            <pc:sldMk cId="1938957843" sldId="315"/>
            <ac:spMk id="18" creationId="{59DA5C19-3A6F-4912-6709-F36D5EB37B9E}"/>
          </ac:spMkLst>
        </pc:spChg>
        <pc:spChg chg="add mod">
          <ac:chgData name="BUI Thuy Linh" userId="9df5066e-d0b0-4ebc-aceb-99a7e95bf49f" providerId="ADAL" clId="{442299A7-E738-4ED1-8A57-25846AE7A45B}" dt="2024-08-09T03:28:47.280" v="2327" actId="1076"/>
          <ac:spMkLst>
            <pc:docMk/>
            <pc:sldMk cId="1938957843" sldId="315"/>
            <ac:spMk id="19" creationId="{2AFC46A1-FC17-DB04-97B8-8CC298FF7CDD}"/>
          </ac:spMkLst>
        </pc:spChg>
        <pc:picChg chg="add mod">
          <ac:chgData name="BUI Thuy Linh" userId="9df5066e-d0b0-4ebc-aceb-99a7e95bf49f" providerId="ADAL" clId="{442299A7-E738-4ED1-8A57-25846AE7A45B}" dt="2024-08-09T02:11:14.340" v="2057" actId="571"/>
          <ac:picMkLst>
            <pc:docMk/>
            <pc:sldMk cId="1938957843" sldId="315"/>
            <ac:picMk id="2" creationId="{3FB7D840-346D-7B4D-6624-8F6911E234D0}"/>
          </ac:picMkLst>
        </pc:picChg>
        <pc:picChg chg="add mod">
          <ac:chgData name="BUI Thuy Linh" userId="9df5066e-d0b0-4ebc-aceb-99a7e95bf49f" providerId="ADAL" clId="{442299A7-E738-4ED1-8A57-25846AE7A45B}" dt="2024-08-09T03:28:51.156" v="2328" actId="1076"/>
          <ac:picMkLst>
            <pc:docMk/>
            <pc:sldMk cId="1938957843" sldId="315"/>
            <ac:picMk id="3" creationId="{E296CF2A-3EBD-5162-3C3B-88B7DA3B2D10}"/>
          </ac:picMkLst>
        </pc:picChg>
        <pc:picChg chg="add mod">
          <ac:chgData name="BUI Thuy Linh" userId="9df5066e-d0b0-4ebc-aceb-99a7e95bf49f" providerId="ADAL" clId="{442299A7-E738-4ED1-8A57-25846AE7A45B}" dt="2024-08-09T02:11:14.340" v="2057" actId="571"/>
          <ac:picMkLst>
            <pc:docMk/>
            <pc:sldMk cId="1938957843" sldId="315"/>
            <ac:picMk id="4" creationId="{FDD2FA52-C448-C69A-F6DF-DEC8813D82F9}"/>
          </ac:picMkLst>
        </pc:picChg>
        <pc:picChg chg="add del mod">
          <ac:chgData name="BUI Thuy Linh" userId="9df5066e-d0b0-4ebc-aceb-99a7e95bf49f" providerId="ADAL" clId="{442299A7-E738-4ED1-8A57-25846AE7A45B}" dt="2024-08-07T07:17:36.300" v="1544" actId="478"/>
          <ac:picMkLst>
            <pc:docMk/>
            <pc:sldMk cId="1938957843" sldId="315"/>
            <ac:picMk id="5" creationId="{A5DAF6F2-63EA-1199-9199-F0271219EEF8}"/>
          </ac:picMkLst>
        </pc:picChg>
        <pc:picChg chg="add mod">
          <ac:chgData name="BUI Thuy Linh" userId="9df5066e-d0b0-4ebc-aceb-99a7e95bf49f" providerId="ADAL" clId="{442299A7-E738-4ED1-8A57-25846AE7A45B}" dt="2024-08-09T02:11:14.340" v="2057" actId="571"/>
          <ac:picMkLst>
            <pc:docMk/>
            <pc:sldMk cId="1938957843" sldId="315"/>
            <ac:picMk id="5" creationId="{DE00EF16-0395-B85F-42FA-C83FF58763DB}"/>
          </ac:picMkLst>
        </pc:picChg>
        <pc:picChg chg="add del mod">
          <ac:chgData name="BUI Thuy Linh" userId="9df5066e-d0b0-4ebc-aceb-99a7e95bf49f" providerId="ADAL" clId="{442299A7-E738-4ED1-8A57-25846AE7A45B}" dt="2024-08-07T07:17:36.300" v="1544" actId="478"/>
          <ac:picMkLst>
            <pc:docMk/>
            <pc:sldMk cId="1938957843" sldId="315"/>
            <ac:picMk id="6" creationId="{3CE72EBF-4D80-EC2F-EDF9-1F3E19F80D12}"/>
          </ac:picMkLst>
        </pc:picChg>
        <pc:picChg chg="add del mod">
          <ac:chgData name="BUI Thuy Linh" userId="9df5066e-d0b0-4ebc-aceb-99a7e95bf49f" providerId="ADAL" clId="{442299A7-E738-4ED1-8A57-25846AE7A45B}" dt="2024-08-07T07:17:36.300" v="1544" actId="478"/>
          <ac:picMkLst>
            <pc:docMk/>
            <pc:sldMk cId="1938957843" sldId="315"/>
            <ac:picMk id="7" creationId="{32536C2F-B958-E5AA-F624-A562E5EA6591}"/>
          </ac:picMkLst>
        </pc:picChg>
        <pc:picChg chg="add del mod">
          <ac:chgData name="BUI Thuy Linh" userId="9df5066e-d0b0-4ebc-aceb-99a7e95bf49f" providerId="ADAL" clId="{442299A7-E738-4ED1-8A57-25846AE7A45B}" dt="2024-08-09T03:31:22.928" v="2334" actId="478"/>
          <ac:picMkLst>
            <pc:docMk/>
            <pc:sldMk cId="1938957843" sldId="315"/>
            <ac:picMk id="7" creationId="{F325F9E1-3E02-3177-B6E9-1FF01C435F8E}"/>
          </ac:picMkLst>
        </pc:picChg>
        <pc:picChg chg="add mod">
          <ac:chgData name="BUI Thuy Linh" userId="9df5066e-d0b0-4ebc-aceb-99a7e95bf49f" providerId="ADAL" clId="{442299A7-E738-4ED1-8A57-25846AE7A45B}" dt="2024-08-09T03:28:33.902" v="2325" actId="1076"/>
          <ac:picMkLst>
            <pc:docMk/>
            <pc:sldMk cId="1938957843" sldId="315"/>
            <ac:picMk id="8" creationId="{1393E4A6-2113-707E-401A-6F147813AF1E}"/>
          </ac:picMkLst>
        </pc:picChg>
        <pc:picChg chg="add del mod">
          <ac:chgData name="BUI Thuy Linh" userId="9df5066e-d0b0-4ebc-aceb-99a7e95bf49f" providerId="ADAL" clId="{442299A7-E738-4ED1-8A57-25846AE7A45B}" dt="2024-08-08T07:45:09.104" v="2020" actId="478"/>
          <ac:picMkLst>
            <pc:docMk/>
            <pc:sldMk cId="1938957843" sldId="315"/>
            <ac:picMk id="10" creationId="{237A246A-8E33-8E8B-6F82-0D106DD07832}"/>
          </ac:picMkLst>
        </pc:picChg>
        <pc:picChg chg="add mod">
          <ac:chgData name="BUI Thuy Linh" userId="9df5066e-d0b0-4ebc-aceb-99a7e95bf49f" providerId="ADAL" clId="{442299A7-E738-4ED1-8A57-25846AE7A45B}" dt="2024-08-09T02:25:30.843" v="2095" actId="1076"/>
          <ac:picMkLst>
            <pc:docMk/>
            <pc:sldMk cId="1938957843" sldId="315"/>
            <ac:picMk id="10" creationId="{886D4EDC-C19B-E85C-0689-0A97113C0641}"/>
          </ac:picMkLst>
        </pc:picChg>
        <pc:picChg chg="add mod">
          <ac:chgData name="BUI Thuy Linh" userId="9df5066e-d0b0-4ebc-aceb-99a7e95bf49f" providerId="ADAL" clId="{442299A7-E738-4ED1-8A57-25846AE7A45B}" dt="2024-08-09T03:28:33.902" v="2325" actId="1076"/>
          <ac:picMkLst>
            <pc:docMk/>
            <pc:sldMk cId="1938957843" sldId="315"/>
            <ac:picMk id="12" creationId="{D912B21B-B9D8-F40B-00B2-955C8B9A4223}"/>
          </ac:picMkLst>
        </pc:picChg>
        <pc:picChg chg="add del mod">
          <ac:chgData name="BUI Thuy Linh" userId="9df5066e-d0b0-4ebc-aceb-99a7e95bf49f" providerId="ADAL" clId="{442299A7-E738-4ED1-8A57-25846AE7A45B}" dt="2024-08-07T09:49:12.662" v="1622" actId="478"/>
          <ac:picMkLst>
            <pc:docMk/>
            <pc:sldMk cId="1938957843" sldId="315"/>
            <ac:picMk id="13" creationId="{940FBC4B-11CA-6267-0497-5093A51C9AF3}"/>
          </ac:picMkLst>
        </pc:picChg>
        <pc:picChg chg="add mod">
          <ac:chgData name="BUI Thuy Linh" userId="9df5066e-d0b0-4ebc-aceb-99a7e95bf49f" providerId="ADAL" clId="{442299A7-E738-4ED1-8A57-25846AE7A45B}" dt="2024-08-09T02:38:50.338" v="2110" actId="1076"/>
          <ac:picMkLst>
            <pc:docMk/>
            <pc:sldMk cId="1938957843" sldId="315"/>
            <ac:picMk id="14" creationId="{0051D89A-2F53-34D3-E0C3-C36B94B2D45C}"/>
          </ac:picMkLst>
        </pc:picChg>
        <pc:picChg chg="add del mod">
          <ac:chgData name="BUI Thuy Linh" userId="9df5066e-d0b0-4ebc-aceb-99a7e95bf49f" providerId="ADAL" clId="{442299A7-E738-4ED1-8A57-25846AE7A45B}" dt="2024-08-07T09:49:10.999" v="1621" actId="478"/>
          <ac:picMkLst>
            <pc:docMk/>
            <pc:sldMk cId="1938957843" sldId="315"/>
            <ac:picMk id="14" creationId="{63A216E0-F7D0-E916-4738-78FDF1C7EBC6}"/>
          </ac:picMkLst>
        </pc:picChg>
        <pc:picChg chg="add del mod">
          <ac:chgData name="BUI Thuy Linh" userId="9df5066e-d0b0-4ebc-aceb-99a7e95bf49f" providerId="ADAL" clId="{442299A7-E738-4ED1-8A57-25846AE7A45B}" dt="2024-08-09T03:43:35.746" v="2580"/>
          <ac:picMkLst>
            <pc:docMk/>
            <pc:sldMk cId="1938957843" sldId="315"/>
            <ac:picMk id="1026" creationId="{15CAD7AF-9A52-3F59-03AE-B11C758B8B4B}"/>
          </ac:picMkLst>
        </pc:picChg>
        <pc:picChg chg="add mod">
          <ac:chgData name="BUI Thuy Linh" userId="9df5066e-d0b0-4ebc-aceb-99a7e95bf49f" providerId="ADAL" clId="{442299A7-E738-4ED1-8A57-25846AE7A45B}" dt="2024-08-09T02:38:55.954" v="2111" actId="1076"/>
          <ac:picMkLst>
            <pc:docMk/>
            <pc:sldMk cId="1938957843" sldId="315"/>
            <ac:picMk id="2050" creationId="{BC6DAF5E-6CCF-C47F-9E66-B54269DBDF2C}"/>
          </ac:picMkLst>
        </pc:picChg>
        <pc:picChg chg="add mod">
          <ac:chgData name="BUI Thuy Linh" userId="9df5066e-d0b0-4ebc-aceb-99a7e95bf49f" providerId="ADAL" clId="{442299A7-E738-4ED1-8A57-25846AE7A45B}" dt="2024-08-09T02:38:44.072" v="2108" actId="1076"/>
          <ac:picMkLst>
            <pc:docMk/>
            <pc:sldMk cId="1938957843" sldId="315"/>
            <ac:picMk id="2052" creationId="{5EC10EB0-9E62-518E-44EE-41ED22709102}"/>
          </ac:picMkLst>
        </pc:picChg>
        <pc:picChg chg="add del mod">
          <ac:chgData name="BUI Thuy Linh" userId="9df5066e-d0b0-4ebc-aceb-99a7e95bf49f" providerId="ADAL" clId="{442299A7-E738-4ED1-8A57-25846AE7A45B}" dt="2024-08-08T07:45:35.662" v="2031" actId="478"/>
          <ac:picMkLst>
            <pc:docMk/>
            <pc:sldMk cId="1938957843" sldId="315"/>
            <ac:picMk id="2054" creationId="{819FEC75-0B90-61A6-25BD-5D2DC5BF77B6}"/>
          </ac:picMkLst>
        </pc:picChg>
        <pc:picChg chg="add mod">
          <ac:chgData name="BUI Thuy Linh" userId="9df5066e-d0b0-4ebc-aceb-99a7e95bf49f" providerId="ADAL" clId="{442299A7-E738-4ED1-8A57-25846AE7A45B}" dt="2024-08-09T02:25:30.843" v="2095" actId="1076"/>
          <ac:picMkLst>
            <pc:docMk/>
            <pc:sldMk cId="1938957843" sldId="315"/>
            <ac:picMk id="2056" creationId="{F67E28AE-7ACA-1A99-DA8F-3423C6ADF307}"/>
          </ac:picMkLst>
        </pc:picChg>
        <pc:picChg chg="add mod">
          <ac:chgData name="BUI Thuy Linh" userId="9df5066e-d0b0-4ebc-aceb-99a7e95bf49f" providerId="ADAL" clId="{442299A7-E738-4ED1-8A57-25846AE7A45B}" dt="2024-08-09T02:38:45.495" v="2109" actId="1076"/>
          <ac:picMkLst>
            <pc:docMk/>
            <pc:sldMk cId="1938957843" sldId="315"/>
            <ac:picMk id="2058" creationId="{669F09BE-9EC7-6823-75FE-12DB041632ED}"/>
          </ac:picMkLst>
        </pc:picChg>
      </pc:sldChg>
      <pc:sldChg chg="addSp delSp modSp add mod modAnim modNotesTx">
        <pc:chgData name="BUI Thuy Linh" userId="9df5066e-d0b0-4ebc-aceb-99a7e95bf49f" providerId="ADAL" clId="{442299A7-E738-4ED1-8A57-25846AE7A45B}" dt="2024-08-12T10:51:18.406" v="3606"/>
        <pc:sldMkLst>
          <pc:docMk/>
          <pc:sldMk cId="969002220" sldId="316"/>
        </pc:sldMkLst>
        <pc:spChg chg="add mod">
          <ac:chgData name="BUI Thuy Linh" userId="9df5066e-d0b0-4ebc-aceb-99a7e95bf49f" providerId="ADAL" clId="{442299A7-E738-4ED1-8A57-25846AE7A45B}" dt="2024-08-06T10:27:14.477" v="1299" actId="20577"/>
          <ac:spMkLst>
            <pc:docMk/>
            <pc:sldMk cId="969002220" sldId="316"/>
            <ac:spMk id="2" creationId="{BC0C14F1-B626-0B46-92C4-CAF78B9D7023}"/>
          </ac:spMkLst>
        </pc:spChg>
        <pc:spChg chg="add mod ord">
          <ac:chgData name="BUI Thuy Linh" userId="9df5066e-d0b0-4ebc-aceb-99a7e95bf49f" providerId="ADAL" clId="{442299A7-E738-4ED1-8A57-25846AE7A45B}" dt="2024-08-07T06:59:47.479" v="1463" actId="14100"/>
          <ac:spMkLst>
            <pc:docMk/>
            <pc:sldMk cId="969002220" sldId="316"/>
            <ac:spMk id="3" creationId="{6BBBEA1A-44DD-4739-0455-1A6EF36CE55E}"/>
          </ac:spMkLst>
        </pc:spChg>
        <pc:spChg chg="add mod ord">
          <ac:chgData name="BUI Thuy Linh" userId="9df5066e-d0b0-4ebc-aceb-99a7e95bf49f" providerId="ADAL" clId="{442299A7-E738-4ED1-8A57-25846AE7A45B}" dt="2024-08-07T07:04:52.923" v="1499" actId="164"/>
          <ac:spMkLst>
            <pc:docMk/>
            <pc:sldMk cId="969002220" sldId="316"/>
            <ac:spMk id="4" creationId="{1AE99B75-9D9D-1197-7672-B1AB4A8D883A}"/>
          </ac:spMkLst>
        </pc:spChg>
        <pc:spChg chg="add del">
          <ac:chgData name="BUI Thuy Linh" userId="9df5066e-d0b0-4ebc-aceb-99a7e95bf49f" providerId="ADAL" clId="{442299A7-E738-4ED1-8A57-25846AE7A45B}" dt="2024-08-06T09:45:50.114" v="205" actId="22"/>
          <ac:spMkLst>
            <pc:docMk/>
            <pc:sldMk cId="969002220" sldId="316"/>
            <ac:spMk id="4" creationId="{B2E08936-4B1B-85DA-510A-8148A2AC4D17}"/>
          </ac:spMkLst>
        </pc:spChg>
        <pc:spChg chg="add del mod">
          <ac:chgData name="BUI Thuy Linh" userId="9df5066e-d0b0-4ebc-aceb-99a7e95bf49f" providerId="ADAL" clId="{442299A7-E738-4ED1-8A57-25846AE7A45B}" dt="2024-08-06T10:39:27.615" v="1427" actId="478"/>
          <ac:spMkLst>
            <pc:docMk/>
            <pc:sldMk cId="969002220" sldId="316"/>
            <ac:spMk id="5" creationId="{2AD7B33C-D7CD-837D-26EC-4F8DB221874D}"/>
          </ac:spMkLst>
        </pc:spChg>
        <pc:spChg chg="add mod">
          <ac:chgData name="BUI Thuy Linh" userId="9df5066e-d0b0-4ebc-aceb-99a7e95bf49f" providerId="ADAL" clId="{442299A7-E738-4ED1-8A57-25846AE7A45B}" dt="2024-08-07T07:05:19.014" v="1506" actId="14100"/>
          <ac:spMkLst>
            <pc:docMk/>
            <pc:sldMk cId="969002220" sldId="316"/>
            <ac:spMk id="5" creationId="{D4306973-5F7F-CBF6-2BBD-7C5EB7DD2504}"/>
          </ac:spMkLst>
        </pc:spChg>
        <pc:spChg chg="add mod ord">
          <ac:chgData name="BUI Thuy Linh" userId="9df5066e-d0b0-4ebc-aceb-99a7e95bf49f" providerId="ADAL" clId="{442299A7-E738-4ED1-8A57-25846AE7A45B}" dt="2024-08-07T07:15:10.737" v="1536" actId="208"/>
          <ac:spMkLst>
            <pc:docMk/>
            <pc:sldMk cId="969002220" sldId="316"/>
            <ac:spMk id="8" creationId="{AF87E8BD-4340-EAD1-7F95-10270BD22514}"/>
          </ac:spMkLst>
        </pc:spChg>
        <pc:spChg chg="add del mod ord">
          <ac:chgData name="BUI Thuy Linh" userId="9df5066e-d0b0-4ebc-aceb-99a7e95bf49f" providerId="ADAL" clId="{442299A7-E738-4ED1-8A57-25846AE7A45B}" dt="2024-08-06T10:32:39.307" v="1355" actId="478"/>
          <ac:spMkLst>
            <pc:docMk/>
            <pc:sldMk cId="969002220" sldId="316"/>
            <ac:spMk id="8" creationId="{CFB39BA2-9054-8691-B7E9-0138BE6A13D9}"/>
          </ac:spMkLst>
        </pc:spChg>
        <pc:spChg chg="add del mod ord">
          <ac:chgData name="BUI Thuy Linh" userId="9df5066e-d0b0-4ebc-aceb-99a7e95bf49f" providerId="ADAL" clId="{442299A7-E738-4ED1-8A57-25846AE7A45B}" dt="2024-08-07T06:58:30.971" v="1441" actId="478"/>
          <ac:spMkLst>
            <pc:docMk/>
            <pc:sldMk cId="969002220" sldId="316"/>
            <ac:spMk id="11" creationId="{E27A1799-9E13-5555-7E63-B041412B26F7}"/>
          </ac:spMkLst>
        </pc:spChg>
        <pc:spChg chg="del">
          <ac:chgData name="BUI Thuy Linh" userId="9df5066e-d0b0-4ebc-aceb-99a7e95bf49f" providerId="ADAL" clId="{442299A7-E738-4ED1-8A57-25846AE7A45B}" dt="2024-08-06T09:45:33.797" v="200" actId="478"/>
          <ac:spMkLst>
            <pc:docMk/>
            <pc:sldMk cId="969002220" sldId="316"/>
            <ac:spMk id="522" creationId="{00000000-0000-0000-0000-000000000000}"/>
          </ac:spMkLst>
        </pc:spChg>
        <pc:spChg chg="del">
          <ac:chgData name="BUI Thuy Linh" userId="9df5066e-d0b0-4ebc-aceb-99a7e95bf49f" providerId="ADAL" clId="{442299A7-E738-4ED1-8A57-25846AE7A45B}" dt="2024-08-06T09:45:33.797" v="200" actId="478"/>
          <ac:spMkLst>
            <pc:docMk/>
            <pc:sldMk cId="969002220" sldId="316"/>
            <ac:spMk id="525" creationId="{00000000-0000-0000-0000-000000000000}"/>
          </ac:spMkLst>
        </pc:spChg>
        <pc:spChg chg="del">
          <ac:chgData name="BUI Thuy Linh" userId="9df5066e-d0b0-4ebc-aceb-99a7e95bf49f" providerId="ADAL" clId="{442299A7-E738-4ED1-8A57-25846AE7A45B}" dt="2024-08-06T09:45:33.797" v="200" actId="478"/>
          <ac:spMkLst>
            <pc:docMk/>
            <pc:sldMk cId="969002220" sldId="316"/>
            <ac:spMk id="526" creationId="{00000000-0000-0000-0000-000000000000}"/>
          </ac:spMkLst>
        </pc:spChg>
        <pc:spChg chg="del">
          <ac:chgData name="BUI Thuy Linh" userId="9df5066e-d0b0-4ebc-aceb-99a7e95bf49f" providerId="ADAL" clId="{442299A7-E738-4ED1-8A57-25846AE7A45B}" dt="2024-08-06T09:45:33.797" v="200" actId="478"/>
          <ac:spMkLst>
            <pc:docMk/>
            <pc:sldMk cId="969002220" sldId="316"/>
            <ac:spMk id="529" creationId="{00000000-0000-0000-0000-000000000000}"/>
          </ac:spMkLst>
        </pc:spChg>
        <pc:grpChg chg="add del mod ord">
          <ac:chgData name="BUI Thuy Linh" userId="9df5066e-d0b0-4ebc-aceb-99a7e95bf49f" providerId="ADAL" clId="{442299A7-E738-4ED1-8A57-25846AE7A45B}" dt="2024-08-07T07:14:16.657" v="1518" actId="478"/>
          <ac:grpSpMkLst>
            <pc:docMk/>
            <pc:sldMk cId="969002220" sldId="316"/>
            <ac:grpSpMk id="6" creationId="{651A6C1B-6D2A-18B1-1235-02BF51E1AAC9}"/>
          </ac:grpSpMkLst>
        </pc:grpChg>
        <pc:picChg chg="add del mod">
          <ac:chgData name="BUI Thuy Linh" userId="9df5066e-d0b0-4ebc-aceb-99a7e95bf49f" providerId="ADAL" clId="{442299A7-E738-4ED1-8A57-25846AE7A45B}" dt="2024-08-06T10:37:47.900" v="1413" actId="478"/>
          <ac:picMkLst>
            <pc:docMk/>
            <pc:sldMk cId="969002220" sldId="316"/>
            <ac:picMk id="6" creationId="{F30A41E5-8BA8-5F92-907D-74F6E684FE5F}"/>
          </ac:picMkLst>
        </pc:picChg>
        <pc:picChg chg="add del mod">
          <ac:chgData name="BUI Thuy Linh" userId="9df5066e-d0b0-4ebc-aceb-99a7e95bf49f" providerId="ADAL" clId="{442299A7-E738-4ED1-8A57-25846AE7A45B}" dt="2024-08-07T07:09:47.381" v="1514" actId="1076"/>
          <ac:picMkLst>
            <pc:docMk/>
            <pc:sldMk cId="969002220" sldId="316"/>
            <ac:picMk id="7" creationId="{FCEF51C5-A8E5-F800-626A-C6FC57AFBDE5}"/>
          </ac:picMkLst>
        </pc:picChg>
        <pc:picChg chg="add del mod">
          <ac:chgData name="BUI Thuy Linh" userId="9df5066e-d0b0-4ebc-aceb-99a7e95bf49f" providerId="ADAL" clId="{442299A7-E738-4ED1-8A57-25846AE7A45B}" dt="2024-08-06T10:32:32.571" v="1352" actId="478"/>
          <ac:picMkLst>
            <pc:docMk/>
            <pc:sldMk cId="969002220" sldId="316"/>
            <ac:picMk id="9" creationId="{82B02D90-DB1A-0905-E3BC-506370426E5D}"/>
          </ac:picMkLst>
        </pc:picChg>
        <pc:picChg chg="add del mod">
          <ac:chgData name="BUI Thuy Linh" userId="9df5066e-d0b0-4ebc-aceb-99a7e95bf49f" providerId="ADAL" clId="{442299A7-E738-4ED1-8A57-25846AE7A45B}" dt="2024-08-07T06:59:35.093" v="1459" actId="1076"/>
          <ac:picMkLst>
            <pc:docMk/>
            <pc:sldMk cId="969002220" sldId="316"/>
            <ac:picMk id="10" creationId="{87370C88-150F-2C5A-EB22-4C80F545B374}"/>
          </ac:picMkLst>
        </pc:picChg>
        <pc:picChg chg="del">
          <ac:chgData name="BUI Thuy Linh" userId="9df5066e-d0b0-4ebc-aceb-99a7e95bf49f" providerId="ADAL" clId="{442299A7-E738-4ED1-8A57-25846AE7A45B}" dt="2024-08-06T09:45:33.797" v="200" actId="478"/>
          <ac:picMkLst>
            <pc:docMk/>
            <pc:sldMk cId="969002220" sldId="316"/>
            <ac:picMk id="15" creationId="{9BF5BE1D-F0AF-432F-A12C-ED56047AFF50}"/>
          </ac:picMkLst>
        </pc:picChg>
        <pc:picChg chg="del">
          <ac:chgData name="BUI Thuy Linh" userId="9df5066e-d0b0-4ebc-aceb-99a7e95bf49f" providerId="ADAL" clId="{442299A7-E738-4ED1-8A57-25846AE7A45B}" dt="2024-08-06T09:45:33.797" v="200" actId="478"/>
          <ac:picMkLst>
            <pc:docMk/>
            <pc:sldMk cId="969002220" sldId="316"/>
            <ac:picMk id="510" creationId="{00000000-0000-0000-0000-000000000000}"/>
          </ac:picMkLst>
        </pc:picChg>
        <pc:picChg chg="del">
          <ac:chgData name="BUI Thuy Linh" userId="9df5066e-d0b0-4ebc-aceb-99a7e95bf49f" providerId="ADAL" clId="{442299A7-E738-4ED1-8A57-25846AE7A45B}" dt="2024-08-06T09:45:33.797" v="200" actId="478"/>
          <ac:picMkLst>
            <pc:docMk/>
            <pc:sldMk cId="969002220" sldId="316"/>
            <ac:picMk id="511" creationId="{00000000-0000-0000-0000-000000000000}"/>
          </ac:picMkLst>
        </pc:picChg>
        <pc:picChg chg="del">
          <ac:chgData name="BUI Thuy Linh" userId="9df5066e-d0b0-4ebc-aceb-99a7e95bf49f" providerId="ADAL" clId="{442299A7-E738-4ED1-8A57-25846AE7A45B}" dt="2024-08-06T09:45:33.797" v="200" actId="478"/>
          <ac:picMkLst>
            <pc:docMk/>
            <pc:sldMk cId="969002220" sldId="316"/>
            <ac:picMk id="519" creationId="{00000000-0000-0000-0000-000000000000}"/>
          </ac:picMkLst>
        </pc:picChg>
        <pc:picChg chg="del">
          <ac:chgData name="BUI Thuy Linh" userId="9df5066e-d0b0-4ebc-aceb-99a7e95bf49f" providerId="ADAL" clId="{442299A7-E738-4ED1-8A57-25846AE7A45B}" dt="2024-08-06T09:45:33.797" v="200" actId="478"/>
          <ac:picMkLst>
            <pc:docMk/>
            <pc:sldMk cId="969002220" sldId="316"/>
            <ac:picMk id="520" creationId="{00000000-0000-0000-0000-000000000000}"/>
          </ac:picMkLst>
        </pc:picChg>
        <pc:picChg chg="del">
          <ac:chgData name="BUI Thuy Linh" userId="9df5066e-d0b0-4ebc-aceb-99a7e95bf49f" providerId="ADAL" clId="{442299A7-E738-4ED1-8A57-25846AE7A45B}" dt="2024-08-06T09:45:33.797" v="200" actId="478"/>
          <ac:picMkLst>
            <pc:docMk/>
            <pc:sldMk cId="969002220" sldId="316"/>
            <ac:picMk id="521" creationId="{00000000-0000-0000-0000-000000000000}"/>
          </ac:picMkLst>
        </pc:picChg>
        <pc:picChg chg="del">
          <ac:chgData name="BUI Thuy Linh" userId="9df5066e-d0b0-4ebc-aceb-99a7e95bf49f" providerId="ADAL" clId="{442299A7-E738-4ED1-8A57-25846AE7A45B}" dt="2024-08-06T09:45:33.797" v="200" actId="478"/>
          <ac:picMkLst>
            <pc:docMk/>
            <pc:sldMk cId="969002220" sldId="316"/>
            <ac:picMk id="1026" creationId="{A7396FA2-8109-47D1-AE52-01428B4A1484}"/>
          </ac:picMkLst>
        </pc:picChg>
        <pc:picChg chg="add mod">
          <ac:chgData name="BUI Thuy Linh" userId="9df5066e-d0b0-4ebc-aceb-99a7e95bf49f" providerId="ADAL" clId="{442299A7-E738-4ED1-8A57-25846AE7A45B}" dt="2024-08-07T07:16:56.231" v="1543" actId="1076"/>
          <ac:picMkLst>
            <pc:docMk/>
            <pc:sldMk cId="969002220" sldId="316"/>
            <ac:picMk id="1026" creationId="{B1D61FD5-F563-D2CA-40DB-6DBE2FC114E4}"/>
          </ac:picMkLst>
        </pc:picChg>
        <pc:picChg chg="del">
          <ac:chgData name="BUI Thuy Linh" userId="9df5066e-d0b0-4ebc-aceb-99a7e95bf49f" providerId="ADAL" clId="{442299A7-E738-4ED1-8A57-25846AE7A45B}" dt="2024-08-06T09:45:33.797" v="200" actId="478"/>
          <ac:picMkLst>
            <pc:docMk/>
            <pc:sldMk cId="969002220" sldId="316"/>
            <ac:picMk id="1028" creationId="{49994A5C-A240-4BC8-AC6E-BFF0B8310887}"/>
          </ac:picMkLst>
        </pc:picChg>
        <pc:picChg chg="del">
          <ac:chgData name="BUI Thuy Linh" userId="9df5066e-d0b0-4ebc-aceb-99a7e95bf49f" providerId="ADAL" clId="{442299A7-E738-4ED1-8A57-25846AE7A45B}" dt="2024-08-06T09:45:33.797" v="200" actId="478"/>
          <ac:picMkLst>
            <pc:docMk/>
            <pc:sldMk cId="969002220" sldId="316"/>
            <ac:picMk id="1030" creationId="{F5F2AD6B-7F36-42EC-ABFF-9604EA0BCE08}"/>
          </ac:picMkLst>
        </pc:picChg>
        <pc:picChg chg="add del mod">
          <ac:chgData name="BUI Thuy Linh" userId="9df5066e-d0b0-4ebc-aceb-99a7e95bf49f" providerId="ADAL" clId="{442299A7-E738-4ED1-8A57-25846AE7A45B}" dt="2024-08-06T10:32:36.982" v="1354" actId="478"/>
          <ac:picMkLst>
            <pc:docMk/>
            <pc:sldMk cId="969002220" sldId="316"/>
            <ac:picMk id="1032" creationId="{DAD9115D-FA2B-D38B-A8BF-846E87EBDA06}"/>
          </ac:picMkLst>
        </pc:picChg>
        <pc:picChg chg="add del mod">
          <ac:chgData name="BUI Thuy Linh" userId="9df5066e-d0b0-4ebc-aceb-99a7e95bf49f" providerId="ADAL" clId="{442299A7-E738-4ED1-8A57-25846AE7A45B}" dt="2024-08-06T10:32:35.508" v="1353" actId="478"/>
          <ac:picMkLst>
            <pc:docMk/>
            <pc:sldMk cId="969002220" sldId="316"/>
            <ac:picMk id="1034" creationId="{CA93F8E0-FE44-FDCD-3B5F-D5CCEC6C6FC5}"/>
          </ac:picMkLst>
        </pc:picChg>
        <pc:picChg chg="add del mod">
          <ac:chgData name="BUI Thuy Linh" userId="9df5066e-d0b0-4ebc-aceb-99a7e95bf49f" providerId="ADAL" clId="{442299A7-E738-4ED1-8A57-25846AE7A45B}" dt="2024-08-06T10:32:40.833" v="1356" actId="478"/>
          <ac:picMkLst>
            <pc:docMk/>
            <pc:sldMk cId="969002220" sldId="316"/>
            <ac:picMk id="1036" creationId="{4D4F73E1-BF47-7165-C4CA-62685AF8AB79}"/>
          </ac:picMkLst>
        </pc:picChg>
        <pc:picChg chg="add mod">
          <ac:chgData name="BUI Thuy Linh" userId="9df5066e-d0b0-4ebc-aceb-99a7e95bf49f" providerId="ADAL" clId="{442299A7-E738-4ED1-8A57-25846AE7A45B}" dt="2024-08-07T06:59:31.951" v="1458" actId="1076"/>
          <ac:picMkLst>
            <pc:docMk/>
            <pc:sldMk cId="969002220" sldId="316"/>
            <ac:picMk id="1038" creationId="{70D154C5-2B4C-4C86-3088-46E06A44FCF4}"/>
          </ac:picMkLst>
        </pc:picChg>
        <pc:picChg chg="add mod">
          <ac:chgData name="BUI Thuy Linh" userId="9df5066e-d0b0-4ebc-aceb-99a7e95bf49f" providerId="ADAL" clId="{442299A7-E738-4ED1-8A57-25846AE7A45B}" dt="2024-08-07T06:59:37.711" v="1460" actId="1076"/>
          <ac:picMkLst>
            <pc:docMk/>
            <pc:sldMk cId="969002220" sldId="316"/>
            <ac:picMk id="1040" creationId="{4E897F48-5D8E-EA66-2B2B-E65321019396}"/>
          </ac:picMkLst>
        </pc:picChg>
        <pc:picChg chg="add mod">
          <ac:chgData name="BUI Thuy Linh" userId="9df5066e-d0b0-4ebc-aceb-99a7e95bf49f" providerId="ADAL" clId="{442299A7-E738-4ED1-8A57-25846AE7A45B}" dt="2024-08-07T06:59:39.447" v="1461" actId="1076"/>
          <ac:picMkLst>
            <pc:docMk/>
            <pc:sldMk cId="969002220" sldId="316"/>
            <ac:picMk id="1042" creationId="{768BF770-E007-561C-3E00-4F304A93F1BA}"/>
          </ac:picMkLst>
        </pc:picChg>
        <pc:picChg chg="add mod">
          <ac:chgData name="BUI Thuy Linh" userId="9df5066e-d0b0-4ebc-aceb-99a7e95bf49f" providerId="ADAL" clId="{442299A7-E738-4ED1-8A57-25846AE7A45B}" dt="2024-08-07T07:15:14.990" v="1538" actId="1076"/>
          <ac:picMkLst>
            <pc:docMk/>
            <pc:sldMk cId="969002220" sldId="316"/>
            <ac:picMk id="1044" creationId="{DCC2CCE2-B01A-EF7D-9711-77D87F09F316}"/>
          </ac:picMkLst>
        </pc:picChg>
        <pc:picChg chg="add mod">
          <ac:chgData name="BUI Thuy Linh" userId="9df5066e-d0b0-4ebc-aceb-99a7e95bf49f" providerId="ADAL" clId="{442299A7-E738-4ED1-8A57-25846AE7A45B}" dt="2024-08-07T07:15:16.652" v="1539" actId="1076"/>
          <ac:picMkLst>
            <pc:docMk/>
            <pc:sldMk cId="969002220" sldId="316"/>
            <ac:picMk id="1046" creationId="{D0B6088B-3F58-9270-845C-AF59BED27760}"/>
          </ac:picMkLst>
        </pc:picChg>
        <pc:picChg chg="add mod">
          <ac:chgData name="BUI Thuy Linh" userId="9df5066e-d0b0-4ebc-aceb-99a7e95bf49f" providerId="ADAL" clId="{442299A7-E738-4ED1-8A57-25846AE7A45B}" dt="2024-08-07T07:15:18.462" v="1540" actId="1076"/>
          <ac:picMkLst>
            <pc:docMk/>
            <pc:sldMk cId="969002220" sldId="316"/>
            <ac:picMk id="1048" creationId="{112D3924-CD30-9842-BEE7-A3908EC533BB}"/>
          </ac:picMkLst>
        </pc:picChg>
        <pc:picChg chg="add mod">
          <ac:chgData name="BUI Thuy Linh" userId="9df5066e-d0b0-4ebc-aceb-99a7e95bf49f" providerId="ADAL" clId="{442299A7-E738-4ED1-8A57-25846AE7A45B}" dt="2024-08-07T07:14:36.720" v="1527" actId="1076"/>
          <ac:picMkLst>
            <pc:docMk/>
            <pc:sldMk cId="969002220" sldId="316"/>
            <ac:picMk id="1050" creationId="{ECE94E68-47B4-A854-4866-5BDEAA5FEB72}"/>
          </ac:picMkLst>
        </pc:picChg>
        <pc:picChg chg="add del mod">
          <ac:chgData name="BUI Thuy Linh" userId="9df5066e-d0b0-4ebc-aceb-99a7e95bf49f" providerId="ADAL" clId="{442299A7-E738-4ED1-8A57-25846AE7A45B}" dt="2024-08-07T06:59:53.145" v="1464" actId="478"/>
          <ac:picMkLst>
            <pc:docMk/>
            <pc:sldMk cId="969002220" sldId="316"/>
            <ac:picMk id="1052" creationId="{82B38D90-36DC-25A5-6B3E-88D0DDACA03F}"/>
          </ac:picMkLst>
        </pc:picChg>
      </pc:sldChg>
      <pc:sldChg chg="addSp delSp modSp add mod modNotesTx">
        <pc:chgData name="BUI Thuy Linh" userId="9df5066e-d0b0-4ebc-aceb-99a7e95bf49f" providerId="ADAL" clId="{442299A7-E738-4ED1-8A57-25846AE7A45B}" dt="2024-08-12T10:58:35.453" v="3906"/>
        <pc:sldMkLst>
          <pc:docMk/>
          <pc:sldMk cId="625220843" sldId="317"/>
        </pc:sldMkLst>
        <pc:spChg chg="add mod">
          <ac:chgData name="BUI Thuy Linh" userId="9df5066e-d0b0-4ebc-aceb-99a7e95bf49f" providerId="ADAL" clId="{442299A7-E738-4ED1-8A57-25846AE7A45B}" dt="2024-08-12T10:25:52.252" v="2790" actId="14100"/>
          <ac:spMkLst>
            <pc:docMk/>
            <pc:sldMk cId="625220843" sldId="317"/>
            <ac:spMk id="8" creationId="{DAEB7A36-1FCD-C4B0-7562-60504299F29A}"/>
          </ac:spMkLst>
        </pc:spChg>
        <pc:spChg chg="add mod">
          <ac:chgData name="BUI Thuy Linh" userId="9df5066e-d0b0-4ebc-aceb-99a7e95bf49f" providerId="ADAL" clId="{442299A7-E738-4ED1-8A57-25846AE7A45B}" dt="2024-08-12T10:26:48.315" v="2861" actId="20577"/>
          <ac:spMkLst>
            <pc:docMk/>
            <pc:sldMk cId="625220843" sldId="317"/>
            <ac:spMk id="9" creationId="{011297D7-DB4E-4180-4F7E-821EFB521EDC}"/>
          </ac:spMkLst>
        </pc:spChg>
        <pc:spChg chg="add mod">
          <ac:chgData name="BUI Thuy Linh" userId="9df5066e-d0b0-4ebc-aceb-99a7e95bf49f" providerId="ADAL" clId="{442299A7-E738-4ED1-8A57-25846AE7A45B}" dt="2024-08-12T10:29:23.427" v="2917" actId="20577"/>
          <ac:spMkLst>
            <pc:docMk/>
            <pc:sldMk cId="625220843" sldId="317"/>
            <ac:spMk id="10" creationId="{0D9941D5-706C-7257-EACA-73CF0DA7FFAB}"/>
          </ac:spMkLst>
        </pc:spChg>
        <pc:spChg chg="del">
          <ac:chgData name="BUI Thuy Linh" userId="9df5066e-d0b0-4ebc-aceb-99a7e95bf49f" providerId="ADAL" clId="{442299A7-E738-4ED1-8A57-25846AE7A45B}" dt="2024-08-09T04:03:46.454" v="2630" actId="478"/>
          <ac:spMkLst>
            <pc:docMk/>
            <pc:sldMk cId="625220843" sldId="317"/>
            <ac:spMk id="16" creationId="{34C5BE42-8320-0C7B-F8F2-9814A46D13B1}"/>
          </ac:spMkLst>
        </pc:spChg>
        <pc:spChg chg="del">
          <ac:chgData name="BUI Thuy Linh" userId="9df5066e-d0b0-4ebc-aceb-99a7e95bf49f" providerId="ADAL" clId="{442299A7-E738-4ED1-8A57-25846AE7A45B}" dt="2024-08-09T04:03:46.454" v="2630" actId="478"/>
          <ac:spMkLst>
            <pc:docMk/>
            <pc:sldMk cId="625220843" sldId="317"/>
            <ac:spMk id="17" creationId="{B493B360-79A0-5E27-B078-A3FFA48DABEA}"/>
          </ac:spMkLst>
        </pc:spChg>
        <pc:spChg chg="del">
          <ac:chgData name="BUI Thuy Linh" userId="9df5066e-d0b0-4ebc-aceb-99a7e95bf49f" providerId="ADAL" clId="{442299A7-E738-4ED1-8A57-25846AE7A45B}" dt="2024-08-09T04:03:46.454" v="2630" actId="478"/>
          <ac:spMkLst>
            <pc:docMk/>
            <pc:sldMk cId="625220843" sldId="317"/>
            <ac:spMk id="18" creationId="{59DA5C19-3A6F-4912-6709-F36D5EB37B9E}"/>
          </ac:spMkLst>
        </pc:spChg>
        <pc:spChg chg="del">
          <ac:chgData name="BUI Thuy Linh" userId="9df5066e-d0b0-4ebc-aceb-99a7e95bf49f" providerId="ADAL" clId="{442299A7-E738-4ED1-8A57-25846AE7A45B}" dt="2024-08-09T04:03:46.454" v="2630" actId="478"/>
          <ac:spMkLst>
            <pc:docMk/>
            <pc:sldMk cId="625220843" sldId="317"/>
            <ac:spMk id="19" creationId="{2AFC46A1-FC17-DB04-97B8-8CC298FF7CDD}"/>
          </ac:spMkLst>
        </pc:spChg>
        <pc:grpChg chg="add mod">
          <ac:chgData name="BUI Thuy Linh" userId="9df5066e-d0b0-4ebc-aceb-99a7e95bf49f" providerId="ADAL" clId="{442299A7-E738-4ED1-8A57-25846AE7A45B}" dt="2024-08-09T10:53:04.635" v="2745" actId="1076"/>
          <ac:grpSpMkLst>
            <pc:docMk/>
            <pc:sldMk cId="625220843" sldId="317"/>
            <ac:grpSpMk id="4" creationId="{6A9CE3E3-5493-3CF4-D4F9-81409A03D766}"/>
          </ac:grpSpMkLst>
        </pc:grpChg>
        <pc:grpChg chg="add mod">
          <ac:chgData name="BUI Thuy Linh" userId="9df5066e-d0b0-4ebc-aceb-99a7e95bf49f" providerId="ADAL" clId="{442299A7-E738-4ED1-8A57-25846AE7A45B}" dt="2024-08-09T10:50:59.416" v="2711" actId="1076"/>
          <ac:grpSpMkLst>
            <pc:docMk/>
            <pc:sldMk cId="625220843" sldId="317"/>
            <ac:grpSpMk id="7" creationId="{2D2B13A4-6655-6254-4362-88193CB5B763}"/>
          </ac:grpSpMkLst>
        </pc:grpChg>
        <pc:picChg chg="add del mod ord modCrop">
          <ac:chgData name="BUI Thuy Linh" userId="9df5066e-d0b0-4ebc-aceb-99a7e95bf49f" providerId="ADAL" clId="{442299A7-E738-4ED1-8A57-25846AE7A45B}" dt="2024-08-09T10:50:44.356" v="2704" actId="478"/>
          <ac:picMkLst>
            <pc:docMk/>
            <pc:sldMk cId="625220843" sldId="317"/>
            <ac:picMk id="3" creationId="{8A2FABB6-5A9A-C125-7BE3-39CECDE8CF15}"/>
          </ac:picMkLst>
        </pc:picChg>
        <pc:picChg chg="del">
          <ac:chgData name="BUI Thuy Linh" userId="9df5066e-d0b0-4ebc-aceb-99a7e95bf49f" providerId="ADAL" clId="{442299A7-E738-4ED1-8A57-25846AE7A45B}" dt="2024-08-09T04:03:46.454" v="2630" actId="478"/>
          <ac:picMkLst>
            <pc:docMk/>
            <pc:sldMk cId="625220843" sldId="317"/>
            <ac:picMk id="3" creationId="{E296CF2A-3EBD-5162-3C3B-88B7DA3B2D10}"/>
          </ac:picMkLst>
        </pc:picChg>
        <pc:picChg chg="add mod">
          <ac:chgData name="BUI Thuy Linh" userId="9df5066e-d0b0-4ebc-aceb-99a7e95bf49f" providerId="ADAL" clId="{442299A7-E738-4ED1-8A57-25846AE7A45B}" dt="2024-08-09T10:50:59.416" v="2711" actId="1076"/>
          <ac:picMkLst>
            <pc:docMk/>
            <pc:sldMk cId="625220843" sldId="317"/>
            <ac:picMk id="5" creationId="{A169A6EB-ED61-479D-58A4-EDE1E08F7C73}"/>
          </ac:picMkLst>
        </pc:picChg>
        <pc:picChg chg="add mod">
          <ac:chgData name="BUI Thuy Linh" userId="9df5066e-d0b0-4ebc-aceb-99a7e95bf49f" providerId="ADAL" clId="{442299A7-E738-4ED1-8A57-25846AE7A45B}" dt="2024-08-09T10:50:59.416" v="2711" actId="1076"/>
          <ac:picMkLst>
            <pc:docMk/>
            <pc:sldMk cId="625220843" sldId="317"/>
            <ac:picMk id="6" creationId="{689331CA-5C7C-7B4A-F2C6-9DBBEC296F47}"/>
          </ac:picMkLst>
        </pc:picChg>
        <pc:picChg chg="del">
          <ac:chgData name="BUI Thuy Linh" userId="9df5066e-d0b0-4ebc-aceb-99a7e95bf49f" providerId="ADAL" clId="{442299A7-E738-4ED1-8A57-25846AE7A45B}" dt="2024-08-09T04:03:46.454" v="2630" actId="478"/>
          <ac:picMkLst>
            <pc:docMk/>
            <pc:sldMk cId="625220843" sldId="317"/>
            <ac:picMk id="8" creationId="{1393E4A6-2113-707E-401A-6F147813AF1E}"/>
          </ac:picMkLst>
        </pc:picChg>
        <pc:picChg chg="del">
          <ac:chgData name="BUI Thuy Linh" userId="9df5066e-d0b0-4ebc-aceb-99a7e95bf49f" providerId="ADAL" clId="{442299A7-E738-4ED1-8A57-25846AE7A45B}" dt="2024-08-09T04:03:46.454" v="2630" actId="478"/>
          <ac:picMkLst>
            <pc:docMk/>
            <pc:sldMk cId="625220843" sldId="317"/>
            <ac:picMk id="10" creationId="{886D4EDC-C19B-E85C-0689-0A97113C0641}"/>
          </ac:picMkLst>
        </pc:picChg>
        <pc:picChg chg="del">
          <ac:chgData name="BUI Thuy Linh" userId="9df5066e-d0b0-4ebc-aceb-99a7e95bf49f" providerId="ADAL" clId="{442299A7-E738-4ED1-8A57-25846AE7A45B}" dt="2024-08-09T04:03:46.454" v="2630" actId="478"/>
          <ac:picMkLst>
            <pc:docMk/>
            <pc:sldMk cId="625220843" sldId="317"/>
            <ac:picMk id="12" creationId="{D912B21B-B9D8-F40B-00B2-955C8B9A4223}"/>
          </ac:picMkLst>
        </pc:picChg>
        <pc:picChg chg="del">
          <ac:chgData name="BUI Thuy Linh" userId="9df5066e-d0b0-4ebc-aceb-99a7e95bf49f" providerId="ADAL" clId="{442299A7-E738-4ED1-8A57-25846AE7A45B}" dt="2024-08-09T04:03:46.454" v="2630" actId="478"/>
          <ac:picMkLst>
            <pc:docMk/>
            <pc:sldMk cId="625220843" sldId="317"/>
            <ac:picMk id="14" creationId="{0051D89A-2F53-34D3-E0C3-C36B94B2D45C}"/>
          </ac:picMkLst>
        </pc:picChg>
        <pc:picChg chg="del">
          <ac:chgData name="BUI Thuy Linh" userId="9df5066e-d0b0-4ebc-aceb-99a7e95bf49f" providerId="ADAL" clId="{442299A7-E738-4ED1-8A57-25846AE7A45B}" dt="2024-08-09T04:03:46.454" v="2630" actId="478"/>
          <ac:picMkLst>
            <pc:docMk/>
            <pc:sldMk cId="625220843" sldId="317"/>
            <ac:picMk id="1026" creationId="{15CAD7AF-9A52-3F59-03AE-B11C758B8B4B}"/>
          </ac:picMkLst>
        </pc:picChg>
        <pc:picChg chg="add mod">
          <ac:chgData name="BUI Thuy Linh" userId="9df5066e-d0b0-4ebc-aceb-99a7e95bf49f" providerId="ADAL" clId="{442299A7-E738-4ED1-8A57-25846AE7A45B}" dt="2024-08-09T10:51:00.302" v="2712" actId="1076"/>
          <ac:picMkLst>
            <pc:docMk/>
            <pc:sldMk cId="625220843" sldId="317"/>
            <ac:picMk id="1026" creationId="{4CD5769B-323C-8472-E814-608A80BB5D35}"/>
          </ac:picMkLst>
        </pc:picChg>
        <pc:picChg chg="add del mod">
          <ac:chgData name="BUI Thuy Linh" userId="9df5066e-d0b0-4ebc-aceb-99a7e95bf49f" providerId="ADAL" clId="{442299A7-E738-4ED1-8A57-25846AE7A45B}" dt="2024-08-09T10:50:41.252" v="2702" actId="478"/>
          <ac:picMkLst>
            <pc:docMk/>
            <pc:sldMk cId="625220843" sldId="317"/>
            <ac:picMk id="1028" creationId="{4B233F6E-5CF5-07AB-D6AE-64E8F04F7A27}"/>
          </ac:picMkLst>
        </pc:picChg>
        <pc:picChg chg="add mod">
          <ac:chgData name="BUI Thuy Linh" userId="9df5066e-d0b0-4ebc-aceb-99a7e95bf49f" providerId="ADAL" clId="{442299A7-E738-4ED1-8A57-25846AE7A45B}" dt="2024-08-09T10:53:04.635" v="2745" actId="1076"/>
          <ac:picMkLst>
            <pc:docMk/>
            <pc:sldMk cId="625220843" sldId="317"/>
            <ac:picMk id="1030" creationId="{89A83546-9E04-6596-C2F7-C9EE74D54489}"/>
          </ac:picMkLst>
        </pc:picChg>
        <pc:picChg chg="add mod">
          <ac:chgData name="BUI Thuy Linh" userId="9df5066e-d0b0-4ebc-aceb-99a7e95bf49f" providerId="ADAL" clId="{442299A7-E738-4ED1-8A57-25846AE7A45B}" dt="2024-08-09T10:53:04.635" v="2745" actId="1076"/>
          <ac:picMkLst>
            <pc:docMk/>
            <pc:sldMk cId="625220843" sldId="317"/>
            <ac:picMk id="1032" creationId="{3F3BD082-4B02-10BD-AF12-673388AD1A53}"/>
          </ac:picMkLst>
        </pc:picChg>
        <pc:picChg chg="add mod">
          <ac:chgData name="BUI Thuy Linh" userId="9df5066e-d0b0-4ebc-aceb-99a7e95bf49f" providerId="ADAL" clId="{442299A7-E738-4ED1-8A57-25846AE7A45B}" dt="2024-08-09T10:53:04.635" v="2745" actId="1076"/>
          <ac:picMkLst>
            <pc:docMk/>
            <pc:sldMk cId="625220843" sldId="317"/>
            <ac:picMk id="1034" creationId="{592ED3F0-1A02-83BF-45E4-144D6E391E11}"/>
          </ac:picMkLst>
        </pc:picChg>
        <pc:picChg chg="add del mod">
          <ac:chgData name="BUI Thuy Linh" userId="9df5066e-d0b0-4ebc-aceb-99a7e95bf49f" providerId="ADAL" clId="{442299A7-E738-4ED1-8A57-25846AE7A45B}" dt="2024-08-09T10:50:04.214" v="2690" actId="478"/>
          <ac:picMkLst>
            <pc:docMk/>
            <pc:sldMk cId="625220843" sldId="317"/>
            <ac:picMk id="1036" creationId="{3F8FDF6C-61A5-8207-73D1-2629638257EF}"/>
          </ac:picMkLst>
        </pc:picChg>
        <pc:picChg chg="add mod">
          <ac:chgData name="BUI Thuy Linh" userId="9df5066e-d0b0-4ebc-aceb-99a7e95bf49f" providerId="ADAL" clId="{442299A7-E738-4ED1-8A57-25846AE7A45B}" dt="2024-08-09T10:53:04.635" v="2745" actId="1076"/>
          <ac:picMkLst>
            <pc:docMk/>
            <pc:sldMk cId="625220843" sldId="317"/>
            <ac:picMk id="1038" creationId="{0560EC11-287E-7DE9-B42A-802A52DA02BE}"/>
          </ac:picMkLst>
        </pc:picChg>
        <pc:picChg chg="del">
          <ac:chgData name="BUI Thuy Linh" userId="9df5066e-d0b0-4ebc-aceb-99a7e95bf49f" providerId="ADAL" clId="{442299A7-E738-4ED1-8A57-25846AE7A45B}" dt="2024-08-09T04:03:46.454" v="2630" actId="478"/>
          <ac:picMkLst>
            <pc:docMk/>
            <pc:sldMk cId="625220843" sldId="317"/>
            <ac:picMk id="2050" creationId="{BC6DAF5E-6CCF-C47F-9E66-B54269DBDF2C}"/>
          </ac:picMkLst>
        </pc:picChg>
        <pc:picChg chg="del">
          <ac:chgData name="BUI Thuy Linh" userId="9df5066e-d0b0-4ebc-aceb-99a7e95bf49f" providerId="ADAL" clId="{442299A7-E738-4ED1-8A57-25846AE7A45B}" dt="2024-08-09T04:03:46.454" v="2630" actId="478"/>
          <ac:picMkLst>
            <pc:docMk/>
            <pc:sldMk cId="625220843" sldId="317"/>
            <ac:picMk id="2052" creationId="{5EC10EB0-9E62-518E-44EE-41ED22709102}"/>
          </ac:picMkLst>
        </pc:picChg>
        <pc:picChg chg="del">
          <ac:chgData name="BUI Thuy Linh" userId="9df5066e-d0b0-4ebc-aceb-99a7e95bf49f" providerId="ADAL" clId="{442299A7-E738-4ED1-8A57-25846AE7A45B}" dt="2024-08-09T04:03:46.454" v="2630" actId="478"/>
          <ac:picMkLst>
            <pc:docMk/>
            <pc:sldMk cId="625220843" sldId="317"/>
            <ac:picMk id="2056" creationId="{F67E28AE-7ACA-1A99-DA8F-3423C6ADF307}"/>
          </ac:picMkLst>
        </pc:picChg>
        <pc:picChg chg="del">
          <ac:chgData name="BUI Thuy Linh" userId="9df5066e-d0b0-4ebc-aceb-99a7e95bf49f" providerId="ADAL" clId="{442299A7-E738-4ED1-8A57-25846AE7A45B}" dt="2024-08-09T04:03:46.454" v="2630" actId="478"/>
          <ac:picMkLst>
            <pc:docMk/>
            <pc:sldMk cId="625220843" sldId="317"/>
            <ac:picMk id="2058" creationId="{669F09BE-9EC7-6823-75FE-12DB041632ED}"/>
          </ac:picMkLst>
        </pc:picChg>
      </pc:sldChg>
      <pc:sldChg chg="addSp delSp modSp add mod modAnim modNotesTx">
        <pc:chgData name="BUI Thuy Linh" userId="9df5066e-d0b0-4ebc-aceb-99a7e95bf49f" providerId="ADAL" clId="{442299A7-E738-4ED1-8A57-25846AE7A45B}" dt="2024-08-12T10:56:53.322" v="3858" actId="20577"/>
        <pc:sldMkLst>
          <pc:docMk/>
          <pc:sldMk cId="3728072773" sldId="318"/>
        </pc:sldMkLst>
        <pc:spChg chg="add del mod">
          <ac:chgData name="BUI Thuy Linh" userId="9df5066e-d0b0-4ebc-aceb-99a7e95bf49f" providerId="ADAL" clId="{442299A7-E738-4ED1-8A57-25846AE7A45B}" dt="2024-08-09T03:41:50.838" v="2578" actId="478"/>
          <ac:spMkLst>
            <pc:docMk/>
            <pc:sldMk cId="3728072773" sldId="318"/>
            <ac:spMk id="2" creationId="{FBD23A19-D789-7A6F-294D-085F5D3B7C57}"/>
          </ac:spMkLst>
        </pc:spChg>
        <pc:spChg chg="del">
          <ac:chgData name="BUI Thuy Linh" userId="9df5066e-d0b0-4ebc-aceb-99a7e95bf49f" providerId="ADAL" clId="{442299A7-E738-4ED1-8A57-25846AE7A45B}" dt="2024-08-09T03:33:31.746" v="2339" actId="478"/>
          <ac:spMkLst>
            <pc:docMk/>
            <pc:sldMk cId="3728072773" sldId="318"/>
            <ac:spMk id="13" creationId="{C8B6E325-8A4C-5F56-E66B-AD2A10828821}"/>
          </ac:spMkLst>
        </pc:spChg>
        <pc:spChg chg="add mod">
          <ac:chgData name="BUI Thuy Linh" userId="9df5066e-d0b0-4ebc-aceb-99a7e95bf49f" providerId="ADAL" clId="{442299A7-E738-4ED1-8A57-25846AE7A45B}" dt="2024-08-09T03:35:20.265" v="2523" actId="1076"/>
          <ac:spMkLst>
            <pc:docMk/>
            <pc:sldMk cId="3728072773" sldId="318"/>
            <ac:spMk id="15" creationId="{A2E46C69-D79B-C0F3-EA44-62366C623B32}"/>
          </ac:spMkLst>
        </pc:spChg>
        <pc:spChg chg="add mod">
          <ac:chgData name="BUI Thuy Linh" userId="9df5066e-d0b0-4ebc-aceb-99a7e95bf49f" providerId="ADAL" clId="{442299A7-E738-4ED1-8A57-25846AE7A45B}" dt="2024-08-12T10:35:45.552" v="3298" actId="14100"/>
          <ac:spMkLst>
            <pc:docMk/>
            <pc:sldMk cId="3728072773" sldId="318"/>
            <ac:spMk id="16" creationId="{81EB8994-0654-1EC4-87AA-90104669A8D4}"/>
          </ac:spMkLst>
        </pc:spChg>
        <pc:spChg chg="mod">
          <ac:chgData name="BUI Thuy Linh" userId="9df5066e-d0b0-4ebc-aceb-99a7e95bf49f" providerId="ADAL" clId="{442299A7-E738-4ED1-8A57-25846AE7A45B}" dt="2024-08-09T04:03:19.176" v="2629" actId="1076"/>
          <ac:spMkLst>
            <pc:docMk/>
            <pc:sldMk cId="3728072773" sldId="318"/>
            <ac:spMk id="29" creationId="{3631DE2F-234E-FAE5-96D6-9125B225FA91}"/>
          </ac:spMkLst>
        </pc:spChg>
        <pc:spChg chg="mod topLvl">
          <ac:chgData name="BUI Thuy Linh" userId="9df5066e-d0b0-4ebc-aceb-99a7e95bf49f" providerId="ADAL" clId="{442299A7-E738-4ED1-8A57-25846AE7A45B}" dt="2024-08-09T03:55:30.389" v="2608" actId="164"/>
          <ac:spMkLst>
            <pc:docMk/>
            <pc:sldMk cId="3728072773" sldId="318"/>
            <ac:spMk id="34" creationId="{3C5D3793-3D67-1A76-0FFA-7F5D8FBE2362}"/>
          </ac:spMkLst>
        </pc:spChg>
        <pc:spChg chg="mod">
          <ac:chgData name="BUI Thuy Linh" userId="9df5066e-d0b0-4ebc-aceb-99a7e95bf49f" providerId="ADAL" clId="{442299A7-E738-4ED1-8A57-25846AE7A45B}" dt="2024-08-09T03:35:47.276" v="2544" actId="20577"/>
          <ac:spMkLst>
            <pc:docMk/>
            <pc:sldMk cId="3728072773" sldId="318"/>
            <ac:spMk id="35" creationId="{E3295562-DBAC-C492-39B9-A2E62856F8DA}"/>
          </ac:spMkLst>
        </pc:spChg>
        <pc:spChg chg="mod">
          <ac:chgData name="BUI Thuy Linh" userId="9df5066e-d0b0-4ebc-aceb-99a7e95bf49f" providerId="ADAL" clId="{442299A7-E738-4ED1-8A57-25846AE7A45B}" dt="2024-08-09T03:55:30.389" v="2608" actId="164"/>
          <ac:spMkLst>
            <pc:docMk/>
            <pc:sldMk cId="3728072773" sldId="318"/>
            <ac:spMk id="37" creationId="{8BF93BB8-A99F-B099-5143-832F2B297C4E}"/>
          </ac:spMkLst>
        </pc:spChg>
        <pc:spChg chg="mod">
          <ac:chgData name="BUI Thuy Linh" userId="9df5066e-d0b0-4ebc-aceb-99a7e95bf49f" providerId="ADAL" clId="{442299A7-E738-4ED1-8A57-25846AE7A45B}" dt="2024-08-09T03:56:00.917" v="2614" actId="6549"/>
          <ac:spMkLst>
            <pc:docMk/>
            <pc:sldMk cId="3728072773" sldId="318"/>
            <ac:spMk id="39" creationId="{57515116-7685-AB61-10FB-922B2EA5BCE6}"/>
          </ac:spMkLst>
        </pc:spChg>
        <pc:spChg chg="del mod">
          <ac:chgData name="BUI Thuy Linh" userId="9df5066e-d0b0-4ebc-aceb-99a7e95bf49f" providerId="ADAL" clId="{442299A7-E738-4ED1-8A57-25846AE7A45B}" dt="2024-08-09T03:34:34.940" v="2429" actId="478"/>
          <ac:spMkLst>
            <pc:docMk/>
            <pc:sldMk cId="3728072773" sldId="318"/>
            <ac:spMk id="45" creationId="{416876CE-7FA9-8A0B-BD6D-401E1559B9D3}"/>
          </ac:spMkLst>
        </pc:spChg>
        <pc:grpChg chg="del">
          <ac:chgData name="BUI Thuy Linh" userId="9df5066e-d0b0-4ebc-aceb-99a7e95bf49f" providerId="ADAL" clId="{442299A7-E738-4ED1-8A57-25846AE7A45B}" dt="2024-08-09T03:33:31.746" v="2339" actId="478"/>
          <ac:grpSpMkLst>
            <pc:docMk/>
            <pc:sldMk cId="3728072773" sldId="318"/>
            <ac:grpSpMk id="19" creationId="{B7E8F0F9-4A39-B8FA-2CA4-BF073188F38D}"/>
          </ac:grpSpMkLst>
        </pc:grpChg>
        <pc:grpChg chg="mod">
          <ac:chgData name="BUI Thuy Linh" userId="9df5066e-d0b0-4ebc-aceb-99a7e95bf49f" providerId="ADAL" clId="{442299A7-E738-4ED1-8A57-25846AE7A45B}" dt="2024-08-09T03:56:39.490" v="2615" actId="208"/>
          <ac:grpSpMkLst>
            <pc:docMk/>
            <pc:sldMk cId="3728072773" sldId="318"/>
            <ac:grpSpMk id="22" creationId="{BEBA8CFD-9615-FFC9-2546-C92896CE130F}"/>
          </ac:grpSpMkLst>
        </pc:grpChg>
        <pc:grpChg chg="del mod">
          <ac:chgData name="BUI Thuy Linh" userId="9df5066e-d0b0-4ebc-aceb-99a7e95bf49f" providerId="ADAL" clId="{442299A7-E738-4ED1-8A57-25846AE7A45B}" dt="2024-08-09T03:54:32.531" v="2588" actId="478"/>
          <ac:grpSpMkLst>
            <pc:docMk/>
            <pc:sldMk cId="3728072773" sldId="318"/>
            <ac:grpSpMk id="36" creationId="{4B21F5E3-04FC-C220-6B4D-A87E95A56B38}"/>
          </ac:grpSpMkLst>
        </pc:grpChg>
        <pc:grpChg chg="del">
          <ac:chgData name="BUI Thuy Linh" userId="9df5066e-d0b0-4ebc-aceb-99a7e95bf49f" providerId="ADAL" clId="{442299A7-E738-4ED1-8A57-25846AE7A45B}" dt="2024-08-09T03:33:36.238" v="2340" actId="478"/>
          <ac:grpSpMkLst>
            <pc:docMk/>
            <pc:sldMk cId="3728072773" sldId="318"/>
            <ac:grpSpMk id="44" creationId="{8DD96222-C470-3513-075C-68236F6D8AF9}"/>
          </ac:grpSpMkLst>
        </pc:grpChg>
        <pc:grpChg chg="add mod">
          <ac:chgData name="BUI Thuy Linh" userId="9df5066e-d0b0-4ebc-aceb-99a7e95bf49f" providerId="ADAL" clId="{442299A7-E738-4ED1-8A57-25846AE7A45B}" dt="2024-08-09T03:55:30.389" v="2608" actId="164"/>
          <ac:grpSpMkLst>
            <pc:docMk/>
            <pc:sldMk cId="3728072773" sldId="318"/>
            <ac:grpSpMk id="46" creationId="{916A283D-DDC0-2E50-F4BB-A12BDC32F6E3}"/>
          </ac:grpSpMkLst>
        </pc:grpChg>
        <pc:picChg chg="add mod">
          <ac:chgData name="BUI Thuy Linh" userId="9df5066e-d0b0-4ebc-aceb-99a7e95bf49f" providerId="ADAL" clId="{442299A7-E738-4ED1-8A57-25846AE7A45B}" dt="2024-08-09T03:36:17.457" v="2551" actId="1076"/>
          <ac:picMkLst>
            <pc:docMk/>
            <pc:sldMk cId="3728072773" sldId="318"/>
            <ac:picMk id="23" creationId="{4F681F7D-DD68-7EAB-122F-CD5BE34A7D18}"/>
          </ac:picMkLst>
        </pc:picChg>
        <pc:picChg chg="add mod">
          <ac:chgData name="BUI Thuy Linh" userId="9df5066e-d0b0-4ebc-aceb-99a7e95bf49f" providerId="ADAL" clId="{442299A7-E738-4ED1-8A57-25846AE7A45B}" dt="2024-08-09T03:36:25.809" v="2557" actId="1076"/>
          <ac:picMkLst>
            <pc:docMk/>
            <pc:sldMk cId="3728072773" sldId="318"/>
            <ac:picMk id="24" creationId="{01B380AA-43CB-3475-8FAD-2C77F228D30A}"/>
          </ac:picMkLst>
        </pc:picChg>
        <pc:picChg chg="add mod">
          <ac:chgData name="BUI Thuy Linh" userId="9df5066e-d0b0-4ebc-aceb-99a7e95bf49f" providerId="ADAL" clId="{442299A7-E738-4ED1-8A57-25846AE7A45B}" dt="2024-08-09T03:36:28.073" v="2558" actId="1076"/>
          <ac:picMkLst>
            <pc:docMk/>
            <pc:sldMk cId="3728072773" sldId="318"/>
            <ac:picMk id="25" creationId="{E2C1CB4B-E7B3-B472-EADA-81DE6CB6171B}"/>
          </ac:picMkLst>
        </pc:picChg>
        <pc:picChg chg="add mod">
          <ac:chgData name="BUI Thuy Linh" userId="9df5066e-d0b0-4ebc-aceb-99a7e95bf49f" providerId="ADAL" clId="{442299A7-E738-4ED1-8A57-25846AE7A45B}" dt="2024-08-09T03:36:25.037" v="2556" actId="1076"/>
          <ac:picMkLst>
            <pc:docMk/>
            <pc:sldMk cId="3728072773" sldId="318"/>
            <ac:picMk id="26" creationId="{D010792A-FA03-F09C-4FF1-E45A48A18C86}"/>
          </ac:picMkLst>
        </pc:picChg>
        <pc:picChg chg="add mod">
          <ac:chgData name="BUI Thuy Linh" userId="9df5066e-d0b0-4ebc-aceb-99a7e95bf49f" providerId="ADAL" clId="{442299A7-E738-4ED1-8A57-25846AE7A45B}" dt="2024-08-09T03:37:54.137" v="2568" actId="1076"/>
          <ac:picMkLst>
            <pc:docMk/>
            <pc:sldMk cId="3728072773" sldId="318"/>
            <ac:picMk id="27" creationId="{443194DE-72FE-85F6-D6A5-E56216F6676A}"/>
          </ac:picMkLst>
        </pc:picChg>
        <pc:picChg chg="del">
          <ac:chgData name="BUI Thuy Linh" userId="9df5066e-d0b0-4ebc-aceb-99a7e95bf49f" providerId="ADAL" clId="{442299A7-E738-4ED1-8A57-25846AE7A45B}" dt="2024-08-09T03:54:13.462" v="2581" actId="478"/>
          <ac:picMkLst>
            <pc:docMk/>
            <pc:sldMk cId="3728072773" sldId="318"/>
            <ac:picMk id="28" creationId="{237E2D61-714E-2D39-4A5E-6AF2C7527F76}"/>
          </ac:picMkLst>
        </pc:picChg>
        <pc:picChg chg="add mod">
          <ac:chgData name="BUI Thuy Linh" userId="9df5066e-d0b0-4ebc-aceb-99a7e95bf49f" providerId="ADAL" clId="{442299A7-E738-4ED1-8A57-25846AE7A45B}" dt="2024-08-09T03:38:07.105" v="2576" actId="1035"/>
          <ac:picMkLst>
            <pc:docMk/>
            <pc:sldMk cId="3728072773" sldId="318"/>
            <ac:picMk id="30" creationId="{46E069FC-C937-992C-325E-FF2C3CCE46F7}"/>
          </ac:picMkLst>
        </pc:picChg>
        <pc:picChg chg="del">
          <ac:chgData name="BUI Thuy Linh" userId="9df5066e-d0b0-4ebc-aceb-99a7e95bf49f" providerId="ADAL" clId="{442299A7-E738-4ED1-8A57-25846AE7A45B}" dt="2024-08-09T03:54:32.531" v="2588" actId="478"/>
          <ac:picMkLst>
            <pc:docMk/>
            <pc:sldMk cId="3728072773" sldId="318"/>
            <ac:picMk id="31" creationId="{ED5BB150-77B4-5370-44E8-03E8E5CA7E65}"/>
          </ac:picMkLst>
        </pc:picChg>
        <pc:picChg chg="del topLvl">
          <ac:chgData name="BUI Thuy Linh" userId="9df5066e-d0b0-4ebc-aceb-99a7e95bf49f" providerId="ADAL" clId="{442299A7-E738-4ED1-8A57-25846AE7A45B}" dt="2024-08-09T03:54:32.531" v="2588" actId="478"/>
          <ac:picMkLst>
            <pc:docMk/>
            <pc:sldMk cId="3728072773" sldId="318"/>
            <ac:picMk id="33" creationId="{3238FE31-80FF-BF63-4B2A-7C222136F286}"/>
          </ac:picMkLst>
        </pc:picChg>
        <pc:picChg chg="add mod ord">
          <ac:chgData name="BUI Thuy Linh" userId="9df5066e-d0b0-4ebc-aceb-99a7e95bf49f" providerId="ADAL" clId="{442299A7-E738-4ED1-8A57-25846AE7A45B}" dt="2024-08-09T03:54:21.281" v="2586" actId="1076"/>
          <ac:picMkLst>
            <pc:docMk/>
            <pc:sldMk cId="3728072773" sldId="318"/>
            <ac:picMk id="38" creationId="{B8C60EA6-47CB-24B4-BF1C-56A762339EFF}"/>
          </ac:picMkLst>
        </pc:picChg>
        <pc:picChg chg="add mod">
          <ac:chgData name="BUI Thuy Linh" userId="9df5066e-d0b0-4ebc-aceb-99a7e95bf49f" providerId="ADAL" clId="{442299A7-E738-4ED1-8A57-25846AE7A45B}" dt="2024-08-09T03:55:30.389" v="2608" actId="164"/>
          <ac:picMkLst>
            <pc:docMk/>
            <pc:sldMk cId="3728072773" sldId="318"/>
            <ac:picMk id="41" creationId="{0CFBC03D-10FB-D01E-7AE0-D402EAF9E8CA}"/>
          </ac:picMkLst>
        </pc:picChg>
        <pc:picChg chg="add mod">
          <ac:chgData name="BUI Thuy Linh" userId="9df5066e-d0b0-4ebc-aceb-99a7e95bf49f" providerId="ADAL" clId="{442299A7-E738-4ED1-8A57-25846AE7A45B}" dt="2024-08-09T03:55:30.389" v="2608" actId="164"/>
          <ac:picMkLst>
            <pc:docMk/>
            <pc:sldMk cId="3728072773" sldId="318"/>
            <ac:picMk id="43" creationId="{F4C9DE03-690E-E8F2-4EB0-57EB101765BC}"/>
          </ac:picMkLst>
        </pc:picChg>
        <pc:picChg chg="add mod">
          <ac:chgData name="BUI Thuy Linh" userId="9df5066e-d0b0-4ebc-aceb-99a7e95bf49f" providerId="ADAL" clId="{442299A7-E738-4ED1-8A57-25846AE7A45B}" dt="2024-08-09T04:03:13.843" v="2627" actId="1076"/>
          <ac:picMkLst>
            <pc:docMk/>
            <pc:sldMk cId="3728072773" sldId="318"/>
            <ac:picMk id="48" creationId="{1402CB72-BA4E-9FC9-2AB4-B944AF824EB8}"/>
          </ac:picMkLst>
        </pc:picChg>
        <pc:picChg chg="add mod">
          <ac:chgData name="BUI Thuy Linh" userId="9df5066e-d0b0-4ebc-aceb-99a7e95bf49f" providerId="ADAL" clId="{442299A7-E738-4ED1-8A57-25846AE7A45B}" dt="2024-08-09T03:37:35.234" v="2561" actId="1076"/>
          <ac:picMkLst>
            <pc:docMk/>
            <pc:sldMk cId="3728072773" sldId="318"/>
            <ac:picMk id="2050" creationId="{AA8E521B-0CFD-D764-6ED6-EAAB5889B30D}"/>
          </ac:picMkLst>
        </pc:picChg>
        <pc:picChg chg="mod">
          <ac:chgData name="BUI Thuy Linh" userId="9df5066e-d0b0-4ebc-aceb-99a7e95bf49f" providerId="ADAL" clId="{442299A7-E738-4ED1-8A57-25846AE7A45B}" dt="2024-08-09T03:56:50.440" v="2616" actId="2085"/>
          <ac:picMkLst>
            <pc:docMk/>
            <pc:sldMk cId="3728072773" sldId="318"/>
            <ac:picMk id="3074" creationId="{E889FD48-F382-38C7-B8BD-775BEE2038F2}"/>
          </ac:picMkLst>
        </pc:picChg>
        <pc:picChg chg="del mod">
          <ac:chgData name="BUI Thuy Linh" userId="9df5066e-d0b0-4ebc-aceb-99a7e95bf49f" providerId="ADAL" clId="{442299A7-E738-4ED1-8A57-25846AE7A45B}" dt="2024-08-09T04:03:10.729" v="2626" actId="478"/>
          <ac:picMkLst>
            <pc:docMk/>
            <pc:sldMk cId="3728072773" sldId="318"/>
            <ac:picMk id="3076" creationId="{3CAEDA95-DB7C-6D37-80EC-09AB64B4234D}"/>
          </ac:picMkLst>
        </pc:picChg>
        <pc:picChg chg="mod">
          <ac:chgData name="BUI Thuy Linh" userId="9df5066e-d0b0-4ebc-aceb-99a7e95bf49f" providerId="ADAL" clId="{442299A7-E738-4ED1-8A57-25846AE7A45B}" dt="2024-08-09T04:03:15.804" v="2628" actId="1076"/>
          <ac:picMkLst>
            <pc:docMk/>
            <pc:sldMk cId="3728072773" sldId="318"/>
            <ac:picMk id="3078" creationId="{ABE7C00C-A29F-594E-2B5F-DD02CC36A299}"/>
          </ac:picMkLst>
        </pc:picChg>
      </pc:sldChg>
    </pc:docChg>
  </pc:docChgLst>
  <pc:docChgLst>
    <pc:chgData name="BUI Thuy Linh" userId="S::linhbt@jpf.go.jp::9df5066e-d0b0-4ebc-aceb-99a7e95bf49f" providerId="AD" clId="Web-{FA42D90B-F048-0662-3AE9-80CC7900173D}"/>
    <pc:docChg chg="modSld">
      <pc:chgData name="BUI Thuy Linh" userId="S::linhbt@jpf.go.jp::9df5066e-d0b0-4ebc-aceb-99a7e95bf49f" providerId="AD" clId="Web-{FA42D90B-F048-0662-3AE9-80CC7900173D}" dt="2024-08-13T07:06:47.097" v="26"/>
      <pc:docMkLst>
        <pc:docMk/>
      </pc:docMkLst>
      <pc:sldChg chg="modNotes">
        <pc:chgData name="BUI Thuy Linh" userId="S::linhbt@jpf.go.jp::9df5066e-d0b0-4ebc-aceb-99a7e95bf49f" providerId="AD" clId="Web-{FA42D90B-F048-0662-3AE9-80CC7900173D}" dt="2024-08-13T07:04:55.532" v="0"/>
        <pc:sldMkLst>
          <pc:docMk/>
          <pc:sldMk cId="969002220" sldId="316"/>
        </pc:sldMkLst>
      </pc:sldChg>
      <pc:sldChg chg="modNotes">
        <pc:chgData name="BUI Thuy Linh" userId="S::linhbt@jpf.go.jp::9df5066e-d0b0-4ebc-aceb-99a7e95bf49f" providerId="AD" clId="Web-{FA42D90B-F048-0662-3AE9-80CC7900173D}" dt="2024-08-13T07:06:47.097" v="26"/>
        <pc:sldMkLst>
          <pc:docMk/>
          <pc:sldMk cId="3728072773" sldId="318"/>
        </pc:sldMkLst>
      </pc:sldChg>
    </pc:docChg>
  </pc:docChgLst>
  <pc:docChgLst>
    <pc:chgData name="片岡　悠平" userId="52860260-187e-46ea-81b5-e1ca5ead20a8" providerId="ADAL" clId="{EDB05719-973A-4710-9F14-683ABED8A8D5}"/>
    <pc:docChg chg="modSld">
      <pc:chgData name="片岡　悠平" userId="52860260-187e-46ea-81b5-e1ca5ead20a8" providerId="ADAL" clId="{EDB05719-973A-4710-9F14-683ABED8A8D5}" dt="2024-08-14T10:21:41.306" v="3" actId="20577"/>
      <pc:docMkLst>
        <pc:docMk/>
      </pc:docMkLst>
      <pc:sldChg chg="modNotesTx">
        <pc:chgData name="片岡　悠平" userId="52860260-187e-46ea-81b5-e1ca5ead20a8" providerId="ADAL" clId="{EDB05719-973A-4710-9F14-683ABED8A8D5}" dt="2024-08-14T10:21:41.306" v="3" actId="20577"/>
        <pc:sldMkLst>
          <pc:docMk/>
          <pc:sldMk cId="969002220" sldId="3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c3c7652c57331c33/&#12487;&#12473;&#12463;&#12488;&#12483;&#12503;/&#29983;&#27963;&#25991;&#21270;&#32057;&#20171;&#65288;&#21271;&#28023;&#36947;&#26053;&#34892;&#32773;&#25968;&#26376;&#12372;&#12392;&#6528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Sheet1!$C$16</c:f>
              <c:strCache>
                <c:ptCount val="1"/>
                <c:pt idx="0">
                  <c:v>OKINAWA</c:v>
                </c:pt>
              </c:strCache>
            </c:strRef>
          </c:tx>
          <c:spPr>
            <a:ln w="161925" cap="rnd">
              <a:solidFill>
                <a:schemeClr val="accent1"/>
              </a:solidFill>
              <a:round/>
            </a:ln>
            <a:effectLst/>
          </c:spPr>
          <c:marker>
            <c:symbol val="none"/>
          </c:marker>
          <c:cat>
            <c:strRef>
              <c:f>Sheet1!$B$17:$B$29</c:f>
              <c:strCache>
                <c:ptCount val="13"/>
                <c:pt idx="0">
                  <c:v>Tháng</c:v>
                </c:pt>
                <c:pt idx="1">
                  <c:v>1</c:v>
                </c:pt>
                <c:pt idx="2">
                  <c:v>2</c:v>
                </c:pt>
                <c:pt idx="3">
                  <c:v>3</c:v>
                </c:pt>
                <c:pt idx="4">
                  <c:v>4</c:v>
                </c:pt>
                <c:pt idx="5">
                  <c:v>5</c:v>
                </c:pt>
                <c:pt idx="6">
                  <c:v>6</c:v>
                </c:pt>
                <c:pt idx="7">
                  <c:v>7</c:v>
                </c:pt>
                <c:pt idx="8">
                  <c:v>8</c:v>
                </c:pt>
                <c:pt idx="9">
                  <c:v>9</c:v>
                </c:pt>
                <c:pt idx="10">
                  <c:v>10</c:v>
                </c:pt>
                <c:pt idx="11">
                  <c:v>11</c:v>
                </c:pt>
                <c:pt idx="12">
                  <c:v>12</c:v>
                </c:pt>
              </c:strCache>
            </c:strRef>
          </c:cat>
          <c:val>
            <c:numRef>
              <c:f>Sheet1!$C$17:$C$29</c:f>
              <c:numCache>
                <c:formatCode>General</c:formatCode>
                <c:ptCount val="13"/>
                <c:pt idx="1">
                  <c:v>17</c:v>
                </c:pt>
                <c:pt idx="2">
                  <c:v>17.100000000000001</c:v>
                </c:pt>
                <c:pt idx="3">
                  <c:v>18.899999999999999</c:v>
                </c:pt>
                <c:pt idx="4">
                  <c:v>21.4</c:v>
                </c:pt>
                <c:pt idx="5">
                  <c:v>24</c:v>
                </c:pt>
                <c:pt idx="6">
                  <c:v>26.8</c:v>
                </c:pt>
                <c:pt idx="7">
                  <c:v>28.9</c:v>
                </c:pt>
                <c:pt idx="8">
                  <c:v>28.7</c:v>
                </c:pt>
                <c:pt idx="9">
                  <c:v>27.6</c:v>
                </c:pt>
                <c:pt idx="10">
                  <c:v>25.2</c:v>
                </c:pt>
                <c:pt idx="11">
                  <c:v>22.1</c:v>
                </c:pt>
                <c:pt idx="12">
                  <c:v>18.7</c:v>
                </c:pt>
              </c:numCache>
            </c:numRef>
          </c:val>
          <c:smooth val="0"/>
          <c:extLst>
            <c:ext xmlns:c16="http://schemas.microsoft.com/office/drawing/2014/chart" uri="{C3380CC4-5D6E-409C-BE32-E72D297353CC}">
              <c16:uniqueId val="{00000000-985F-4FE8-AB2C-14144114728F}"/>
            </c:ext>
          </c:extLst>
        </c:ser>
        <c:ser>
          <c:idx val="1"/>
          <c:order val="1"/>
          <c:tx>
            <c:strRef>
              <c:f>Sheet1!$D$16</c:f>
              <c:strCache>
                <c:ptCount val="1"/>
                <c:pt idx="0">
                  <c:v>HANOI</c:v>
                </c:pt>
              </c:strCache>
            </c:strRef>
          </c:tx>
          <c:spPr>
            <a:ln w="168275" cap="rnd">
              <a:solidFill>
                <a:schemeClr val="accent2"/>
              </a:solidFill>
              <a:prstDash val="sysDash"/>
              <a:round/>
            </a:ln>
            <a:effectLst/>
          </c:spPr>
          <c:marker>
            <c:symbol val="none"/>
          </c:marker>
          <c:cat>
            <c:strRef>
              <c:f>Sheet1!$B$17:$B$29</c:f>
              <c:strCache>
                <c:ptCount val="13"/>
                <c:pt idx="0">
                  <c:v>Tháng</c:v>
                </c:pt>
                <c:pt idx="1">
                  <c:v>1</c:v>
                </c:pt>
                <c:pt idx="2">
                  <c:v>2</c:v>
                </c:pt>
                <c:pt idx="3">
                  <c:v>3</c:v>
                </c:pt>
                <c:pt idx="4">
                  <c:v>4</c:v>
                </c:pt>
                <c:pt idx="5">
                  <c:v>5</c:v>
                </c:pt>
                <c:pt idx="6">
                  <c:v>6</c:v>
                </c:pt>
                <c:pt idx="7">
                  <c:v>7</c:v>
                </c:pt>
                <c:pt idx="8">
                  <c:v>8</c:v>
                </c:pt>
                <c:pt idx="9">
                  <c:v>9</c:v>
                </c:pt>
                <c:pt idx="10">
                  <c:v>10</c:v>
                </c:pt>
                <c:pt idx="11">
                  <c:v>11</c:v>
                </c:pt>
                <c:pt idx="12">
                  <c:v>12</c:v>
                </c:pt>
              </c:strCache>
            </c:strRef>
          </c:cat>
          <c:val>
            <c:numRef>
              <c:f>Sheet1!$D$17:$D$29</c:f>
              <c:numCache>
                <c:formatCode>General</c:formatCode>
                <c:ptCount val="13"/>
                <c:pt idx="1">
                  <c:v>16.5</c:v>
                </c:pt>
                <c:pt idx="2">
                  <c:v>17.5</c:v>
                </c:pt>
                <c:pt idx="3">
                  <c:v>20.5</c:v>
                </c:pt>
                <c:pt idx="4">
                  <c:v>24.2</c:v>
                </c:pt>
                <c:pt idx="5">
                  <c:v>27.9</c:v>
                </c:pt>
                <c:pt idx="6">
                  <c:v>29.2</c:v>
                </c:pt>
                <c:pt idx="7">
                  <c:v>29.5</c:v>
                </c:pt>
                <c:pt idx="8">
                  <c:v>28.8</c:v>
                </c:pt>
                <c:pt idx="9">
                  <c:v>27.8</c:v>
                </c:pt>
                <c:pt idx="10">
                  <c:v>25.3</c:v>
                </c:pt>
                <c:pt idx="11">
                  <c:v>21.9</c:v>
                </c:pt>
                <c:pt idx="12">
                  <c:v>18.600000000000001</c:v>
                </c:pt>
              </c:numCache>
            </c:numRef>
          </c:val>
          <c:smooth val="0"/>
          <c:extLst>
            <c:ext xmlns:c16="http://schemas.microsoft.com/office/drawing/2014/chart" uri="{C3380CC4-5D6E-409C-BE32-E72D297353CC}">
              <c16:uniqueId val="{00000001-985F-4FE8-AB2C-14144114728F}"/>
            </c:ext>
          </c:extLst>
        </c:ser>
        <c:dLbls>
          <c:showLegendKey val="0"/>
          <c:showVal val="0"/>
          <c:showCatName val="0"/>
          <c:showSerName val="0"/>
          <c:showPercent val="0"/>
          <c:showBubbleSize val="0"/>
        </c:dLbls>
        <c:smooth val="0"/>
        <c:axId val="-2131668896"/>
        <c:axId val="-2131556208"/>
      </c:lineChart>
      <c:catAx>
        <c:axId val="-213166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2000" b="1" i="0" u="none" strike="noStrike" kern="1200" baseline="0">
                <a:solidFill>
                  <a:schemeClr val="tx1">
                    <a:lumMod val="65000"/>
                    <a:lumOff val="35000"/>
                  </a:schemeClr>
                </a:solidFill>
                <a:latin typeface="+mn-lt"/>
                <a:ea typeface="+mn-ea"/>
                <a:cs typeface="+mn-cs"/>
              </a:defRPr>
            </a:pPr>
            <a:endParaRPr lang="en-US"/>
          </a:p>
        </c:txPr>
        <c:crossAx val="-2131556208"/>
        <c:crosses val="autoZero"/>
        <c:auto val="1"/>
        <c:lblAlgn val="ctr"/>
        <c:lblOffset val="100"/>
        <c:noMultiLvlLbl val="0"/>
      </c:catAx>
      <c:valAx>
        <c:axId val="-2131556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3600" b="1" i="0" u="none" strike="noStrike" kern="1200" baseline="0">
                <a:solidFill>
                  <a:schemeClr val="tx1">
                    <a:lumMod val="65000"/>
                    <a:lumOff val="35000"/>
                  </a:schemeClr>
                </a:solidFill>
                <a:latin typeface="+mn-lt"/>
                <a:ea typeface="+mn-ea"/>
                <a:cs typeface="+mn-cs"/>
              </a:defRPr>
            </a:pPr>
            <a:endParaRPr lang="en-US"/>
          </a:p>
        </c:txPr>
        <c:crossAx val="-2131668896"/>
        <c:crosses val="autoZero"/>
        <c:crossBetween val="between"/>
      </c:valAx>
      <c:spPr>
        <a:noFill/>
        <a:ln w="76200">
          <a:noFill/>
        </a:ln>
        <a:effectLst/>
      </c:spPr>
    </c:plotArea>
    <c:legend>
      <c:legendPos val="b"/>
      <c:layout>
        <c:manualLayout>
          <c:xMode val="edge"/>
          <c:yMode val="edge"/>
          <c:x val="0.16958040428012899"/>
          <c:y val="0.86487244156647403"/>
          <c:w val="0.76108981800615905"/>
          <c:h val="0.12328623220498899"/>
        </c:manualLayout>
      </c:layout>
      <c:overlay val="0"/>
      <c:spPr>
        <a:noFill/>
        <a:ln>
          <a:noFill/>
        </a:ln>
        <a:effectLst/>
      </c:spPr>
      <c:txPr>
        <a:bodyPr rot="0" spcFirstLastPara="1" vertOverflow="ellipsis" vert="horz" wrap="square" anchor="ctr" anchorCtr="1"/>
        <a:lstStyle/>
        <a:p>
          <a:pPr>
            <a:defRPr lang="ja-JP" sz="5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85428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b="0"/>
              <a:t>今から日本での「旅行」についていっしょに考えましょう。▼</a:t>
            </a:r>
            <a:endParaRPr lang="en-US" altLang="ja-JP" b="0"/>
          </a:p>
          <a:p>
            <a:pPr marL="0" marR="0" lvl="0" indent="0" algn="l" rtl="0">
              <a:lnSpc>
                <a:spcPct val="100000"/>
              </a:lnSpc>
              <a:spcBef>
                <a:spcPts val="0"/>
              </a:spcBef>
              <a:spcAft>
                <a:spcPts val="0"/>
              </a:spcAft>
              <a:buClr>
                <a:schemeClr val="dk1"/>
              </a:buClr>
              <a:buSzPts val="1200"/>
              <a:buFont typeface="Arial"/>
              <a:buNone/>
            </a:pPr>
            <a:endParaRPr b="0"/>
          </a:p>
          <a:p>
            <a:pPr marL="0" marR="0" lvl="0" indent="0" algn="l" rtl="0">
              <a:lnSpc>
                <a:spcPct val="100000"/>
              </a:lnSpc>
              <a:spcBef>
                <a:spcPts val="0"/>
              </a:spcBef>
              <a:spcAft>
                <a:spcPts val="0"/>
              </a:spcAft>
              <a:buClr>
                <a:schemeClr val="dk1"/>
              </a:buClr>
              <a:buSzPts val="1200"/>
              <a:buFont typeface="Arial"/>
              <a:buNone/>
            </a:pPr>
            <a:r>
              <a:rPr lang="ja-JP" b="0">
                <a:latin typeface="Arial"/>
                <a:ea typeface="Arial"/>
                <a:cs typeface="Arial"/>
                <a:sym typeface="Arial"/>
              </a:rPr>
              <a:t>Hôm nay, chúng ta sẽ cùng thảo luận về chủ đ</a:t>
            </a:r>
            <a:r>
              <a:rPr lang="en-US" altLang="ja-JP" b="0">
                <a:latin typeface="Arial"/>
                <a:ea typeface="Arial"/>
                <a:cs typeface="Arial"/>
                <a:sym typeface="Arial"/>
              </a:rPr>
              <a:t>ề</a:t>
            </a:r>
            <a:r>
              <a:rPr lang="ja-JP" b="0">
                <a:latin typeface="Arial"/>
                <a:ea typeface="Arial"/>
                <a:cs typeface="Arial"/>
                <a:sym typeface="Arial"/>
              </a:rPr>
              <a:t> “Du lịch”. ▼</a:t>
            </a:r>
            <a:endParaRPr b="0"/>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extLst>
      <p:ext uri="{BB962C8B-B14F-4D97-AF65-F5344CB8AC3E}">
        <p14:creationId xmlns:p14="http://schemas.microsoft.com/office/powerpoint/2010/main" val="182486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問題３）</a:t>
            </a:r>
            <a:r>
              <a:rPr lang="ja-JP" altLang="en-US" sz="1200" b="0" i="0" u="none" strike="noStrike" cap="none">
                <a:solidFill>
                  <a:srgbClr val="FFFFFF"/>
                </a:solidFill>
                <a:latin typeface="Arial"/>
                <a:ea typeface="Arial"/>
                <a:cs typeface="Arial"/>
                <a:sym typeface="Arial"/>
              </a:rPr>
              <a:t>北海道では、冬には雪で飛行機が飛べないことがあります。</a:t>
            </a:r>
            <a:r>
              <a:rPr lang="ja-JP" sz="1200" b="0">
                <a:solidFill>
                  <a:schemeClr val="dk1"/>
                </a:solidFill>
                <a:latin typeface="Arial"/>
                <a:ea typeface="Arial"/>
                <a:cs typeface="Arial"/>
                <a:sym typeface="Arial"/>
              </a:rPr>
              <a:t>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altLang="en-US" sz="1200" b="0">
                <a:solidFill>
                  <a:schemeClr val="dk1"/>
                </a:solidFill>
                <a:latin typeface="Arial"/>
                <a:ea typeface="Arial"/>
                <a:cs typeface="Arial"/>
                <a:sym typeface="Arial"/>
              </a:rPr>
              <a:t>◯</a:t>
            </a:r>
            <a:r>
              <a:rPr lang="ja-JP" sz="1200" b="0">
                <a:solidFill>
                  <a:schemeClr val="dk1"/>
                </a:solidFill>
                <a:latin typeface="Arial"/>
                <a:ea typeface="Arial"/>
                <a:cs typeface="Arial"/>
                <a:sym typeface="Arial"/>
              </a:rPr>
              <a:t>　▼</a:t>
            </a:r>
            <a:endParaRPr lang="en-US" altLang="ja-JP" sz="1200" b="0">
              <a:solidFill>
                <a:schemeClr val="dk1"/>
              </a:solidFill>
              <a:latin typeface="Arial"/>
              <a:ea typeface="Arial"/>
              <a:cs typeface="Arial"/>
              <a:sym typeface="Arial"/>
            </a:endParaRPr>
          </a:p>
          <a:p>
            <a:pPr marL="0" lvl="0" indent="0" algn="l" rtl="0">
              <a:spcBef>
                <a:spcPts val="0"/>
              </a:spcBef>
              <a:spcAft>
                <a:spcPts val="0"/>
              </a:spcAft>
              <a:buNone/>
            </a:pPr>
            <a:endParaRPr lang="vi-VN" altLang="ja-JP"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3) Ở Hokkaido vào mùa đông, có trường hợp máy bay không thể bay bởi tuyết. Đúng hay sai?</a:t>
            </a:r>
            <a:r>
              <a:rPr lang="vi-VN" altLang="ja-JP" sz="1200" b="0">
                <a:solidFill>
                  <a:schemeClr val="dk1"/>
                </a:solidFill>
                <a:latin typeface="Arial"/>
                <a:ea typeface="Arial"/>
                <a:cs typeface="Arial"/>
                <a:sym typeface="Arial"/>
              </a:rPr>
              <a:t> ▼</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r>
              <a:rPr lang="ja-JP" altLang="vi-VN" sz="1200" b="0">
                <a:solidFill>
                  <a:schemeClr val="dk1"/>
                </a:solidFill>
                <a:latin typeface="Arial"/>
                <a:ea typeface="Arial"/>
                <a:cs typeface="Arial"/>
                <a:sym typeface="Arial"/>
              </a:rPr>
              <a:t>　</a:t>
            </a: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b="1">
              <a:solidFill>
                <a:schemeClr val="dk1"/>
              </a:solidFill>
              <a:latin typeface="Arial"/>
              <a:ea typeface="Arial"/>
              <a:cs typeface="Arial"/>
              <a:sym typeface="Arial"/>
            </a:endParaRPr>
          </a:p>
        </p:txBody>
      </p:sp>
      <p:sp>
        <p:nvSpPr>
          <p:cNvPr id="200" name="Google Shape;200;p1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extLst>
      <p:ext uri="{BB962C8B-B14F-4D97-AF65-F5344CB8AC3E}">
        <p14:creationId xmlns:p14="http://schemas.microsoft.com/office/powerpoint/2010/main" val="2113092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４</a:t>
            </a:r>
            <a:r>
              <a:rPr lang="ja-JP" sz="1200" b="0">
                <a:solidFill>
                  <a:schemeClr val="dk1"/>
                </a:solidFill>
                <a:latin typeface="Arial"/>
                <a:ea typeface="Arial"/>
                <a:cs typeface="Arial"/>
                <a:sym typeface="Arial"/>
              </a:rPr>
              <a:t>）</a:t>
            </a:r>
            <a:r>
              <a:rPr lang="ja-JP" altLang="en-US" sz="1200" b="0">
                <a:solidFill>
                  <a:schemeClr val="dk1"/>
                </a:solidFill>
                <a:latin typeface="Arial"/>
                <a:ea typeface="Arial"/>
                <a:cs typeface="Arial"/>
                <a:sym typeface="Arial"/>
              </a:rPr>
              <a:t>沖縄は一年中、暑いです</a:t>
            </a:r>
            <a:r>
              <a:rPr lang="ja-JP" sz="1200" b="0">
                <a:solidFill>
                  <a:schemeClr val="dk1"/>
                </a:solidFill>
                <a:latin typeface="Arial"/>
                <a:ea typeface="Arial"/>
                <a:cs typeface="Arial"/>
                <a:sym typeface="Arial"/>
              </a:rPr>
              <a:t>。〇ですか、×ですか。▼</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a:t>
            </a:r>
            <a:endParaRPr lang="en-US" altLang="ja-JP"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b="0">
              <a:solidFill>
                <a:schemeClr val="dk1"/>
              </a:solidFill>
              <a:latin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vi-VN" b="0"/>
              <a:t>Câu 4) Okinawa nóng quanh năm. Đúng hay sai?</a:t>
            </a:r>
            <a:r>
              <a:rPr lang="vi-VN" altLang="ja-JP" sz="1200" b="0">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SzPts val="1200"/>
              <a:buFont typeface="Arial"/>
              <a:buNone/>
            </a:pPr>
            <a:r>
              <a:rPr lang="vi-VN" altLang="ja-JP" sz="1200" b="0">
                <a:solidFill>
                  <a:schemeClr val="dk1"/>
                </a:solidFill>
                <a:latin typeface="Arial"/>
                <a:ea typeface="Arial"/>
                <a:cs typeface="Arial"/>
                <a:sym typeface="Arial"/>
              </a:rPr>
              <a:t>✕▼</a:t>
            </a:r>
            <a:r>
              <a:rPr lang="vi-VN" altLang="ja-JP" b="0"/>
              <a:t> </a:t>
            </a:r>
          </a:p>
          <a:p>
            <a:pPr marL="0" marR="0" lvl="0" indent="0" algn="l" rtl="0">
              <a:lnSpc>
                <a:spcPct val="100000"/>
              </a:lnSpc>
              <a:spcBef>
                <a:spcPts val="0"/>
              </a:spcBef>
              <a:spcAft>
                <a:spcPts val="0"/>
              </a:spcAft>
              <a:buClr>
                <a:schemeClr val="dk1"/>
              </a:buClr>
              <a:buSzPts val="1200"/>
              <a:buFont typeface="Arial"/>
              <a:buNone/>
            </a:pPr>
            <a:endParaRPr b="1"/>
          </a:p>
        </p:txBody>
      </p:sp>
      <p:sp>
        <p:nvSpPr>
          <p:cNvPr id="230" name="Google Shape;230;p1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extLst>
      <p:ext uri="{BB962C8B-B14F-4D97-AF65-F5344CB8AC3E}">
        <p14:creationId xmlns:p14="http://schemas.microsoft.com/office/powerpoint/2010/main" val="1813938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５</a:t>
            </a:r>
            <a:r>
              <a:rPr lang="ja-JP" sz="1200" b="0">
                <a:solidFill>
                  <a:schemeClr val="dk1"/>
                </a:solidFill>
                <a:latin typeface="Arial"/>
                <a:ea typeface="Arial"/>
                <a:cs typeface="Arial"/>
                <a:sym typeface="Arial"/>
              </a:rPr>
              <a:t>）日本の会社にもベトナムと同じように社員旅行があります。〇ですか、×ですか。▼</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a:t>
            </a:r>
            <a:endParaRPr lang="en-US" altLang="ja-JP"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b="0"/>
              <a:t> </a:t>
            </a:r>
            <a:endParaRPr lang="vi-VN" altLang="ja-JP" b="0"/>
          </a:p>
          <a:p>
            <a:pPr marL="0" marR="0" lvl="0" indent="0" algn="l" rtl="0">
              <a:lnSpc>
                <a:spcPct val="100000"/>
              </a:lnSpc>
              <a:spcBef>
                <a:spcPts val="0"/>
              </a:spcBef>
              <a:spcAft>
                <a:spcPts val="0"/>
              </a:spcAft>
              <a:buClr>
                <a:schemeClr val="dk1"/>
              </a:buClr>
              <a:buSzPts val="1200"/>
              <a:buFont typeface="Arial"/>
              <a:buNone/>
            </a:pPr>
            <a:r>
              <a:rPr lang="vi-VN" b="0"/>
              <a:t>Câu 5) Các công ty của Nhật cũng có những chuyến du lịch cho nhân viên giống Việt Nam. Đúng hay sai? </a:t>
            </a:r>
            <a:r>
              <a:rPr lang="vi-VN" altLang="ja-JP" sz="1200" b="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r>
              <a:rPr lang="vi-VN" altLang="ja-JP" sz="1200" b="0">
                <a:solidFill>
                  <a:schemeClr val="dk1"/>
                </a:solidFill>
                <a:latin typeface="Arial"/>
                <a:ea typeface="Arial"/>
                <a:cs typeface="Arial"/>
                <a:sym typeface="Arial"/>
              </a:rPr>
              <a:t>○▼</a:t>
            </a:r>
            <a:r>
              <a:rPr lang="vi-VN" altLang="ja-JP" b="0"/>
              <a:t> </a:t>
            </a:r>
          </a:p>
          <a:p>
            <a:pPr marL="0" marR="0" lvl="0" indent="0" algn="l" rtl="0">
              <a:lnSpc>
                <a:spcPct val="100000"/>
              </a:lnSpc>
              <a:spcBef>
                <a:spcPts val="0"/>
              </a:spcBef>
              <a:spcAft>
                <a:spcPts val="0"/>
              </a:spcAft>
              <a:buClr>
                <a:schemeClr val="dk1"/>
              </a:buClr>
              <a:buSzPts val="1200"/>
              <a:buFont typeface="Arial"/>
              <a:buNone/>
            </a:pPr>
            <a:endParaRPr b="1"/>
          </a:p>
        </p:txBody>
      </p:sp>
      <p:sp>
        <p:nvSpPr>
          <p:cNvPr id="220" name="Google Shape;220;p1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12</a:t>
            </a:fld>
            <a:endParaRPr/>
          </a:p>
        </p:txBody>
      </p:sp>
    </p:spTree>
    <p:extLst>
      <p:ext uri="{BB962C8B-B14F-4D97-AF65-F5344CB8AC3E}">
        <p14:creationId xmlns:p14="http://schemas.microsoft.com/office/powerpoint/2010/main" val="1186415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では今から少し説明します。▼</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Arial"/>
              <a:buNone/>
            </a:pPr>
            <a:r>
              <a:rPr lang="ja-JP">
                <a:latin typeface="Arial"/>
                <a:ea typeface="Arial"/>
                <a:cs typeface="Arial"/>
                <a:sym typeface="Arial"/>
              </a:rPr>
              <a:t>Và sau đây là phần giải thích. ▼</a:t>
            </a:r>
            <a:endParaRPr/>
          </a:p>
          <a:p>
            <a:pPr marL="0" lvl="0" indent="0" algn="l" rtl="0">
              <a:spcBef>
                <a:spcPts val="0"/>
              </a:spcBef>
              <a:spcAft>
                <a:spcPts val="0"/>
              </a:spcAft>
              <a:buNone/>
            </a:pPr>
            <a:endParaRPr/>
          </a:p>
        </p:txBody>
      </p:sp>
      <p:sp>
        <p:nvSpPr>
          <p:cNvPr id="242" name="Google Shape;242;p1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extLst>
      <p:ext uri="{BB962C8B-B14F-4D97-AF65-F5344CB8AC3E}">
        <p14:creationId xmlns:p14="http://schemas.microsoft.com/office/powerpoint/2010/main" val="70546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まず最初に</a:t>
            </a:r>
            <a:r>
              <a:rPr lang="ja-JP" b="0">
                <a:latin typeface="Arial"/>
                <a:ea typeface="Arial"/>
                <a:cs typeface="Arial"/>
                <a:sym typeface="Arial"/>
              </a:rPr>
              <a:t>、日本</a:t>
            </a:r>
            <a:r>
              <a:rPr lang="ja-JP" altLang="en-US" b="0">
                <a:latin typeface="Arial"/>
                <a:ea typeface="Arial"/>
                <a:cs typeface="Arial"/>
                <a:sym typeface="Arial"/>
              </a:rPr>
              <a:t>の代表的な観光地を</a:t>
            </a:r>
            <a:r>
              <a:rPr lang="ja-JP" b="0">
                <a:latin typeface="Arial"/>
                <a:ea typeface="Arial"/>
                <a:cs typeface="Arial"/>
                <a:sym typeface="Arial"/>
              </a:rPr>
              <a:t>紹介します。▼</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Trước hết,</a:t>
            </a:r>
            <a:r>
              <a:rPr lang="vi-VN" b="0" baseline="0">
                <a:latin typeface="Arial"/>
                <a:ea typeface="Arial"/>
                <a:cs typeface="Arial"/>
                <a:sym typeface="Arial"/>
              </a:rPr>
              <a:t> tôi sẽ giới thiệu về những địa điểm du lịch tiêu biểu của Nhật Bản. </a:t>
            </a:r>
            <a:r>
              <a:rPr lang="ja-JP" altLang="ja-JP" b="0">
                <a:latin typeface="Arial"/>
                <a:ea typeface="Arial"/>
                <a:cs typeface="Arial"/>
                <a:sym typeface="Arial"/>
              </a:rPr>
              <a:t>▼</a:t>
            </a:r>
            <a:endParaRPr b="0">
              <a:latin typeface="Arial"/>
              <a:ea typeface="Arial"/>
              <a:cs typeface="Arial"/>
              <a:sym typeface="Arial"/>
            </a:endParaRPr>
          </a:p>
        </p:txBody>
      </p:sp>
      <p:sp>
        <p:nvSpPr>
          <p:cNvPr id="249" name="Google Shape;249;p1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extLst>
      <p:ext uri="{BB962C8B-B14F-4D97-AF65-F5344CB8AC3E}">
        <p14:creationId xmlns:p14="http://schemas.microsoft.com/office/powerpoint/2010/main" val="43130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日本で人気の旅行先ランキングの第1位は北海道です。▼</a:t>
            </a:r>
            <a:endParaRPr b="0"/>
          </a:p>
          <a:p>
            <a:pPr marL="0" lvl="0" indent="0" algn="l" rtl="0">
              <a:spcBef>
                <a:spcPts val="0"/>
              </a:spcBef>
              <a:spcAft>
                <a:spcPts val="0"/>
              </a:spcAft>
              <a:buNone/>
            </a:pPr>
            <a:r>
              <a:rPr lang="ja-JP" b="0"/>
              <a:t>第2位は沖縄です。▼</a:t>
            </a:r>
            <a:endParaRPr b="0"/>
          </a:p>
          <a:p>
            <a:pPr marL="0" lvl="0" indent="0" algn="l" rtl="0">
              <a:spcBef>
                <a:spcPts val="0"/>
              </a:spcBef>
              <a:spcAft>
                <a:spcPts val="0"/>
              </a:spcAft>
              <a:buNone/>
            </a:pPr>
            <a:r>
              <a:rPr lang="ja-JP" b="0"/>
              <a:t>第3位は京都です。▼</a:t>
            </a:r>
            <a:endParaRPr b="0"/>
          </a:p>
          <a:p>
            <a:pPr marL="0" lvl="0" indent="0" algn="l" rtl="0">
              <a:spcBef>
                <a:spcPts val="0"/>
              </a:spcBef>
              <a:spcAft>
                <a:spcPts val="0"/>
              </a:spcAft>
              <a:buNone/>
            </a:pPr>
            <a:r>
              <a:rPr lang="ja-JP" b="0"/>
              <a:t>第4位は東京です。▼</a:t>
            </a:r>
            <a:endParaRPr b="0"/>
          </a:p>
          <a:p>
            <a:pPr marL="0" lvl="0" indent="0" algn="l" rtl="0">
              <a:spcBef>
                <a:spcPts val="0"/>
              </a:spcBef>
              <a:spcAft>
                <a:spcPts val="0"/>
              </a:spcAft>
              <a:buNone/>
            </a:pPr>
            <a:r>
              <a:rPr lang="ja-JP" b="0"/>
              <a:t>第5位は大阪です。▼</a:t>
            </a:r>
            <a:endParaRPr b="0"/>
          </a:p>
          <a:p>
            <a:pPr marL="0" lvl="0" indent="0" algn="l" rtl="0">
              <a:spcBef>
                <a:spcPts val="0"/>
              </a:spcBef>
              <a:spcAft>
                <a:spcPts val="0"/>
              </a:spcAft>
              <a:buNone/>
            </a:pPr>
            <a:endParaRPr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sz="1200" b="0">
                <a:solidFill>
                  <a:schemeClr val="dk1"/>
                </a:solidFill>
                <a:latin typeface="Arial"/>
                <a:ea typeface="Arial"/>
                <a:cs typeface="Arial"/>
                <a:sym typeface="Arial"/>
              </a:rPr>
              <a:t>Đứng đầu trong bảng xếp hạng những địa điểm du lịch được yêu thích nhất Nhật Bản </a:t>
            </a:r>
            <a:r>
              <a:rPr lang="ja-JP" sz="1200" b="0">
                <a:solidFill>
                  <a:schemeClr val="dk1"/>
                </a:solidFill>
                <a:latin typeface="Arial"/>
                <a:ea typeface="Arial"/>
                <a:cs typeface="Arial"/>
                <a:sym typeface="Arial"/>
              </a:rPr>
              <a:t>là Hokkaido. ▼</a:t>
            </a:r>
            <a:endParaRPr b="0"/>
          </a:p>
          <a:p>
            <a:pPr marL="0" lvl="0" indent="0" algn="l" rtl="0">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Đứng thứ hai là Okinawa. ▼</a:t>
            </a:r>
            <a:endParaRPr b="0"/>
          </a:p>
          <a:p>
            <a:pPr marL="0" lvl="0" indent="0" algn="l" rtl="0">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Thứ 3 là Kyoto. ▼</a:t>
            </a:r>
            <a:endParaRPr b="0"/>
          </a:p>
          <a:p>
            <a:pPr marL="0" lvl="0" indent="0" algn="l" rtl="0">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Thứ 4 là Tokyo. ▼</a:t>
            </a:r>
            <a:endParaRPr b="0"/>
          </a:p>
          <a:p>
            <a:pPr marL="0" lvl="0" indent="0" algn="l" rtl="0">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Thứ 5 là Osaka. ▼</a:t>
            </a:r>
            <a:endParaRPr b="0"/>
          </a:p>
          <a:p>
            <a:pPr marL="0" lvl="0" indent="0" algn="l" rtl="0">
              <a:spcBef>
                <a:spcPts val="0"/>
              </a:spcBef>
              <a:spcAft>
                <a:spcPts val="0"/>
              </a:spcAft>
              <a:buNone/>
            </a:pPr>
            <a:endParaRPr>
              <a:latin typeface="Arial"/>
              <a:ea typeface="Arial"/>
              <a:cs typeface="Arial"/>
              <a:sym typeface="Arial"/>
            </a:endParaRPr>
          </a:p>
        </p:txBody>
      </p:sp>
      <p:sp>
        <p:nvSpPr>
          <p:cNvPr id="259" name="Google Shape;259;p1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extLst>
      <p:ext uri="{BB962C8B-B14F-4D97-AF65-F5344CB8AC3E}">
        <p14:creationId xmlns:p14="http://schemas.microsoft.com/office/powerpoint/2010/main" val="1232919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そして、たとえば、みなさんが実習生として大阪で働いているとします。▼</a:t>
            </a:r>
            <a:endParaRPr b="0"/>
          </a:p>
          <a:p>
            <a:pPr marL="0" lvl="0" indent="0" algn="l" rtl="0">
              <a:spcBef>
                <a:spcPts val="0"/>
              </a:spcBef>
              <a:spcAft>
                <a:spcPts val="0"/>
              </a:spcAft>
              <a:buNone/>
            </a:pPr>
            <a:r>
              <a:rPr lang="ja-JP" b="0"/>
              <a:t>大阪から日本のいろいろなところへ行ってみましょう。▼</a:t>
            </a:r>
            <a:endParaRPr b="0"/>
          </a:p>
          <a:p>
            <a:pPr marL="0" lvl="0" indent="0" algn="l" rtl="0">
              <a:spcBef>
                <a:spcPts val="0"/>
              </a:spcBef>
              <a:spcAft>
                <a:spcPts val="0"/>
              </a:spcAft>
              <a:buNone/>
            </a:pPr>
            <a:endParaRPr b="0"/>
          </a:p>
          <a:p>
            <a:pPr marL="0" lvl="0" indent="0" algn="l" rtl="0">
              <a:spcBef>
                <a:spcPts val="0"/>
              </a:spcBef>
              <a:spcAft>
                <a:spcPts val="0"/>
              </a:spcAft>
              <a:buClr>
                <a:schemeClr val="dk1"/>
              </a:buClr>
              <a:buSzPts val="1200"/>
              <a:buFont typeface="Arial"/>
              <a:buNone/>
            </a:pPr>
            <a:r>
              <a:rPr lang="vi-VN" altLang="ja-JP" b="0">
                <a:latin typeface="Arial"/>
                <a:ea typeface="Arial"/>
                <a:cs typeface="Arial"/>
                <a:sym typeface="Arial"/>
              </a:rPr>
              <a:t>Vậy thì, n</a:t>
            </a:r>
            <a:r>
              <a:rPr lang="ja-JP" b="0">
                <a:latin typeface="Arial"/>
                <a:ea typeface="Arial"/>
                <a:cs typeface="Arial"/>
                <a:sym typeface="Arial"/>
              </a:rPr>
              <a:t>ếu giả sử các bạn là những thực tập sinh</a:t>
            </a:r>
            <a:r>
              <a:rPr lang="vi-VN" altLang="ja-JP" b="0">
                <a:latin typeface="Arial"/>
                <a:ea typeface="Arial"/>
                <a:cs typeface="Arial"/>
                <a:sym typeface="Arial"/>
              </a:rPr>
              <a:t> đang</a:t>
            </a:r>
            <a:r>
              <a:rPr lang="ja-JP" b="0">
                <a:latin typeface="Arial"/>
                <a:ea typeface="Arial"/>
                <a:cs typeface="Arial"/>
                <a:sym typeface="Arial"/>
              </a:rPr>
              <a:t> làm việc tại Osaka. ▼</a:t>
            </a:r>
            <a:endParaRPr b="0"/>
          </a:p>
          <a:p>
            <a:pPr marL="0" lvl="0" indent="0" algn="l" rtl="0">
              <a:spcBef>
                <a:spcPts val="0"/>
              </a:spcBef>
              <a:spcAft>
                <a:spcPts val="0"/>
              </a:spcAft>
              <a:buClr>
                <a:schemeClr val="dk1"/>
              </a:buClr>
              <a:buSzPts val="1200"/>
              <a:buFont typeface="Arial"/>
              <a:buNone/>
            </a:pPr>
            <a:r>
              <a:rPr lang="ja-JP" b="0">
                <a:latin typeface="Arial"/>
                <a:ea typeface="Arial"/>
                <a:cs typeface="Arial"/>
                <a:sym typeface="Arial"/>
              </a:rPr>
              <a:t>Từ Osaka, hãy thử đi du lịch đến nhiều nơi khác nhau của Nhật nhé. ▼</a:t>
            </a:r>
            <a:endParaRPr b="0"/>
          </a:p>
          <a:p>
            <a:pPr marL="0" lvl="0" indent="0" algn="l" rtl="0">
              <a:spcBef>
                <a:spcPts val="0"/>
              </a:spcBef>
              <a:spcAft>
                <a:spcPts val="0"/>
              </a:spcAft>
              <a:buNone/>
            </a:pPr>
            <a:endParaRPr b="0"/>
          </a:p>
        </p:txBody>
      </p:sp>
      <p:sp>
        <p:nvSpPr>
          <p:cNvPr id="276" name="Google Shape;276;p1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16</a:t>
            </a:fld>
            <a:endParaRPr/>
          </a:p>
        </p:txBody>
      </p:sp>
    </p:spTree>
    <p:extLst>
      <p:ext uri="{BB962C8B-B14F-4D97-AF65-F5344CB8AC3E}">
        <p14:creationId xmlns:p14="http://schemas.microsoft.com/office/powerpoint/2010/main" val="609822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ではまず国内旅行先で人気第</a:t>
            </a:r>
            <a:r>
              <a:rPr lang="en-US" altLang="ja-JP" b="0"/>
              <a:t>1</a:t>
            </a:r>
            <a:r>
              <a:rPr lang="ja-JP" altLang="en-US" b="0"/>
              <a:t>位の北海道</a:t>
            </a:r>
            <a:r>
              <a:rPr lang="ja-JP" altLang="en-US" b="0" strike="noStrike"/>
              <a:t>から説明します。</a:t>
            </a:r>
            <a:r>
              <a:rPr lang="ja-JP" altLang="en-US" b="0"/>
              <a:t>北海道は日本のいちばん北に</a:t>
            </a:r>
            <a:r>
              <a:rPr lang="ja-JP" altLang="en-US" b="0" strike="noStrike"/>
              <a:t>あ</a:t>
            </a:r>
            <a:r>
              <a:rPr lang="ja-JP" altLang="en-US" b="0"/>
              <a:t>ります。 今でもたくさんの自然があって、山や湖、滝、野生</a:t>
            </a:r>
            <a:r>
              <a:rPr lang="en-US" altLang="ja-JP" b="0"/>
              <a:t>[</a:t>
            </a:r>
            <a:r>
              <a:rPr lang="ja-JP" altLang="en-US" b="0"/>
              <a:t>やせい</a:t>
            </a:r>
            <a:r>
              <a:rPr lang="en-US" altLang="ja-JP" b="0"/>
              <a:t>]</a:t>
            </a:r>
            <a:r>
              <a:rPr lang="ja-JP" altLang="en-US" b="0"/>
              <a:t>動物などを見ることができます。北海道の雪はとてもきれいで、冬にはたくさんの人がスキー場に行きます。札幌</a:t>
            </a:r>
            <a:r>
              <a:rPr lang="en-US" altLang="ja-JP" b="0"/>
              <a:t>[</a:t>
            </a:r>
            <a:r>
              <a:rPr lang="ja-JP" altLang="en-US" b="0"/>
              <a:t>さっぽろ</a:t>
            </a:r>
            <a:r>
              <a:rPr lang="en-US" altLang="ja-JP" b="0"/>
              <a:t>]</a:t>
            </a:r>
            <a:r>
              <a:rPr lang="ja-JP" altLang="en-US" b="0"/>
              <a:t>では毎年</a:t>
            </a:r>
            <a:r>
              <a:rPr lang="en-US" altLang="ja-JP" b="0"/>
              <a:t>2</a:t>
            </a:r>
            <a:r>
              <a:rPr lang="ja-JP" altLang="en-US" b="0"/>
              <a:t>月に「さっぽろ雪まつり」が開かれ、たくさんの観光客が来ます。また、新鮮な海鮮</a:t>
            </a:r>
            <a:r>
              <a:rPr lang="en-US" altLang="ja-JP" b="0"/>
              <a:t>[</a:t>
            </a:r>
            <a:r>
              <a:rPr lang="ja-JP" altLang="en-US" b="0"/>
              <a:t>かいせん</a:t>
            </a:r>
            <a:r>
              <a:rPr lang="en-US" altLang="ja-JP" b="0"/>
              <a:t>]</a:t>
            </a:r>
            <a:r>
              <a:rPr lang="ja-JP" altLang="en-US" b="0"/>
              <a:t>も有名です。▼</a:t>
            </a:r>
            <a:endParaRPr lang="vi-VN" altLang="ja-JP" b="0"/>
          </a:p>
          <a:p>
            <a:pPr marL="0" lvl="0" indent="0" algn="l" rtl="0">
              <a:spcBef>
                <a:spcPts val="0"/>
              </a:spcBef>
              <a:spcAft>
                <a:spcPts val="0"/>
              </a:spcAft>
              <a:buNone/>
            </a:pPr>
            <a:endParaRPr lang="vi-VN" altLang="ja-JP" b="0"/>
          </a:p>
          <a:p>
            <a:pPr marL="0" lvl="0" indent="0" algn="l" rtl="0">
              <a:spcBef>
                <a:spcPts val="0"/>
              </a:spcBef>
              <a:spcAft>
                <a:spcPts val="0"/>
              </a:spcAft>
              <a:buNone/>
            </a:pPr>
            <a:r>
              <a:rPr lang="vi-VN" altLang="ja-JP" b="0"/>
              <a:t>Đầu tiên cùng tìm hiểu về vị trí thứ nhất trong những địa điểm được yêu thích trong nước Nhật là Hokkaido. Hokkaido </a:t>
            </a:r>
            <a:r>
              <a:rPr lang="en-US" altLang="ja-JP" b="0"/>
              <a:t>ở</a:t>
            </a:r>
            <a:r>
              <a:rPr lang="en-US" altLang="ja-JP" b="0" baseline="0"/>
              <a:t> tận cùng </a:t>
            </a:r>
            <a:r>
              <a:rPr lang="vi-VN" altLang="ja-JP" b="0"/>
              <a:t>phía Bắc của Nhật Bản. Đến giờ chúng ta vẫn có thể thấy ở Hokkaido có rất nhiều cảnh thiên nhiên, núi và hồ, thác nước, động vật hoang dã,...</a:t>
            </a:r>
            <a:r>
              <a:rPr lang="vi-VN" altLang="ja-JP" b="0" baseline="0"/>
              <a:t> Tuyết ở Hokkaido rất đẹp, vào mùa đông có rất nhiều người đến bãi trượt tuyết. Ở Sapporo vào tháng 2 hàng năm sẽ tổ chức “Lễ hội tuyết Sapporo”, thu hút nhiều khách tham quan du lịch. Ngoài ra, hải sản tươi sống cũng rất nổi tiếng. </a:t>
            </a:r>
            <a:r>
              <a:rPr lang="ja-JP" altLang="en-US" b="0"/>
              <a:t>▼</a:t>
            </a:r>
            <a:endParaRPr lang="vi-VN" altLang="ja-JP" b="0"/>
          </a:p>
        </p:txBody>
      </p:sp>
      <p:sp>
        <p:nvSpPr>
          <p:cNvPr id="290" name="Google Shape;290;p1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17</a:t>
            </a:fld>
            <a:endParaRPr/>
          </a:p>
        </p:txBody>
      </p:sp>
    </p:spTree>
    <p:extLst>
      <p:ext uri="{BB962C8B-B14F-4D97-AF65-F5344CB8AC3E}">
        <p14:creationId xmlns:p14="http://schemas.microsoft.com/office/powerpoint/2010/main" val="3319211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sz="1200" b="0">
                <a:solidFill>
                  <a:schemeClr val="dk1"/>
                </a:solidFill>
                <a:latin typeface="Arial"/>
                <a:ea typeface="Arial"/>
                <a:cs typeface="Arial"/>
                <a:sym typeface="Arial"/>
              </a:rPr>
              <a:t>では大阪から北海道までの行き方を見てみましょう。</a:t>
            </a:r>
            <a:r>
              <a:rPr lang="ja-JP" sz="1200" b="0">
                <a:solidFill>
                  <a:schemeClr val="dk1"/>
                </a:solidFill>
                <a:latin typeface="Arial"/>
                <a:ea typeface="Arial"/>
                <a:cs typeface="Arial"/>
                <a:sym typeface="Arial"/>
              </a:rPr>
              <a:t>大阪から北海道まで新幹線で</a:t>
            </a:r>
            <a:r>
              <a:rPr lang="ja-JP" sz="1200" b="0" strike="noStrike">
                <a:solidFill>
                  <a:schemeClr val="dk1"/>
                </a:solidFill>
                <a:latin typeface="Arial"/>
                <a:ea typeface="Arial"/>
                <a:cs typeface="Arial"/>
                <a:sym typeface="Arial"/>
              </a:rPr>
              <a:t>約32,000円</a:t>
            </a:r>
            <a:r>
              <a:rPr lang="ja-JP" sz="1200" b="0">
                <a:solidFill>
                  <a:schemeClr val="dk1"/>
                </a:solidFill>
                <a:latin typeface="Arial"/>
                <a:ea typeface="Arial"/>
                <a:cs typeface="Arial"/>
                <a:sym typeface="Arial"/>
              </a:rPr>
              <a:t>です。これはベトナムドンで約640万ドンです。▼</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ここでは1円を200VNDで計算します。▼</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飛行機は安い航空会社［こうくうがいしゃ］を使うと新幹線より安く行くことができます。時期［じき］によって値段が違います。安いときは約6,000円、高いときは約25,000円です。ではベトナムドンでいくらぐらいですか。（参加者に聞く）▼</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そうですね。だいたい120万ドンから500万ドンくらいです。</a:t>
            </a:r>
            <a:r>
              <a:rPr lang="en-US" altLang="ja-JP" sz="1200" b="0">
                <a:solidFill>
                  <a:schemeClr val="dk1"/>
                </a:solidFill>
                <a:latin typeface="Arial"/>
                <a:ea typeface="Arial"/>
                <a:cs typeface="Arial"/>
                <a:sym typeface="Arial"/>
              </a:rPr>
              <a:t>8</a:t>
            </a:r>
            <a:r>
              <a:rPr lang="ja-JP" altLang="en-US" sz="1200" b="0">
                <a:solidFill>
                  <a:schemeClr val="dk1"/>
                </a:solidFill>
                <a:latin typeface="Arial"/>
                <a:ea typeface="Arial"/>
                <a:cs typeface="Arial"/>
                <a:sym typeface="Arial"/>
              </a:rPr>
              <a:t>月</a:t>
            </a:r>
            <a:r>
              <a:rPr lang="ja-JP" sz="1200" b="0">
                <a:solidFill>
                  <a:schemeClr val="dk1"/>
                </a:solidFill>
                <a:latin typeface="Arial"/>
                <a:ea typeface="Arial"/>
                <a:cs typeface="Arial"/>
                <a:sym typeface="Arial"/>
              </a:rPr>
              <a:t>は旅行する人やいなかに帰る人が多いので高いです。▼</a:t>
            </a:r>
            <a:endParaRPr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lang="vi-VN" altLang="ja-JP"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sz="1200" b="0">
                <a:solidFill>
                  <a:schemeClr val="dk1"/>
                </a:solidFill>
                <a:latin typeface="Arial"/>
                <a:ea typeface="Arial"/>
                <a:cs typeface="Arial"/>
                <a:sym typeface="Arial"/>
              </a:rPr>
              <a:t>Bây giờ hãy cùng xem cách di chuyển từ Osaka đến Hokkaido nhé. </a:t>
            </a:r>
            <a:r>
              <a:rPr lang="ja-JP" sz="1200" b="0">
                <a:solidFill>
                  <a:schemeClr val="dk1"/>
                </a:solidFill>
                <a:latin typeface="Arial"/>
                <a:ea typeface="Arial"/>
                <a:cs typeface="Arial"/>
                <a:sym typeface="Arial"/>
              </a:rPr>
              <a:t>Đi từ Osaka đến Hokkaido bằng tàu Shinkansen mất chừng </a:t>
            </a:r>
            <a:r>
              <a:rPr lang="vi-VN" altLang="ja-JP" sz="1200" b="0">
                <a:solidFill>
                  <a:schemeClr val="dk1"/>
                </a:solidFill>
                <a:latin typeface="Arial"/>
                <a:ea typeface="Arial"/>
                <a:cs typeface="Arial"/>
                <a:sym typeface="Arial"/>
              </a:rPr>
              <a:t>32.000</a:t>
            </a:r>
            <a:r>
              <a:rPr lang="vi-VN" altLang="ja-JP" sz="1200" b="0" baseline="0">
                <a:solidFill>
                  <a:schemeClr val="dk1"/>
                </a:solidFill>
                <a:latin typeface="Arial"/>
                <a:ea typeface="Arial"/>
                <a:cs typeface="Arial"/>
                <a:sym typeface="Arial"/>
              </a:rPr>
              <a:t> yên, là khoảng 6.400.000 đồng Việt Nam. </a:t>
            </a:r>
            <a:r>
              <a:rPr lang="ja-JP" altLang="ja-JP" sz="1200" b="0">
                <a:solidFill>
                  <a:schemeClr val="dk1"/>
                </a:solidFill>
                <a:latin typeface="Arial"/>
                <a:ea typeface="Arial"/>
                <a:cs typeface="Arial"/>
                <a:sym typeface="Arial"/>
              </a:rPr>
              <a:t>▼</a:t>
            </a:r>
            <a:endParaRPr lang="en-US" altLang="ja-JP" sz="1200" b="0" baseline="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sz="1200" b="0" baseline="0">
                <a:solidFill>
                  <a:schemeClr val="dk1"/>
                </a:solidFill>
                <a:latin typeface="Arial"/>
                <a:ea typeface="Arial"/>
                <a:cs typeface="Arial"/>
                <a:sym typeface="Arial"/>
              </a:rPr>
              <a:t>Ở đây 1 yên tính bằng 200 đồng Việt Nam.</a:t>
            </a:r>
            <a:r>
              <a:rPr lang="ja-JP" sz="1200" b="0">
                <a:solidFill>
                  <a:schemeClr val="dk1"/>
                </a:solidFill>
                <a:latin typeface="Arial"/>
                <a:ea typeface="Arial"/>
                <a:cs typeface="Arial"/>
                <a:sym typeface="Arial"/>
              </a:rPr>
              <a:t>▼</a:t>
            </a:r>
            <a:endParaRPr b="0"/>
          </a:p>
          <a:p>
            <a:pPr marL="0" lvl="0" indent="0" algn="l" rtl="0">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Có những hãng hàng không giá rẻ với những chuyến bay rẻ hơn đi bằng Shinkansen. Tuỳ vào từng thời </a:t>
            </a:r>
            <a:r>
              <a:rPr lang="vi-VN" altLang="ja-JP" sz="1200" b="0">
                <a:solidFill>
                  <a:schemeClr val="dk1"/>
                </a:solidFill>
                <a:latin typeface="Arial"/>
                <a:ea typeface="Arial"/>
                <a:cs typeface="Arial"/>
                <a:sym typeface="Arial"/>
              </a:rPr>
              <a:t>kỳ</a:t>
            </a:r>
            <a:r>
              <a:rPr lang="ja-JP" sz="1200" b="0">
                <a:solidFill>
                  <a:schemeClr val="dk1"/>
                </a:solidFill>
                <a:latin typeface="Arial"/>
                <a:ea typeface="Arial"/>
                <a:cs typeface="Arial"/>
                <a:sym typeface="Arial"/>
              </a:rPr>
              <a:t>, giá vé sẽ khác nhau. Những lúc giá rẻ: khoảng </a:t>
            </a:r>
            <a:r>
              <a:rPr lang="vi-VN" altLang="ja-JP" sz="1200" b="0">
                <a:solidFill>
                  <a:schemeClr val="dk1"/>
                </a:solidFill>
                <a:latin typeface="Arial"/>
                <a:ea typeface="Arial"/>
                <a:cs typeface="Arial"/>
                <a:sym typeface="Arial"/>
              </a:rPr>
              <a:t>6.000 yên</a:t>
            </a:r>
            <a:r>
              <a:rPr lang="ja-JP" sz="1200" b="0">
                <a:solidFill>
                  <a:schemeClr val="dk1"/>
                </a:solidFill>
                <a:latin typeface="Arial"/>
                <a:ea typeface="Arial"/>
                <a:cs typeface="Arial"/>
                <a:sym typeface="Arial"/>
              </a:rPr>
              <a:t>, những lúc giá cao: khoảng 25.000 yên.</a:t>
            </a:r>
            <a:r>
              <a:rPr lang="vi-VN" altLang="ja-JP" sz="1200" b="0">
                <a:solidFill>
                  <a:schemeClr val="dk1"/>
                </a:solidFill>
                <a:latin typeface="Arial"/>
                <a:ea typeface="Arial"/>
                <a:cs typeface="Arial"/>
                <a:sym typeface="Arial"/>
              </a:rPr>
              <a:t> Bằng khoảng bao nhiêu đồng Việt Nam nhỉ? (Hỏi</a:t>
            </a:r>
            <a:r>
              <a:rPr lang="vi-VN" altLang="ja-JP" sz="1200" b="0" baseline="0">
                <a:solidFill>
                  <a:schemeClr val="dk1"/>
                </a:solidFill>
                <a:latin typeface="Arial"/>
                <a:ea typeface="Arial"/>
                <a:cs typeface="Arial"/>
                <a:sym typeface="Arial"/>
              </a:rPr>
              <a:t> người tham gia) </a:t>
            </a:r>
            <a:r>
              <a:rPr lang="ja-JP" altLang="en-US" b="0"/>
              <a:t>▼</a:t>
            </a:r>
            <a:endParaRPr lang="vi-VN" altLang="ja-JP"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sz="1200" b="0">
                <a:solidFill>
                  <a:schemeClr val="dk1"/>
                </a:solidFill>
                <a:latin typeface="Arial"/>
                <a:ea typeface="Arial"/>
                <a:cs typeface="Arial"/>
                <a:sym typeface="Arial"/>
              </a:rPr>
              <a:t>Đúng vậy, là khoảng 1.200.000</a:t>
            </a:r>
            <a:r>
              <a:rPr lang="vi-VN" altLang="ja-JP" sz="1200" b="0" baseline="0">
                <a:solidFill>
                  <a:schemeClr val="dk1"/>
                </a:solidFill>
                <a:latin typeface="Arial"/>
                <a:ea typeface="Arial"/>
                <a:cs typeface="Arial"/>
                <a:sym typeface="Arial"/>
              </a:rPr>
              <a:t> đồng đến 5.000.000 đồng Việt Nam. </a:t>
            </a:r>
            <a:r>
              <a:rPr lang="ja-JP" sz="1200" b="0">
                <a:solidFill>
                  <a:schemeClr val="dk1"/>
                </a:solidFill>
                <a:latin typeface="Arial"/>
                <a:ea typeface="Arial"/>
                <a:cs typeface="Arial"/>
                <a:sym typeface="Arial"/>
              </a:rPr>
              <a:t>Thời điểm tháng 8 có nhiều người đi du lịch hoặc về quê, nên giá vé sẽ cao. ▼</a:t>
            </a:r>
            <a:endParaRPr b="0"/>
          </a:p>
          <a:p>
            <a:pPr marL="0" marR="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300" name="Google Shape;300;p1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18</a:t>
            </a:fld>
            <a:endParaRPr/>
          </a:p>
        </p:txBody>
      </p:sp>
    </p:spTree>
    <p:extLst>
      <p:ext uri="{BB962C8B-B14F-4D97-AF65-F5344CB8AC3E}">
        <p14:creationId xmlns:p14="http://schemas.microsoft.com/office/powerpoint/2010/main" val="82222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a:solidFill>
                  <a:schemeClr val="dk1"/>
                </a:solidFill>
                <a:latin typeface="Arial"/>
                <a:ea typeface="Arial"/>
                <a:cs typeface="Arial"/>
                <a:sym typeface="Arial"/>
              </a:rPr>
              <a:t>北海道を旅行する人が一番多いのは8月です。北海道は冬の雪が有名ですが、大雪で交通機関［こうつうきかん］が止まることもあります。</a:t>
            </a:r>
            <a:r>
              <a:rPr lang="ja-JP" altLang="en-US" sz="1200">
                <a:solidFill>
                  <a:schemeClr val="dk1"/>
                </a:solidFill>
                <a:latin typeface="Arial"/>
                <a:ea typeface="Arial"/>
                <a:cs typeface="Arial"/>
                <a:sym typeface="Arial"/>
              </a:rPr>
              <a:t>▼</a:t>
            </a:r>
            <a:endParaRPr lang="en-US" altLang="ja-JP" sz="1200">
              <a:solidFill>
                <a:schemeClr val="dk1"/>
              </a:solidFill>
              <a:latin typeface="Arial"/>
              <a:ea typeface="Arial"/>
              <a:cs typeface="Arial"/>
              <a:sym typeface="Arial"/>
            </a:endParaRPr>
          </a:p>
          <a:p>
            <a:pPr marL="0" lvl="0" indent="0" algn="l" rtl="0">
              <a:spcBef>
                <a:spcPts val="0"/>
              </a:spcBef>
              <a:spcAft>
                <a:spcPts val="0"/>
              </a:spcAft>
              <a:buNone/>
            </a:pPr>
            <a:r>
              <a:rPr lang="ja-JP" sz="1200">
                <a:solidFill>
                  <a:schemeClr val="dk1"/>
                </a:solidFill>
                <a:latin typeface="Arial"/>
                <a:ea typeface="Arial"/>
                <a:cs typeface="Arial"/>
                <a:sym typeface="Arial"/>
              </a:rPr>
              <a:t>夏は25度を超える日が少ないので旅行しやすいです。▼</a:t>
            </a:r>
            <a:endParaRPr sz="1200">
              <a:solidFill>
                <a:schemeClr val="dk1"/>
              </a:solidFill>
              <a:latin typeface="Arial"/>
              <a:ea typeface="Arial"/>
              <a:cs typeface="Arial"/>
              <a:sym typeface="Arial"/>
            </a:endParaRPr>
          </a:p>
          <a:p>
            <a:pPr marL="0" lvl="0" indent="0" algn="l" rtl="0">
              <a:spcBef>
                <a:spcPts val="0"/>
              </a:spcBef>
              <a:spcAft>
                <a:spcPts val="0"/>
              </a:spcAft>
              <a:buNone/>
            </a:pPr>
            <a:endParaRPr sz="1200">
              <a:solidFill>
                <a:schemeClr val="dk1"/>
              </a:solidFill>
              <a:latin typeface="Arial"/>
              <a:ea typeface="Arial"/>
              <a:cs typeface="Arial"/>
              <a:sym typeface="Arial"/>
            </a:endParaRPr>
          </a:p>
          <a:p>
            <a:pPr marL="0" lvl="0" indent="0" algn="l" rtl="0">
              <a:spcBef>
                <a:spcPts val="0"/>
              </a:spcBef>
              <a:spcAft>
                <a:spcPts val="0"/>
              </a:spcAft>
              <a:buNone/>
            </a:pPr>
            <a:r>
              <a:rPr lang="ja-JP">
                <a:latin typeface="Arial"/>
                <a:ea typeface="Arial"/>
                <a:cs typeface="Arial"/>
                <a:sym typeface="Arial"/>
              </a:rPr>
              <a:t>Thời điểm nhiều người du lịch đến Hokkaido nhất là vào tháng 8. Hokkaido nổi tiếng nhất là tuyết, nhưng khi tuyết rơi dày, các phương tiện giao thông không thể di chuyển.</a:t>
            </a:r>
            <a:r>
              <a:rPr lang="ja-JP" altLang="en-US" sz="1200">
                <a:solidFill>
                  <a:schemeClr val="dk1"/>
                </a:solidFill>
                <a:latin typeface="Arial"/>
                <a:ea typeface="Arial"/>
                <a:cs typeface="Arial"/>
                <a:sym typeface="Arial"/>
              </a:rPr>
              <a:t>▼</a:t>
            </a:r>
            <a:endParaRPr lang="en-US" altLang="ja-JP" sz="1200">
              <a:solidFill>
                <a:schemeClr val="dk1"/>
              </a:solidFill>
              <a:latin typeface="Arial"/>
              <a:ea typeface="Arial"/>
              <a:cs typeface="Arial"/>
              <a:sym typeface="Arial"/>
            </a:endParaRPr>
          </a:p>
          <a:p>
            <a:pPr marL="0" lvl="0" indent="0" algn="l" rtl="0">
              <a:spcBef>
                <a:spcPts val="0"/>
              </a:spcBef>
              <a:spcAft>
                <a:spcPts val="0"/>
              </a:spcAft>
              <a:buNone/>
            </a:pPr>
            <a:r>
              <a:rPr lang="ja-JP">
                <a:latin typeface="Arial"/>
                <a:ea typeface="Arial"/>
                <a:cs typeface="Arial"/>
                <a:sym typeface="Arial"/>
              </a:rPr>
              <a:t>Vào mùa hè, rất hiếm khi nhiệt độ vượt quá 25 độ, rất thích hợp để du lịch. ▼</a:t>
            </a:r>
            <a:endParaRPr sz="1200">
              <a:solidFill>
                <a:schemeClr val="dk1"/>
              </a:solidFill>
              <a:latin typeface="Arial"/>
              <a:ea typeface="Arial"/>
              <a:cs typeface="Arial"/>
              <a:sym typeface="Arial"/>
            </a:endParaRPr>
          </a:p>
        </p:txBody>
      </p:sp>
      <p:sp>
        <p:nvSpPr>
          <p:cNvPr id="317" name="Google Shape;317;p1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19</a:t>
            </a:fld>
            <a:endParaRPr/>
          </a:p>
        </p:txBody>
      </p:sp>
    </p:spTree>
    <p:extLst>
      <p:ext uri="{BB962C8B-B14F-4D97-AF65-F5344CB8AC3E}">
        <p14:creationId xmlns:p14="http://schemas.microsoft.com/office/powerpoint/2010/main" val="3307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ja-JP" b="0">
                <a:latin typeface="Arial"/>
                <a:ea typeface="Arial"/>
                <a:cs typeface="Arial"/>
                <a:sym typeface="Arial"/>
              </a:rPr>
              <a:t>皆さんは、日本に行ったら旅行したいですか</a:t>
            </a:r>
            <a:r>
              <a:rPr lang="ja-JP" altLang="en-US" b="0">
                <a:latin typeface="Arial"/>
                <a:ea typeface="Arial"/>
                <a:cs typeface="Arial"/>
                <a:sym typeface="Arial"/>
              </a:rPr>
              <a:t>。</a:t>
            </a:r>
            <a:r>
              <a:rPr lang="ja-JP" altLang="ja-JP" b="0">
                <a:latin typeface="Arial"/>
                <a:ea typeface="Arial"/>
                <a:cs typeface="Arial"/>
                <a:sym typeface="Arial"/>
              </a:rPr>
              <a:t>（参加者</a:t>
            </a:r>
            <a:r>
              <a:rPr lang="ja-JP" altLang="en-US" b="0">
                <a:latin typeface="Arial"/>
                <a:ea typeface="Arial"/>
                <a:cs typeface="Arial"/>
                <a:sym typeface="Arial"/>
              </a:rPr>
              <a:t>数人に聞く</a:t>
            </a:r>
            <a:r>
              <a:rPr lang="ja-JP" altLang="ja-JP" b="0">
                <a:latin typeface="Arial"/>
                <a:ea typeface="Arial"/>
                <a:cs typeface="Arial"/>
                <a:sym typeface="Arial"/>
              </a:rPr>
              <a:t>）</a:t>
            </a:r>
            <a:r>
              <a:rPr lang="ja-JP" altLang="en-US" b="0">
                <a:latin typeface="Arial"/>
                <a:ea typeface="Arial"/>
                <a:cs typeface="Arial"/>
                <a:sym typeface="Arial"/>
              </a:rPr>
              <a:t>行きたくない人はいますか。</a:t>
            </a:r>
            <a:r>
              <a:rPr lang="ja-JP" altLang="ja-JP" b="0">
                <a:latin typeface="Arial"/>
                <a:ea typeface="Arial"/>
                <a:cs typeface="Arial"/>
                <a:sym typeface="Arial"/>
              </a:rPr>
              <a:t>（参加者</a:t>
            </a:r>
            <a:r>
              <a:rPr lang="ja-JP" altLang="en-US" b="0">
                <a:latin typeface="Arial"/>
                <a:ea typeface="Arial"/>
                <a:cs typeface="Arial"/>
                <a:sym typeface="Arial"/>
              </a:rPr>
              <a:t>数人に聞く</a:t>
            </a:r>
            <a:r>
              <a:rPr lang="ja-JP" altLang="ja-JP" b="0">
                <a:latin typeface="Arial"/>
                <a:ea typeface="Arial"/>
                <a:cs typeface="Arial"/>
                <a:sym typeface="Arial"/>
              </a:rPr>
              <a:t>）</a:t>
            </a:r>
            <a:r>
              <a:rPr lang="ja-JP" altLang="en-US" b="0">
                <a:latin typeface="Arial"/>
                <a:ea typeface="Arial"/>
                <a:cs typeface="Arial"/>
                <a:sym typeface="Arial"/>
              </a:rPr>
              <a:t>行きたくない人はどうして行きたくないですか。</a:t>
            </a:r>
            <a:r>
              <a:rPr lang="ja-JP" altLang="ja-JP" b="0">
                <a:latin typeface="Arial"/>
                <a:ea typeface="Arial"/>
                <a:cs typeface="Arial"/>
                <a:sym typeface="Arial"/>
              </a:rPr>
              <a:t>（参加者</a:t>
            </a:r>
            <a:r>
              <a:rPr lang="ja-JP" altLang="en-US" b="0">
                <a:latin typeface="Arial"/>
                <a:ea typeface="Arial"/>
                <a:cs typeface="Arial"/>
                <a:sym typeface="Arial"/>
              </a:rPr>
              <a:t>数人に聞く。</a:t>
            </a:r>
            <a:r>
              <a:rPr lang="ja-JP" altLang="ja-JP" b="0">
                <a:latin typeface="Arial"/>
                <a:ea typeface="Arial"/>
                <a:cs typeface="Arial"/>
                <a:sym typeface="Arial"/>
              </a:rPr>
              <a:t>参加者の答えの例：</a:t>
            </a:r>
            <a:r>
              <a:rPr lang="ja-JP" altLang="en-US" b="0">
                <a:latin typeface="Arial"/>
                <a:ea typeface="Arial"/>
                <a:cs typeface="Arial"/>
                <a:sym typeface="Arial"/>
              </a:rPr>
              <a:t>お金がかかります、仕事をします、など</a:t>
            </a:r>
            <a:r>
              <a:rPr lang="ja-JP" altLang="ja-JP" b="0">
                <a:latin typeface="Arial"/>
                <a:ea typeface="Arial"/>
                <a:cs typeface="Arial"/>
                <a:sym typeface="Arial"/>
              </a:rPr>
              <a:t>）</a:t>
            </a:r>
            <a:r>
              <a:rPr lang="ja-JP" altLang="en-US" b="0" u="none">
                <a:latin typeface="Arial"/>
                <a:ea typeface="Arial"/>
                <a:cs typeface="Arial"/>
                <a:sym typeface="Arial"/>
              </a:rPr>
              <a:t>そうですね。▼</a:t>
            </a:r>
            <a:endParaRPr lang="en-US" altLang="ja-JP" b="0" u="none">
              <a:latin typeface="Arial"/>
              <a:ea typeface="Arial"/>
              <a:cs typeface="Arial"/>
              <a:sym typeface="Arial"/>
            </a:endParaRPr>
          </a:p>
          <a:p>
            <a:pPr marL="0" lvl="0" indent="0" algn="l" rtl="0">
              <a:spcBef>
                <a:spcPts val="0"/>
              </a:spcBef>
              <a:spcAft>
                <a:spcPts val="0"/>
              </a:spcAft>
              <a:buNone/>
            </a:pPr>
            <a:r>
              <a:rPr lang="ja-JP" altLang="en-US" b="0" u="none">
                <a:latin typeface="Arial"/>
                <a:ea typeface="Arial"/>
                <a:cs typeface="Arial"/>
                <a:sym typeface="Arial"/>
              </a:rPr>
              <a:t>日本ではたくさん働いたり、勉強したりしますから、時間がありません。▼　</a:t>
            </a:r>
            <a:endParaRPr lang="en-US" altLang="ja-JP" b="0" u="none">
              <a:latin typeface="Arial"/>
              <a:ea typeface="Arial"/>
              <a:cs typeface="Arial"/>
              <a:sym typeface="Arial"/>
            </a:endParaRPr>
          </a:p>
          <a:p>
            <a:pPr marL="0" lvl="0" indent="0" algn="l" rtl="0">
              <a:spcBef>
                <a:spcPts val="0"/>
              </a:spcBef>
              <a:spcAft>
                <a:spcPts val="0"/>
              </a:spcAft>
              <a:buNone/>
            </a:pPr>
            <a:r>
              <a:rPr lang="ja-JP" altLang="en-US" b="0" u="none">
                <a:latin typeface="Arial"/>
                <a:ea typeface="Arial"/>
                <a:cs typeface="Arial"/>
                <a:sym typeface="Arial"/>
              </a:rPr>
              <a:t>それに貯金したい人もいると思います。旅行は生活に必ず必要なことではありません。ですから、無理にしなくてもいいです。でも旅行をするといいこともあります。どんないいことがあると思いますか。</a:t>
            </a:r>
            <a:r>
              <a:rPr lang="ja-JP" altLang="ja-JP" b="0">
                <a:latin typeface="Arial"/>
                <a:ea typeface="Arial"/>
                <a:cs typeface="Arial"/>
                <a:sym typeface="Arial"/>
              </a:rPr>
              <a:t>（参加者</a:t>
            </a:r>
            <a:r>
              <a:rPr lang="ja-JP" altLang="en-US" b="0">
                <a:latin typeface="Arial"/>
                <a:ea typeface="Arial"/>
                <a:cs typeface="Arial"/>
                <a:sym typeface="Arial"/>
              </a:rPr>
              <a:t>数人に聞く。　</a:t>
            </a:r>
            <a:r>
              <a:rPr lang="ja-JP" altLang="ja-JP" b="0">
                <a:latin typeface="Arial"/>
                <a:ea typeface="Arial"/>
                <a:cs typeface="Arial"/>
                <a:sym typeface="Arial"/>
              </a:rPr>
              <a:t>参加者の答えの例：</a:t>
            </a:r>
            <a:r>
              <a:rPr lang="ja-JP" altLang="en-US" b="0">
                <a:latin typeface="Arial"/>
                <a:ea typeface="Arial"/>
                <a:cs typeface="Arial"/>
                <a:sym typeface="Arial"/>
              </a:rPr>
              <a:t>楽しいです、思い出ができます、など</a:t>
            </a:r>
            <a:r>
              <a:rPr lang="en-US" altLang="ja-JP" b="0">
                <a:latin typeface="Arial"/>
                <a:ea typeface="Arial"/>
                <a:cs typeface="Arial"/>
                <a:sym typeface="Arial"/>
              </a:rPr>
              <a:t>)</a:t>
            </a:r>
            <a:r>
              <a:rPr lang="ja-JP" altLang="en-US" b="0">
                <a:latin typeface="Arial"/>
                <a:ea typeface="Arial"/>
                <a:cs typeface="Arial"/>
                <a:sym typeface="Arial"/>
              </a:rPr>
              <a:t>そうですね。</a:t>
            </a:r>
            <a:r>
              <a:rPr lang="ja-JP" altLang="en-US" b="0" u="none">
                <a:latin typeface="Arial"/>
                <a:ea typeface="Arial"/>
                <a:cs typeface="Arial"/>
                <a:sym typeface="Arial"/>
              </a:rPr>
              <a:t>旅行をするのは楽しいです。楽しいことは大切です。▼</a:t>
            </a:r>
            <a:endParaRPr lang="en-US" altLang="ja-JP" b="0" u="none">
              <a:latin typeface="Arial"/>
              <a:ea typeface="Arial"/>
              <a:cs typeface="Arial"/>
              <a:sym typeface="Arial"/>
            </a:endParaRPr>
          </a:p>
          <a:p>
            <a:pPr marL="0" lvl="0" indent="0" algn="l" rtl="0">
              <a:spcBef>
                <a:spcPts val="0"/>
              </a:spcBef>
              <a:spcAft>
                <a:spcPts val="0"/>
              </a:spcAft>
              <a:buNone/>
            </a:pPr>
            <a:r>
              <a:rPr lang="ja-JP" altLang="en-US" b="0" u="none">
                <a:latin typeface="Arial"/>
                <a:ea typeface="Arial"/>
                <a:cs typeface="Arial"/>
                <a:sym typeface="Arial"/>
              </a:rPr>
              <a:t>仕事だけではとてもストレスがたまります。海外で働くときはストレス対策はとても大切ですよね。▼</a:t>
            </a:r>
            <a:endParaRPr lang="en-US" altLang="ja-JP" b="0" u="none">
              <a:latin typeface="Arial"/>
              <a:ea typeface="Arial"/>
              <a:cs typeface="Arial"/>
              <a:sym typeface="Arial"/>
            </a:endParaRPr>
          </a:p>
          <a:p>
            <a:pPr marL="0" lvl="0" indent="0" algn="l" rtl="0">
              <a:spcBef>
                <a:spcPts val="0"/>
              </a:spcBef>
              <a:spcAft>
                <a:spcPts val="0"/>
              </a:spcAft>
              <a:buNone/>
            </a:pPr>
            <a:r>
              <a:rPr lang="ja-JP" altLang="en-US" b="0" u="none">
                <a:latin typeface="Arial"/>
                <a:ea typeface="Arial"/>
                <a:cs typeface="Arial"/>
                <a:sym typeface="Arial"/>
              </a:rPr>
              <a:t>ストレスがたまったときは、気分転換</a:t>
            </a:r>
            <a:r>
              <a:rPr lang="en-US" altLang="ja-JP" b="0" u="none">
                <a:latin typeface="Arial"/>
                <a:ea typeface="Arial"/>
                <a:cs typeface="Arial"/>
                <a:sym typeface="Arial"/>
              </a:rPr>
              <a:t>[</a:t>
            </a:r>
            <a:r>
              <a:rPr lang="ja-JP" altLang="en-US" b="0" u="none">
                <a:latin typeface="Arial"/>
                <a:ea typeface="Arial"/>
                <a:cs typeface="Arial"/>
                <a:sym typeface="Arial"/>
              </a:rPr>
              <a:t>きぶんてんかん</a:t>
            </a:r>
            <a:r>
              <a:rPr lang="en-US" altLang="ja-JP" b="0" u="none">
                <a:latin typeface="Arial"/>
                <a:ea typeface="Arial"/>
                <a:cs typeface="Arial"/>
                <a:sym typeface="Arial"/>
              </a:rPr>
              <a:t>]</a:t>
            </a:r>
            <a:r>
              <a:rPr lang="ja-JP" altLang="en-US" b="0" u="none">
                <a:latin typeface="Arial"/>
                <a:ea typeface="Arial"/>
                <a:cs typeface="Arial"/>
                <a:sym typeface="Arial"/>
              </a:rPr>
              <a:t>に旅行をするのは効果があるといわれています。▼</a:t>
            </a:r>
            <a:endParaRPr lang="en-US" altLang="ja-JP" b="0" u="none">
              <a:latin typeface="Arial"/>
              <a:ea typeface="Arial"/>
              <a:cs typeface="Arial"/>
              <a:sym typeface="Arial"/>
            </a:endParaRPr>
          </a:p>
          <a:p>
            <a:pPr marL="0" lvl="0" indent="0" algn="l" rtl="0">
              <a:spcBef>
                <a:spcPts val="0"/>
              </a:spcBef>
              <a:spcAft>
                <a:spcPts val="0"/>
              </a:spcAft>
              <a:buNone/>
            </a:pPr>
            <a:r>
              <a:rPr lang="ja-JP" altLang="en-US" b="0" u="none">
                <a:latin typeface="Arial"/>
                <a:ea typeface="Arial"/>
                <a:cs typeface="Arial"/>
                <a:sym typeface="Arial"/>
              </a:rPr>
              <a:t>旅行をすると、そのあと、元気に働けるようになるかもしれません。</a:t>
            </a:r>
            <a:r>
              <a:rPr lang="ja-JP" b="0">
                <a:latin typeface="Arial"/>
                <a:ea typeface="Arial"/>
                <a:cs typeface="Arial"/>
                <a:sym typeface="Arial"/>
              </a:rPr>
              <a:t>日本に行ったときに旅行に行けるように、今日の講座を役立ててください。▼</a:t>
            </a:r>
            <a:endParaRPr lang="vi-VN"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Khi sang Nhật, các bạn có muốn đi du lịch không? (Hỏi một vài người tham gia) Có a</a:t>
            </a:r>
            <a:r>
              <a:rPr lang="vi-VN" altLang="ja-JP" b="0" baseline="0">
                <a:latin typeface="Arial"/>
                <a:ea typeface="Arial"/>
                <a:cs typeface="Arial"/>
                <a:sym typeface="Arial"/>
              </a:rPr>
              <a:t>i không muốn đi không</a:t>
            </a:r>
            <a:r>
              <a:rPr lang="vi-VN" altLang="ja-JP" b="0">
                <a:latin typeface="Arial"/>
                <a:ea typeface="Arial"/>
                <a:cs typeface="Arial"/>
                <a:sym typeface="Arial"/>
              </a:rPr>
              <a:t>? (Hỏi một vài người tham gia)</a:t>
            </a:r>
            <a:r>
              <a:rPr lang="vi-VN" altLang="ja-JP" b="0" baseline="0">
                <a:latin typeface="Arial"/>
                <a:ea typeface="Arial"/>
                <a:cs typeface="Arial"/>
                <a:sym typeface="Arial"/>
              </a:rPr>
              <a:t> Tại sao các bạn không muốn đi? (Hỏi một vài người tham gia. Ví dụ người tham gia trả lời: tốn tiền, phải đi làm,...) Vậy à. </a:t>
            </a:r>
            <a:r>
              <a:rPr lang="ja-JP" altLang="en-US" b="0" u="none">
                <a:latin typeface="Arial"/>
                <a:ea typeface="Arial"/>
                <a:cs typeface="Arial"/>
                <a:sym typeface="Arial"/>
              </a:rPr>
              <a:t>▼</a:t>
            </a:r>
            <a:endParaRPr lang="ja-JP" altLang="en-US"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Ở Nhật các bạn phải làm việc nhiều, phải đi học nên không có thời gian.</a:t>
            </a:r>
            <a:r>
              <a:rPr lang="ja-JP" altLang="en-US" b="0" u="none">
                <a:latin typeface="Arial"/>
                <a:ea typeface="Arial"/>
                <a:cs typeface="Arial"/>
                <a:sym typeface="Arial"/>
              </a:rPr>
              <a:t> ▼</a:t>
            </a:r>
            <a:endParaRPr lang="vi-VN" altLang="ja-JP" b="0" u="none">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Hơn nữa, cũng có những bạn muốn tiết kiệm tiền. Du lịch là một việc không thực sự thiết yếu trong cuộc sống. Vậy nên không cần làm cũng được. Tuy nhiên, đi du lịch cũng đem lại nhiều</a:t>
            </a:r>
            <a:r>
              <a:rPr lang="vi-VN" altLang="ja-JP" b="0" baseline="0">
                <a:latin typeface="Arial"/>
                <a:ea typeface="Arial"/>
                <a:cs typeface="Arial"/>
                <a:sym typeface="Arial"/>
              </a:rPr>
              <a:t> điều </a:t>
            </a:r>
            <a:r>
              <a:rPr lang="vi-VN" altLang="ja-JP" b="0">
                <a:latin typeface="Arial"/>
                <a:ea typeface="Arial"/>
                <a:cs typeface="Arial"/>
                <a:sym typeface="Arial"/>
              </a:rPr>
              <a:t>tốt. Theo các bạn đó là những điều tốt nào? (Hỏi một vài người tham gia. Ví dụ người tham gia trả lời: vui, có nhiều kỉ niệm,...) Đúng vậy. Đi du lịch rất vui. Vui vẻ là điều rất cần thiết.</a:t>
            </a:r>
            <a:r>
              <a:rPr lang="ja-JP" altLang="en-US" b="0" u="none">
                <a:latin typeface="Arial"/>
                <a:ea typeface="Arial"/>
                <a:cs typeface="Arial"/>
                <a:sym typeface="Arial"/>
              </a:rPr>
              <a:t> ▼</a:t>
            </a:r>
            <a:endParaRPr lang="vi-VN" altLang="ja-JP" b="0" u="none">
              <a:latin typeface="Arial"/>
              <a:ea typeface="Arial"/>
              <a:cs typeface="Arial"/>
              <a:sym typeface="Arial"/>
            </a:endParaRPr>
          </a:p>
          <a:p>
            <a:pPr marL="0" lvl="0" indent="0" algn="l" rtl="0">
              <a:spcBef>
                <a:spcPts val="0"/>
              </a:spcBef>
              <a:spcAft>
                <a:spcPts val="0"/>
              </a:spcAft>
              <a:buNone/>
            </a:pPr>
            <a:r>
              <a:rPr lang="en-US" altLang="ja-JP" b="0" u="none">
                <a:latin typeface="Arial"/>
                <a:ea typeface="Arial"/>
                <a:cs typeface="Arial"/>
                <a:sym typeface="Arial"/>
              </a:rPr>
              <a:t>Lúc</a:t>
            </a:r>
            <a:r>
              <a:rPr lang="en-US" altLang="ja-JP" b="0" u="none" baseline="0">
                <a:latin typeface="Arial"/>
                <a:ea typeface="Arial"/>
                <a:cs typeface="Arial"/>
                <a:sym typeface="Arial"/>
              </a:rPr>
              <a:t> nào cũng chỉ có</a:t>
            </a:r>
            <a:r>
              <a:rPr lang="vi-VN" altLang="ja-JP" b="0" u="none">
                <a:latin typeface="Arial"/>
                <a:ea typeface="Arial"/>
                <a:cs typeface="Arial"/>
                <a:sym typeface="Arial"/>
              </a:rPr>
              <a:t> công việc </a:t>
            </a:r>
            <a:r>
              <a:rPr lang="en-US" altLang="ja-JP" b="0" u="none">
                <a:latin typeface="Arial"/>
                <a:ea typeface="Arial"/>
                <a:cs typeface="Arial"/>
                <a:sym typeface="Arial"/>
              </a:rPr>
              <a:t>thì</a:t>
            </a:r>
            <a:r>
              <a:rPr lang="vi-VN" altLang="ja-JP" b="0" u="none">
                <a:latin typeface="Arial"/>
                <a:ea typeface="Arial"/>
                <a:cs typeface="Arial"/>
                <a:sym typeface="Arial"/>
              </a:rPr>
              <a:t> sẽ rất căng thẳng. Khi làm việc ở nước ngoài, việc giải toả căng thẳng rất quan trọng</a:t>
            </a:r>
            <a:r>
              <a:rPr lang="vi-VN" altLang="ja-JP" b="0" u="none" baseline="0">
                <a:latin typeface="Arial"/>
                <a:ea typeface="Arial"/>
                <a:cs typeface="Arial"/>
                <a:sym typeface="Arial"/>
              </a:rPr>
              <a:t> phải không. </a:t>
            </a:r>
            <a:r>
              <a:rPr lang="ja-JP" altLang="en-US" b="0" u="none">
                <a:latin typeface="Arial"/>
                <a:ea typeface="Arial"/>
                <a:cs typeface="Arial"/>
                <a:sym typeface="Arial"/>
              </a:rPr>
              <a:t>▼</a:t>
            </a:r>
            <a:endParaRPr lang="ja-JP" altLang="en-US"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Khi bị căng thẳng, việc đi du lịch thay đổi không khí được cho là có hiệu quả trong việc giải toả căng thẳng.</a:t>
            </a:r>
            <a:r>
              <a:rPr lang="ja-JP" altLang="en-US" b="0" u="none">
                <a:latin typeface="Arial"/>
                <a:ea typeface="Arial"/>
                <a:cs typeface="Arial"/>
                <a:sym typeface="Arial"/>
              </a:rPr>
              <a:t> ▼</a:t>
            </a:r>
            <a:endParaRPr lang="vi-VN" altLang="ja-JP" b="0" u="none">
              <a:latin typeface="Arial"/>
              <a:ea typeface="Arial"/>
              <a:cs typeface="Arial"/>
              <a:sym typeface="Arial"/>
            </a:endParaRPr>
          </a:p>
          <a:p>
            <a:pPr marL="0" lvl="0" indent="0" algn="l" rtl="0">
              <a:spcBef>
                <a:spcPts val="0"/>
              </a:spcBef>
              <a:spcAft>
                <a:spcPts val="0"/>
              </a:spcAft>
              <a:buNone/>
            </a:pPr>
            <a:r>
              <a:rPr lang="vi-VN" altLang="ja-JP" b="0" u="none">
                <a:latin typeface="Arial"/>
                <a:ea typeface="Arial"/>
                <a:cs typeface="Arial"/>
                <a:sym typeface="Arial"/>
              </a:rPr>
              <a:t>Sau khi đi du lịch về, có thể các bạn sẽ</a:t>
            </a:r>
            <a:r>
              <a:rPr lang="vi-VN" altLang="ja-JP" b="0" u="none" baseline="0">
                <a:latin typeface="Arial"/>
                <a:ea typeface="Arial"/>
                <a:cs typeface="Arial"/>
                <a:sym typeface="Arial"/>
              </a:rPr>
              <a:t> </a:t>
            </a:r>
            <a:r>
              <a:rPr lang="en-US" altLang="ja-JP" b="0" u="none" baseline="0">
                <a:latin typeface="Arial"/>
                <a:ea typeface="Arial"/>
                <a:cs typeface="Arial"/>
                <a:sym typeface="Arial"/>
              </a:rPr>
              <a:t>tích cực</a:t>
            </a:r>
            <a:r>
              <a:rPr lang="vi-VN" altLang="ja-JP" b="0" u="none" baseline="0">
                <a:latin typeface="Arial"/>
                <a:ea typeface="Arial"/>
                <a:cs typeface="Arial"/>
                <a:sym typeface="Arial"/>
              </a:rPr>
              <a:t> hơn trong công việc. Khi tới Nhật, hãy sử dụng những điều đã học trong bài hôm nay để có thể đi du lịch nhé. </a:t>
            </a:r>
            <a:r>
              <a:rPr lang="ja-JP" altLang="en-US" b="0" u="none">
                <a:latin typeface="Arial"/>
                <a:ea typeface="Arial"/>
                <a:cs typeface="Arial"/>
                <a:sym typeface="Arial"/>
              </a:rPr>
              <a:t>▼</a:t>
            </a:r>
            <a:endParaRPr lang="ja-JP" altLang="en-US" b="0">
              <a:latin typeface="Arial"/>
              <a:ea typeface="Arial"/>
              <a:cs typeface="Arial"/>
              <a:sym typeface="Arial"/>
            </a:endParaRPr>
          </a:p>
          <a:p>
            <a:pPr marL="0" lvl="0" indent="0" algn="l" rtl="0">
              <a:spcBef>
                <a:spcPts val="0"/>
              </a:spcBef>
              <a:spcAft>
                <a:spcPts val="0"/>
              </a:spcAft>
              <a:buNone/>
            </a:pPr>
            <a:endParaRPr lang="ja-JP" altLang="en-US" b="1">
              <a:latin typeface="Arial"/>
              <a:ea typeface="Arial"/>
              <a:cs typeface="Arial"/>
              <a:sym typeface="Arial"/>
            </a:endParaRPr>
          </a:p>
          <a:p>
            <a:pPr marL="0" lvl="0" indent="0" algn="l" rtl="0">
              <a:spcBef>
                <a:spcPts val="0"/>
              </a:spcBef>
              <a:spcAft>
                <a:spcPts val="0"/>
              </a:spcAft>
              <a:buNone/>
            </a:pPr>
            <a:endParaRPr lang="ja-JP" altLang="en-US" b="1">
              <a:latin typeface="Arial"/>
              <a:ea typeface="Arial"/>
              <a:cs typeface="Arial"/>
              <a:sym typeface="Arial"/>
            </a:endParaRPr>
          </a:p>
          <a:p>
            <a:pPr marL="0" lvl="0" indent="0" algn="l" rtl="0">
              <a:spcBef>
                <a:spcPts val="0"/>
              </a:spcBef>
              <a:spcAft>
                <a:spcPts val="0"/>
              </a:spcAft>
              <a:buNone/>
            </a:pPr>
            <a:endParaRPr lang="ja-JP" altLang="en-US" b="1">
              <a:latin typeface="Arial"/>
              <a:ea typeface="Arial"/>
              <a:cs typeface="Arial"/>
              <a:sym typeface="Arial"/>
            </a:endParaRPr>
          </a:p>
          <a:p>
            <a:pPr marL="0" lvl="0" indent="0" algn="l" rtl="0">
              <a:spcBef>
                <a:spcPts val="0"/>
              </a:spcBef>
              <a:spcAft>
                <a:spcPts val="0"/>
              </a:spcAft>
              <a:buNone/>
            </a:pPr>
            <a:endParaRPr lang="en-US" altLang="ja-JP" b="1">
              <a:latin typeface="Arial"/>
              <a:ea typeface="Arial"/>
              <a:cs typeface="Arial"/>
              <a:sym typeface="Arial"/>
            </a:endParaRPr>
          </a:p>
        </p:txBody>
      </p:sp>
      <p:sp>
        <p:nvSpPr>
          <p:cNvPr id="150" name="Google Shape;150;p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a:t>
            </a:fld>
            <a:endParaRPr/>
          </a:p>
        </p:txBody>
      </p:sp>
    </p:spTree>
    <p:extLst>
      <p:ext uri="{BB962C8B-B14F-4D97-AF65-F5344CB8AC3E}">
        <p14:creationId xmlns:p14="http://schemas.microsoft.com/office/powerpoint/2010/main" val="347302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北海道で一番人気がある食べ物は海鮮［かいせん]です。特にカニやエビ、ウニ、イクラなどが有名です。▼</a:t>
            </a:r>
            <a:endParaRPr/>
          </a:p>
          <a:p>
            <a:pPr marL="0" lvl="0" indent="0" algn="l" rtl="0">
              <a:spcBef>
                <a:spcPts val="0"/>
              </a:spcBef>
              <a:spcAft>
                <a:spcPts val="0"/>
              </a:spcAft>
              <a:buNone/>
            </a:pPr>
            <a:r>
              <a:rPr lang="ja-JP"/>
              <a:t>また、ラーメンも有名です。北海道は、みそラーメンが有名です。▼</a:t>
            </a:r>
            <a:endParaRPr/>
          </a:p>
          <a:p>
            <a:pPr marL="0" lvl="0" indent="0" algn="l" rtl="0">
              <a:spcBef>
                <a:spcPts val="0"/>
              </a:spcBef>
              <a:spcAft>
                <a:spcPts val="0"/>
              </a:spcAft>
              <a:buNone/>
            </a:pPr>
            <a:r>
              <a:rPr lang="ja-JP"/>
              <a:t>他にも牛乳やチーズ、とうもろこしなど北海道にはおいしいものがたくさんあります。▼</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Đồ ăn được yêu thích nhất ở Hokkaido là hải sản. Đặc biệt nổi tiếng với: cua, tôm, nhím biển, trứng cá hồi… ▼</a:t>
            </a:r>
            <a:endParaRPr/>
          </a:p>
          <a:p>
            <a:pPr marL="0" lvl="0" indent="0" algn="l" rtl="0">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Ngoài ra, mỳ Ramen cũng rất nổi tiếng. Hokkaido nổi tiếng với Miso Ramen. ▼</a:t>
            </a:r>
            <a:endParaRPr/>
          </a:p>
          <a:p>
            <a:pPr marL="0" lvl="0" indent="0" algn="l" rtl="0">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Hokkaido cũng có rất nhiều món ngon khác như sữa, phô mai, ngô, … ▼</a:t>
            </a:r>
            <a:endParaRPr/>
          </a:p>
          <a:p>
            <a:pPr marL="0" lvl="0" indent="0" algn="l" rtl="0">
              <a:spcBef>
                <a:spcPts val="0"/>
              </a:spcBef>
              <a:spcAft>
                <a:spcPts val="0"/>
              </a:spcAft>
              <a:buNone/>
            </a:pPr>
            <a:endParaRPr>
              <a:latin typeface="Arial"/>
              <a:ea typeface="Arial"/>
              <a:cs typeface="Arial"/>
              <a:sym typeface="Arial"/>
            </a:endParaRPr>
          </a:p>
        </p:txBody>
      </p:sp>
      <p:sp>
        <p:nvSpPr>
          <p:cNvPr id="329" name="Google Shape;329;p2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20</a:t>
            </a:fld>
            <a:endParaRPr/>
          </a:p>
        </p:txBody>
      </p:sp>
    </p:spTree>
    <p:extLst>
      <p:ext uri="{BB962C8B-B14F-4D97-AF65-F5344CB8AC3E}">
        <p14:creationId xmlns:p14="http://schemas.microsoft.com/office/powerpoint/2010/main" val="190659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次は</a:t>
            </a:r>
            <a:r>
              <a:rPr lang="en-US" altLang="ja-JP" b="0"/>
              <a:t>2</a:t>
            </a:r>
            <a:r>
              <a:rPr lang="ja-JP" altLang="en-US" b="0"/>
              <a:t>位の沖縄について、</a:t>
            </a:r>
            <a:r>
              <a:rPr lang="ja-JP" altLang="en-US" b="0" i="0">
                <a:solidFill>
                  <a:srgbClr val="222222"/>
                </a:solidFill>
                <a:latin typeface="Arial"/>
                <a:ea typeface="Arial"/>
                <a:cs typeface="Arial"/>
                <a:sym typeface="Arial"/>
              </a:rPr>
              <a:t>少し詳しく説明します。</a:t>
            </a:r>
            <a:r>
              <a:rPr lang="ja-JP" altLang="en-US" b="0"/>
              <a:t>▼</a:t>
            </a:r>
          </a:p>
          <a:p>
            <a:pPr marL="0" lvl="0" indent="0" algn="l" rtl="0">
              <a:spcBef>
                <a:spcPts val="0"/>
              </a:spcBef>
              <a:spcAft>
                <a:spcPts val="0"/>
              </a:spcAft>
              <a:buNone/>
            </a:pPr>
            <a:r>
              <a:rPr lang="ja-JP" altLang="en-US" b="0"/>
              <a:t>沖縄は、日本のいちばん南にあります。沖縄には、小さい島がたくさんあります。昔は「琉球</a:t>
            </a:r>
            <a:r>
              <a:rPr lang="en-US" altLang="ja-JP" b="0"/>
              <a:t>[</a:t>
            </a:r>
            <a:r>
              <a:rPr lang="ja-JP" altLang="en-US" b="0"/>
              <a:t>りゅうきゅう</a:t>
            </a:r>
            <a:r>
              <a:rPr lang="en-US" altLang="ja-JP" b="0"/>
              <a:t>]</a:t>
            </a:r>
            <a:r>
              <a:rPr lang="ja-JP" altLang="en-US" b="0"/>
              <a:t>」と呼ばれ、今も日本のほかの場所とは違う文化があります。また、一年中暖かく、海がきれいなので、</a:t>
            </a:r>
            <a:r>
              <a:rPr lang="ja-JP" altLang="en-US" b="0" strike="noStrike"/>
              <a:t>いろいろな</a:t>
            </a:r>
            <a:r>
              <a:rPr lang="ja-JP" altLang="en-US" b="0"/>
              <a:t>マリンスポーツが楽しめる場所としても有名です。▼</a:t>
            </a:r>
            <a:endParaRPr lang="vi-VN" altLang="ja-JP" b="0"/>
          </a:p>
          <a:p>
            <a:pPr marL="0" lvl="0" indent="0" algn="l" rtl="0">
              <a:spcBef>
                <a:spcPts val="0"/>
              </a:spcBef>
              <a:spcAft>
                <a:spcPts val="0"/>
              </a:spcAft>
              <a:buNone/>
            </a:pPr>
            <a:endParaRPr lang="vi-VN" altLang="ja-JP" b="0"/>
          </a:p>
          <a:p>
            <a:pPr marL="0" lvl="0" indent="0" algn="l" rtl="0">
              <a:spcBef>
                <a:spcPts val="0"/>
              </a:spcBef>
              <a:spcAft>
                <a:spcPts val="0"/>
              </a:spcAft>
              <a:buNone/>
            </a:pPr>
            <a:r>
              <a:rPr lang="vi-VN" altLang="ja-JP" b="0"/>
              <a:t>Tiếp theo, tôi sẽ giới thiệu kĩ hơn một chút về vị trí thứ 2 là Okinawa. </a:t>
            </a:r>
            <a:r>
              <a:rPr lang="ja-JP" altLang="en-US" b="0"/>
              <a:t>▼</a:t>
            </a:r>
            <a:endParaRPr lang="vi-VN" altLang="ja-JP" b="0"/>
          </a:p>
          <a:p>
            <a:pPr marL="0" lvl="0" indent="0" algn="l" rtl="0">
              <a:spcBef>
                <a:spcPts val="0"/>
              </a:spcBef>
              <a:spcAft>
                <a:spcPts val="0"/>
              </a:spcAft>
              <a:buNone/>
            </a:pPr>
            <a:r>
              <a:rPr lang="vi-VN" altLang="ja-JP" b="0"/>
              <a:t>Okinawa ở </a:t>
            </a:r>
            <a:r>
              <a:rPr lang="en-US" altLang="ja-JP" b="0"/>
              <a:t>tận</a:t>
            </a:r>
            <a:r>
              <a:rPr lang="en-US" altLang="ja-JP" b="0" baseline="0"/>
              <a:t> cùng</a:t>
            </a:r>
            <a:r>
              <a:rPr lang="vi-VN" altLang="ja-JP" b="0"/>
              <a:t> phía Nam của Nhật Bản. Okinawa bao gồm rất nhiều đảo nhỏ. Ngày xưa nơi này được gọi là Ryukyu</a:t>
            </a:r>
            <a:r>
              <a:rPr lang="en-US" altLang="ja-JP" b="0"/>
              <a:t>.</a:t>
            </a:r>
            <a:r>
              <a:rPr lang="vi-VN" altLang="ja-JP" b="0"/>
              <a:t> </a:t>
            </a:r>
            <a:r>
              <a:rPr lang="en-US" altLang="ja-JP" b="0"/>
              <a:t>C</a:t>
            </a:r>
            <a:r>
              <a:rPr lang="vi-VN" altLang="ja-JP" b="0"/>
              <a:t>ho đến nay,</a:t>
            </a:r>
            <a:r>
              <a:rPr lang="vi-VN" altLang="ja-JP" b="0" baseline="0"/>
              <a:t> Okinawa</a:t>
            </a:r>
            <a:r>
              <a:rPr lang="vi-VN" altLang="ja-JP" b="0"/>
              <a:t> vẫn có những tập quán văn hoá khác với những</a:t>
            </a:r>
            <a:r>
              <a:rPr lang="vi-VN" altLang="ja-JP" b="0" baseline="0"/>
              <a:t> vùng còn lại</a:t>
            </a:r>
            <a:r>
              <a:rPr lang="vi-VN" altLang="ja-JP" b="0"/>
              <a:t> của Nhật Bản. Hơn nữa, Okinawa ấm áp quanh năm, biển lại rất đẹp, nên nơi đây</a:t>
            </a:r>
            <a:r>
              <a:rPr lang="vi-VN" altLang="ja-JP" b="0" baseline="0"/>
              <a:t> trở thành</a:t>
            </a:r>
            <a:r>
              <a:rPr lang="vi-VN" altLang="ja-JP" b="0"/>
              <a:t> địa điểm vui chơi các môn thể thao biển nổi tiếng.</a:t>
            </a:r>
            <a:r>
              <a:rPr lang="vi-VN" altLang="ja-JP" b="0" baseline="0"/>
              <a:t> </a:t>
            </a:r>
            <a:r>
              <a:rPr lang="ja-JP" altLang="en-US" b="0"/>
              <a:t>▼</a:t>
            </a:r>
          </a:p>
        </p:txBody>
      </p:sp>
      <p:sp>
        <p:nvSpPr>
          <p:cNvPr id="347" name="Google Shape;347;p2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21</a:t>
            </a:fld>
            <a:endParaRPr/>
          </a:p>
        </p:txBody>
      </p:sp>
    </p:spTree>
    <p:extLst>
      <p:ext uri="{BB962C8B-B14F-4D97-AF65-F5344CB8AC3E}">
        <p14:creationId xmlns:p14="http://schemas.microsoft.com/office/powerpoint/2010/main" val="1231920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sz="1200" b="0">
                <a:solidFill>
                  <a:schemeClr val="dk1"/>
                </a:solidFill>
                <a:latin typeface="Arial"/>
                <a:ea typeface="Arial"/>
                <a:cs typeface="Arial"/>
                <a:sym typeface="Arial"/>
              </a:rPr>
              <a:t>では大阪から沖縄までの行き方を見てみましょう。</a:t>
            </a:r>
            <a:r>
              <a:rPr lang="ja-JP" sz="1200" b="0">
                <a:solidFill>
                  <a:schemeClr val="dk1"/>
                </a:solidFill>
                <a:latin typeface="Arial"/>
                <a:ea typeface="Arial"/>
                <a:cs typeface="Arial"/>
                <a:sym typeface="Arial"/>
              </a:rPr>
              <a:t>大阪から沖縄とハノイからホーチミンシティ</a:t>
            </a:r>
            <a:r>
              <a:rPr lang="ja-JP" sz="1200" b="0" strike="noStrike">
                <a:solidFill>
                  <a:schemeClr val="dk1"/>
                </a:solidFill>
                <a:latin typeface="Arial"/>
                <a:ea typeface="Arial"/>
                <a:cs typeface="Arial"/>
                <a:sym typeface="Arial"/>
              </a:rPr>
              <a:t>の</a:t>
            </a:r>
            <a:r>
              <a:rPr lang="ja-JP" sz="1200" b="0">
                <a:solidFill>
                  <a:schemeClr val="dk1"/>
                </a:solidFill>
                <a:latin typeface="Arial"/>
                <a:ea typeface="Arial"/>
                <a:cs typeface="Arial"/>
                <a:sym typeface="Arial"/>
              </a:rPr>
              <a:t>飛行機の時間はだいたい同じです。ハノイからホーチミンシティまで、飛行機でどれぐらいかかるか知っていますか。（参加者数人に聞く）▼</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約2時間10分です。▼</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大阪から沖縄までの飛行機の料金も時期によって違いますが、だいたい8,000円から20,000円くらいです。ベトナムドンでいくらぐらいか、もう計算できますね。（少し計算させる）いくらですか。（参加者に聞く）▼</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はい、だいたい16</a:t>
            </a:r>
            <a:r>
              <a:rPr lang="en-US" altLang="ja-JP" sz="1200" b="0">
                <a:solidFill>
                  <a:schemeClr val="dk1"/>
                </a:solidFill>
                <a:latin typeface="Arial"/>
                <a:ea typeface="Arial"/>
                <a:cs typeface="Arial"/>
                <a:sym typeface="Arial"/>
              </a:rPr>
              <a:t>0</a:t>
            </a:r>
            <a:r>
              <a:rPr lang="ja-JP" sz="1200" b="0">
                <a:solidFill>
                  <a:schemeClr val="dk1"/>
                </a:solidFill>
                <a:latin typeface="Arial"/>
                <a:ea typeface="Arial"/>
                <a:cs typeface="Arial"/>
                <a:sym typeface="Arial"/>
              </a:rPr>
              <a:t>万ドンから40</a:t>
            </a:r>
            <a:r>
              <a:rPr lang="en-US" altLang="ja-JP" sz="1200" b="0">
                <a:solidFill>
                  <a:schemeClr val="dk1"/>
                </a:solidFill>
                <a:latin typeface="Arial"/>
                <a:ea typeface="Arial"/>
                <a:cs typeface="Arial"/>
                <a:sym typeface="Arial"/>
              </a:rPr>
              <a:t>0</a:t>
            </a:r>
            <a:r>
              <a:rPr lang="ja-JP" sz="1200" b="0">
                <a:solidFill>
                  <a:schemeClr val="dk1"/>
                </a:solidFill>
                <a:latin typeface="Arial"/>
                <a:ea typeface="Arial"/>
                <a:cs typeface="Arial"/>
                <a:sym typeface="Arial"/>
              </a:rPr>
              <a:t>万ドンくらいです。▼</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b="0">
                <a:latin typeface="Arial"/>
                <a:ea typeface="Arial"/>
                <a:cs typeface="Arial"/>
                <a:sym typeface="Arial"/>
              </a:rPr>
              <a:t>Vậy hãy cùng xem cách thức di chuyển từ</a:t>
            </a:r>
            <a:r>
              <a:rPr lang="vi-VN" altLang="ja-JP" b="0" baseline="0">
                <a:latin typeface="Arial"/>
                <a:ea typeface="Arial"/>
                <a:cs typeface="Arial"/>
                <a:sym typeface="Arial"/>
              </a:rPr>
              <a:t> Osaka đến Okinawa nhé. </a:t>
            </a:r>
            <a:r>
              <a:rPr lang="ja-JP" b="0">
                <a:latin typeface="Arial"/>
                <a:ea typeface="Arial"/>
                <a:cs typeface="Arial"/>
                <a:sym typeface="Arial"/>
              </a:rPr>
              <a:t>Thời gian đi bằng máy bay từ Osaka đến Okinawa tương đương với thời gian bay từ Hà Nội đến thành phố Hồ Chí Minh. </a:t>
            </a:r>
            <a:r>
              <a:rPr lang="vi-VN" altLang="ja-JP" b="0">
                <a:latin typeface="Arial"/>
                <a:ea typeface="Arial"/>
                <a:cs typeface="Arial"/>
                <a:sym typeface="Arial"/>
              </a:rPr>
              <a:t>Các bạn có biết bay từ Hà Nội đến thành phố Hồ Chí Minh mất bao lâu không? (Hỏi một vài người tham gia)</a:t>
            </a:r>
            <a:r>
              <a:rPr lang="ja-JP" b="0">
                <a:latin typeface="Arial"/>
                <a:ea typeface="Arial"/>
                <a:cs typeface="Arial"/>
                <a:sym typeface="Arial"/>
              </a:rPr>
              <a:t>▼</a:t>
            </a:r>
            <a:endParaRPr b="0"/>
          </a:p>
          <a:p>
            <a:pPr marL="0" lvl="0" indent="0" algn="l" rtl="0">
              <a:spcBef>
                <a:spcPts val="0"/>
              </a:spcBef>
              <a:spcAft>
                <a:spcPts val="0"/>
              </a:spcAft>
              <a:buClr>
                <a:schemeClr val="dk1"/>
              </a:buClr>
              <a:buSzPts val="1200"/>
              <a:buFont typeface="Arial"/>
              <a:buNone/>
            </a:pPr>
            <a:r>
              <a:rPr lang="vi-VN" altLang="ja-JP" b="0">
                <a:latin typeface="Arial"/>
                <a:ea typeface="Arial"/>
                <a:cs typeface="Arial"/>
                <a:sym typeface="Arial"/>
              </a:rPr>
              <a:t>M</a:t>
            </a:r>
            <a:r>
              <a:rPr lang="ja-JP" b="0">
                <a:latin typeface="Arial"/>
                <a:ea typeface="Arial"/>
                <a:cs typeface="Arial"/>
                <a:sym typeface="Arial"/>
              </a:rPr>
              <a:t>ất khoảng 2 tiếng 10 phút. ▼</a:t>
            </a:r>
            <a:endParaRPr lang="vi-VN"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a:latin typeface="Arial"/>
                <a:ea typeface="Arial"/>
                <a:cs typeface="Arial"/>
                <a:sym typeface="Arial"/>
              </a:rPr>
              <a:t>Chi phí đi bằng máy bay từ Osaka</a:t>
            </a:r>
            <a:r>
              <a:rPr lang="vi-VN" b="0" baseline="0">
                <a:latin typeface="Arial"/>
                <a:ea typeface="Arial"/>
                <a:cs typeface="Arial"/>
                <a:sym typeface="Arial"/>
              </a:rPr>
              <a:t> đến Okinawa thay đổi theo </a:t>
            </a:r>
            <a:r>
              <a:rPr lang="en-US" b="0" baseline="0">
                <a:latin typeface="Arial"/>
                <a:ea typeface="Arial"/>
                <a:cs typeface="Arial"/>
                <a:sym typeface="Arial"/>
              </a:rPr>
              <a:t>từng </a:t>
            </a:r>
            <a:r>
              <a:rPr lang="vi-VN" b="0" baseline="0">
                <a:latin typeface="Arial"/>
                <a:ea typeface="Arial"/>
                <a:cs typeface="Arial"/>
                <a:sym typeface="Arial"/>
              </a:rPr>
              <a:t>thời </a:t>
            </a:r>
            <a:r>
              <a:rPr lang="en-US" b="0" baseline="0">
                <a:latin typeface="Arial"/>
                <a:ea typeface="Arial"/>
                <a:cs typeface="Arial"/>
                <a:sym typeface="Arial"/>
              </a:rPr>
              <a:t>điểm</a:t>
            </a:r>
            <a:r>
              <a:rPr lang="vi-VN" b="0" baseline="0">
                <a:latin typeface="Arial"/>
                <a:ea typeface="Arial"/>
                <a:cs typeface="Arial"/>
                <a:sym typeface="Arial"/>
              </a:rPr>
              <a:t>, nhưng đại khái là khoảng từ 8.000 yên đến 20.000 yên. Đổi ra tiền Việt Nam là bao nhiêu nhỉ? Bây giờ các bạn biết tính rồi phải không. (Cho thời gian tính) Là bao nhiêu nhỉ? (Hỏi người tham gia) </a:t>
            </a:r>
            <a:r>
              <a:rPr lang="ja-JP" altLang="en-US" b="0"/>
              <a:t>▼</a:t>
            </a:r>
            <a:endParaRPr lang="vi-VN" altLang="ja-JP" b="0"/>
          </a:p>
          <a:p>
            <a:pPr marL="0" lvl="0" indent="0" algn="l" rtl="0">
              <a:spcBef>
                <a:spcPts val="0"/>
              </a:spcBef>
              <a:spcAft>
                <a:spcPts val="0"/>
              </a:spcAft>
              <a:buClr>
                <a:schemeClr val="dk1"/>
              </a:buClr>
              <a:buSzPts val="1200"/>
              <a:buFont typeface="Arial"/>
              <a:buNone/>
            </a:pPr>
            <a:r>
              <a:rPr lang="vi-VN" b="0"/>
              <a:t>Đúng vậy, khoảng 1.600.000 đồng đến 4.000.000 đồng. </a:t>
            </a:r>
            <a:r>
              <a:rPr lang="ja-JP" altLang="en-US" b="0"/>
              <a:t>▼</a:t>
            </a:r>
            <a:endParaRPr b="0"/>
          </a:p>
          <a:p>
            <a:pPr marL="0" lvl="0" indent="0" algn="l" rtl="0">
              <a:spcBef>
                <a:spcPts val="0"/>
              </a:spcBef>
              <a:spcAft>
                <a:spcPts val="0"/>
              </a:spcAft>
              <a:buNone/>
            </a:pPr>
            <a:endParaRPr>
              <a:latin typeface="Arial"/>
              <a:ea typeface="Arial"/>
              <a:cs typeface="Arial"/>
              <a:sym typeface="Arial"/>
            </a:endParaRPr>
          </a:p>
        </p:txBody>
      </p:sp>
      <p:sp>
        <p:nvSpPr>
          <p:cNvPr id="360" name="Google Shape;360;p2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extLst>
      <p:ext uri="{BB962C8B-B14F-4D97-AF65-F5344CB8AC3E}">
        <p14:creationId xmlns:p14="http://schemas.microsoft.com/office/powerpoint/2010/main" val="105137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次に沖縄の気温です。青が沖縄の気温で、オレンジがハノイの気温です。</a:t>
            </a:r>
            <a:r>
              <a:rPr lang="ja-JP" altLang="en-US"/>
              <a:t>▼</a:t>
            </a:r>
            <a:endParaRPr lang="en-US" altLang="ja-JP"/>
          </a:p>
          <a:p>
            <a:pPr marL="0" lvl="0" indent="0" algn="l" rtl="0">
              <a:spcBef>
                <a:spcPts val="0"/>
              </a:spcBef>
              <a:spcAft>
                <a:spcPts val="0"/>
              </a:spcAft>
              <a:buNone/>
            </a:pPr>
            <a:r>
              <a:rPr lang="ja-JP"/>
              <a:t>沖縄もハノイと同じで1月や2月は20度以下になります。▼</a:t>
            </a:r>
            <a:endParaRPr/>
          </a:p>
          <a:p>
            <a:pPr marL="0" lvl="0" indent="0" algn="l" rtl="0">
              <a:spcBef>
                <a:spcPts val="0"/>
              </a:spcBef>
              <a:spcAft>
                <a:spcPts val="0"/>
              </a:spcAft>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a:latin typeface="Arial"/>
                <a:ea typeface="Arial"/>
                <a:cs typeface="Arial"/>
                <a:sym typeface="Arial"/>
              </a:rPr>
              <a:t>Tiếp đến là nhiệt độ ở Okinawa. Đường màu xanh biểu thị nhiệt độ ở Okinawa, đường màu da cam là nhiệt độ ở Hà Nội. </a:t>
            </a:r>
            <a:r>
              <a:rPr lang="ja-JP" altLang="en-US"/>
              <a:t>▼</a:t>
            </a:r>
            <a:endParaRPr lang="vi-VN" altLang="ja-JP">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a:latin typeface="Arial"/>
                <a:ea typeface="Arial"/>
                <a:cs typeface="Arial"/>
                <a:sym typeface="Arial"/>
              </a:rPr>
              <a:t>Vào tháng 1 và tháng 2, nhiệt độ ở Okinawa và Hà Nội tương đương nhau, dưới 20 độ. ▼</a:t>
            </a:r>
            <a:endParaRPr/>
          </a:p>
          <a:p>
            <a:pPr marL="0" lvl="0" indent="0" algn="l" rtl="0">
              <a:spcBef>
                <a:spcPts val="0"/>
              </a:spcBef>
              <a:spcAft>
                <a:spcPts val="0"/>
              </a:spcAft>
              <a:buNone/>
            </a:pPr>
            <a:endParaRPr>
              <a:latin typeface="Arial"/>
              <a:ea typeface="Arial"/>
              <a:cs typeface="Arial"/>
              <a:sym typeface="Arial"/>
            </a:endParaRPr>
          </a:p>
        </p:txBody>
      </p:sp>
      <p:sp>
        <p:nvSpPr>
          <p:cNvPr id="381" name="Google Shape;381;p2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extLst>
      <p:ext uri="{BB962C8B-B14F-4D97-AF65-F5344CB8AC3E}">
        <p14:creationId xmlns:p14="http://schemas.microsoft.com/office/powerpoint/2010/main" val="1630892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沖縄の海は日本で一番きれい</a:t>
            </a:r>
            <a:r>
              <a:rPr lang="ja-JP" altLang="en-US" b="0"/>
              <a:t>だと言われています。</a:t>
            </a:r>
            <a:r>
              <a:rPr lang="ja-JP" b="0"/>
              <a:t>スキューバダイビング</a:t>
            </a:r>
            <a:r>
              <a:rPr lang="ja-JP" altLang="en-US" b="0" strike="noStrike"/>
              <a:t>をしたり、</a:t>
            </a:r>
            <a:r>
              <a:rPr lang="ja-JP" b="0"/>
              <a:t>沖縄にしかいない珍しい魚を見</a:t>
            </a:r>
            <a:r>
              <a:rPr lang="ja-JP" altLang="en-US" b="0"/>
              <a:t>たりす</a:t>
            </a:r>
            <a:r>
              <a:rPr lang="ja-JP" b="0"/>
              <a:t>ること</a:t>
            </a:r>
            <a:r>
              <a:rPr lang="ja-JP" b="0" strike="noStrike"/>
              <a:t>も</a:t>
            </a:r>
            <a:r>
              <a:rPr lang="ja-JP" b="0"/>
              <a:t>できます。▼</a:t>
            </a:r>
            <a:endParaRPr b="0"/>
          </a:p>
          <a:p>
            <a:pPr marL="0" lvl="0" indent="0" algn="l" rtl="0">
              <a:spcBef>
                <a:spcPts val="0"/>
              </a:spcBef>
              <a:spcAft>
                <a:spcPts val="0"/>
              </a:spcAft>
              <a:buNone/>
            </a:pPr>
            <a:endParaRPr b="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b="0">
                <a:latin typeface="Arial"/>
                <a:ea typeface="Arial"/>
                <a:cs typeface="Arial"/>
                <a:sym typeface="Arial"/>
              </a:rPr>
              <a:t>Biển Okinawa</a:t>
            </a:r>
            <a:r>
              <a:rPr lang="vi-VN" altLang="ja-JP" b="0">
                <a:latin typeface="Arial"/>
                <a:ea typeface="Arial"/>
                <a:cs typeface="Arial"/>
                <a:sym typeface="Arial"/>
              </a:rPr>
              <a:t> được cho</a:t>
            </a:r>
            <a:r>
              <a:rPr lang="ja-JP" b="0">
                <a:latin typeface="Arial"/>
                <a:ea typeface="Arial"/>
                <a:cs typeface="Arial"/>
                <a:sym typeface="Arial"/>
              </a:rPr>
              <a:t> là biển đẹp nhất Nhật Bản. </a:t>
            </a:r>
            <a:r>
              <a:rPr lang="vi-VN" altLang="ja-JP" b="0">
                <a:latin typeface="Arial"/>
                <a:ea typeface="Arial"/>
                <a:cs typeface="Arial"/>
                <a:sym typeface="Arial"/>
              </a:rPr>
              <a:t>Ở đây,</a:t>
            </a:r>
            <a:r>
              <a:rPr lang="vi-VN" altLang="ja-JP" b="0" baseline="0">
                <a:latin typeface="Arial"/>
                <a:ea typeface="Arial"/>
                <a:cs typeface="Arial"/>
                <a:sym typeface="Arial"/>
              </a:rPr>
              <a:t> du khách có thể lặn biển và chiêm ngưỡng những loài cá quý hiếm không đâu có ngoài Okinawa. </a:t>
            </a:r>
            <a:r>
              <a:rPr lang="ja-JP" altLang="en-US" b="0"/>
              <a:t>▼</a:t>
            </a:r>
            <a:endParaRPr lang="vi-VN" altLang="ja-JP" b="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vi-VN" altLang="ja-JP">
              <a:latin typeface="Arial"/>
              <a:ea typeface="Arial"/>
              <a:cs typeface="Arial"/>
              <a:sym typeface="Arial"/>
            </a:endParaRPr>
          </a:p>
        </p:txBody>
      </p:sp>
      <p:sp>
        <p:nvSpPr>
          <p:cNvPr id="389" name="Google Shape;389;p2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228414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sz="1200" b="0">
                <a:solidFill>
                  <a:schemeClr val="dk1"/>
                </a:solidFill>
                <a:latin typeface="Arial"/>
                <a:ea typeface="Arial"/>
                <a:cs typeface="Arial"/>
                <a:sym typeface="Arial"/>
              </a:rPr>
              <a:t>次は第</a:t>
            </a:r>
            <a:r>
              <a:rPr lang="en-US" altLang="ja-JP" sz="1200" b="0">
                <a:solidFill>
                  <a:schemeClr val="dk1"/>
                </a:solidFill>
                <a:latin typeface="Arial"/>
                <a:ea typeface="Arial"/>
                <a:cs typeface="Arial"/>
                <a:sym typeface="Arial"/>
              </a:rPr>
              <a:t>3</a:t>
            </a:r>
            <a:r>
              <a:rPr lang="ja-JP" altLang="en-US" sz="1200" b="0">
                <a:solidFill>
                  <a:schemeClr val="dk1"/>
                </a:solidFill>
                <a:latin typeface="Arial"/>
                <a:ea typeface="Arial"/>
                <a:cs typeface="Arial"/>
                <a:sym typeface="Arial"/>
              </a:rPr>
              <a:t>位の京都について</a:t>
            </a:r>
            <a:r>
              <a:rPr lang="ja-JP" altLang="en-US" sz="1200" b="0" strike="noStrike">
                <a:solidFill>
                  <a:schemeClr val="dk1"/>
                </a:solidFill>
                <a:latin typeface="Arial"/>
                <a:ea typeface="Arial"/>
                <a:cs typeface="Arial"/>
                <a:sym typeface="Arial"/>
              </a:rPr>
              <a:t>、</a:t>
            </a:r>
            <a:r>
              <a:rPr lang="ja-JP" altLang="en-US" b="0" i="0" strike="noStrike">
                <a:solidFill>
                  <a:srgbClr val="222222"/>
                </a:solidFill>
                <a:latin typeface="Arial"/>
                <a:ea typeface="Arial"/>
                <a:cs typeface="Arial"/>
                <a:sym typeface="Arial"/>
              </a:rPr>
              <a:t>少</a:t>
            </a:r>
            <a:r>
              <a:rPr lang="ja-JP" altLang="en-US" b="0" i="0">
                <a:solidFill>
                  <a:srgbClr val="222222"/>
                </a:solidFill>
                <a:latin typeface="Arial"/>
                <a:ea typeface="Arial"/>
                <a:cs typeface="Arial"/>
                <a:sym typeface="Arial"/>
              </a:rPr>
              <a:t>し詳しく説明します。</a:t>
            </a:r>
            <a:r>
              <a:rPr lang="ja-JP" altLang="en-US" b="0"/>
              <a:t>京都は</a:t>
            </a:r>
            <a:r>
              <a:rPr lang="en-US" altLang="ja-JP" b="0"/>
              <a:t>794</a:t>
            </a:r>
            <a:r>
              <a:rPr lang="ja-JP" altLang="en-US" b="0"/>
              <a:t>年に都</a:t>
            </a:r>
            <a:r>
              <a:rPr lang="en-US" altLang="ja-JP" b="0"/>
              <a:t>[</a:t>
            </a:r>
            <a:r>
              <a:rPr lang="ja-JP" altLang="en-US" b="0"/>
              <a:t>みやこ</a:t>
            </a:r>
            <a:r>
              <a:rPr lang="en-US" altLang="ja-JP" b="0"/>
              <a:t>]</a:t>
            </a:r>
            <a:r>
              <a:rPr lang="ja-JP" altLang="en-US" b="0" err="1"/>
              <a:t>が置</a:t>
            </a:r>
            <a:r>
              <a:rPr lang="ja-JP" altLang="en-US" b="0"/>
              <a:t>かれ、それから、日本の中心的な町として発展</a:t>
            </a:r>
            <a:r>
              <a:rPr lang="en-US" altLang="ja-JP" b="0"/>
              <a:t>[</a:t>
            </a:r>
            <a:r>
              <a:rPr lang="ja-JP" altLang="en-US" b="0"/>
              <a:t>はってん</a:t>
            </a:r>
            <a:r>
              <a:rPr lang="en-US" altLang="ja-JP" b="0"/>
              <a:t>]</a:t>
            </a:r>
            <a:r>
              <a:rPr lang="ja-JP" altLang="en-US" b="0"/>
              <a:t>してきました。京都には古いお寺や神社がたくさんあり、</a:t>
            </a:r>
            <a:r>
              <a:rPr lang="ja-JP" altLang="en-US" b="0" strike="noStrike"/>
              <a:t>有名なお寺など</a:t>
            </a:r>
            <a:r>
              <a:rPr lang="en-US" altLang="ja-JP" b="0" strike="noStrike"/>
              <a:t>17</a:t>
            </a:r>
            <a:r>
              <a:rPr lang="ja-JP" altLang="en-US" b="0" strike="noStrike"/>
              <a:t>の場所が、</a:t>
            </a:r>
            <a:r>
              <a:rPr lang="ja-JP" altLang="en-US" b="0"/>
              <a:t>「古都</a:t>
            </a:r>
            <a:r>
              <a:rPr lang="en-US" altLang="ja-JP" b="0"/>
              <a:t>[</a:t>
            </a:r>
            <a:r>
              <a:rPr lang="ja-JP" altLang="en-US" b="0"/>
              <a:t>こと</a:t>
            </a:r>
            <a:r>
              <a:rPr lang="en-US" altLang="ja-JP" b="0"/>
              <a:t>]</a:t>
            </a:r>
            <a:r>
              <a:rPr lang="ja-JP" altLang="en-US" b="0"/>
              <a:t>京都の文化財</a:t>
            </a:r>
            <a:r>
              <a:rPr lang="en-US" altLang="ja-JP" b="0"/>
              <a:t>[</a:t>
            </a:r>
            <a:r>
              <a:rPr lang="ja-JP" altLang="en-US" b="0" err="1"/>
              <a:t>ぶんかざい</a:t>
            </a:r>
            <a:r>
              <a:rPr lang="en-US" altLang="ja-JP" b="0"/>
              <a:t>]</a:t>
            </a:r>
            <a:r>
              <a:rPr lang="ja-JP" altLang="en-US" b="0"/>
              <a:t>」として世界遺産</a:t>
            </a:r>
            <a:r>
              <a:rPr lang="en-US" altLang="ja-JP" b="0"/>
              <a:t>[</a:t>
            </a:r>
            <a:r>
              <a:rPr lang="ja-JP" altLang="en-US" b="0" err="1"/>
              <a:t>せか</a:t>
            </a:r>
            <a:r>
              <a:rPr lang="ja-JP" altLang="en-US" b="0"/>
              <a:t>いいさん</a:t>
            </a:r>
            <a:r>
              <a:rPr lang="en-US" altLang="ja-JP" b="0"/>
              <a:t>]</a:t>
            </a:r>
            <a:r>
              <a:rPr lang="ja-JP" altLang="en-US" b="0"/>
              <a:t>に登録</a:t>
            </a:r>
            <a:r>
              <a:rPr lang="en-US" altLang="ja-JP" b="0"/>
              <a:t>[</a:t>
            </a:r>
            <a:r>
              <a:rPr lang="ja-JP" altLang="en-US" b="0"/>
              <a:t>とうろく</a:t>
            </a:r>
            <a:r>
              <a:rPr lang="en-US" altLang="ja-JP" b="0"/>
              <a:t>]</a:t>
            </a:r>
            <a:r>
              <a:rPr lang="ja-JP" altLang="en-US" b="0"/>
              <a:t>されています。お寺のほかにも、昔の古い町の景色や、伝統的</a:t>
            </a:r>
            <a:r>
              <a:rPr lang="en-US" altLang="ja-JP" b="0"/>
              <a:t>[</a:t>
            </a:r>
            <a:r>
              <a:rPr lang="ja-JP" altLang="en-US" b="0"/>
              <a:t>でんとうてき</a:t>
            </a:r>
            <a:r>
              <a:rPr lang="en-US" altLang="ja-JP" b="0"/>
              <a:t>]</a:t>
            </a:r>
            <a:r>
              <a:rPr lang="ja-JP" altLang="en-US" b="0"/>
              <a:t>な京都の料理があります。和服を着た「舞妓</a:t>
            </a:r>
            <a:r>
              <a:rPr lang="en-US" altLang="ja-JP" b="0"/>
              <a:t>[</a:t>
            </a:r>
            <a:r>
              <a:rPr lang="ja-JP" altLang="en-US" b="0"/>
              <a:t>まいこ</a:t>
            </a:r>
            <a:r>
              <a:rPr lang="en-US" altLang="ja-JP" b="0"/>
              <a:t>]</a:t>
            </a:r>
            <a:r>
              <a:rPr lang="ja-JP" altLang="en-US" b="0"/>
              <a:t>さん」も見ることができます。とても日本らしい町で、今もたくさんの観光客が来ます。</a:t>
            </a:r>
            <a:r>
              <a:rPr lang="ja-JP" altLang="en-US" b="0" i="0">
                <a:solidFill>
                  <a:srgbClr val="222222"/>
                </a:solidFill>
                <a:latin typeface="Arial"/>
                <a:ea typeface="Arial"/>
                <a:cs typeface="Arial"/>
                <a:sym typeface="Arial"/>
              </a:rPr>
              <a:t>▼</a:t>
            </a:r>
            <a:endParaRPr lang="vi-VN" altLang="ja-JP" b="0" i="0">
              <a:solidFill>
                <a:srgbClr val="222222"/>
              </a:solidFill>
              <a:latin typeface="Arial"/>
              <a:ea typeface="Arial"/>
              <a:cs typeface="Arial"/>
              <a:sym typeface="Arial"/>
            </a:endParaRPr>
          </a:p>
          <a:p>
            <a:pPr marL="0" lvl="0" indent="0" algn="l" rtl="0">
              <a:spcBef>
                <a:spcPts val="0"/>
              </a:spcBef>
              <a:spcAft>
                <a:spcPts val="0"/>
              </a:spcAft>
              <a:buNone/>
            </a:pPr>
            <a:endParaRPr lang="vi-VN" altLang="ja-JP" sz="1200" b="0" i="0">
              <a:solidFill>
                <a:srgbClr val="222222"/>
              </a:solidFill>
              <a:latin typeface="Arial"/>
              <a:ea typeface="Arial"/>
              <a:cs typeface="Arial"/>
              <a:sym typeface="Arial"/>
            </a:endParaRPr>
          </a:p>
          <a:p>
            <a:pPr marL="0" lvl="0" indent="0" algn="l" rtl="0">
              <a:spcBef>
                <a:spcPts val="0"/>
              </a:spcBef>
              <a:spcAft>
                <a:spcPts val="0"/>
              </a:spcAft>
              <a:buNone/>
            </a:pPr>
            <a:r>
              <a:rPr lang="vi-VN" altLang="ja-JP" sz="1200" b="0" i="0">
                <a:solidFill>
                  <a:srgbClr val="222222"/>
                </a:solidFill>
                <a:latin typeface="Arial"/>
                <a:ea typeface="Arial"/>
                <a:cs typeface="Arial"/>
                <a:sym typeface="Arial"/>
              </a:rPr>
              <a:t>Tiếp theo, cùng tìm hiểu kỹ hơn về vị trí thứ 3 là Kyoto. Vào năm 794, kinh đô được đặt ở Kyoto, vì vậy nơi đây là thành phố trung tâm của cả nước và phát triển mạnh. Kyoto có rất nhiều đền, chùa cổ kính, có 17 chùa nổi tiếng được coi là “Di sản văn hoá cố đô Kyoto”, và được ghi nhận là di sản thế giới. Ngoài chùa, Kyoto cũng có cảnh quan phố cổ và những món ăn truyền thống. Cũng có thể bắt gặp những Maiko mặc trang phục truyền thống. Đây là thành phố mang đậm nét Nhật Bản, thu hút rất nhiều khách du lịch. </a:t>
            </a:r>
            <a:r>
              <a:rPr lang="ja-JP" altLang="en-US" b="0" i="0">
                <a:solidFill>
                  <a:srgbClr val="222222"/>
                </a:solidFill>
                <a:latin typeface="Arial"/>
                <a:ea typeface="Arial"/>
                <a:cs typeface="Arial"/>
                <a:sym typeface="Arial"/>
              </a:rPr>
              <a:t>▼</a:t>
            </a:r>
            <a:endParaRPr lang="ja-JP" altLang="en-US" sz="1200" b="0">
              <a:solidFill>
                <a:schemeClr val="dk1"/>
              </a:solidFill>
              <a:latin typeface="Arial"/>
              <a:ea typeface="Arial"/>
              <a:cs typeface="Arial"/>
              <a:sym typeface="Arial"/>
            </a:endParaRPr>
          </a:p>
        </p:txBody>
      </p:sp>
      <p:sp>
        <p:nvSpPr>
          <p:cNvPr id="396" name="Google Shape;396;p2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740015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sz="1200" b="0">
                <a:solidFill>
                  <a:schemeClr val="dk1"/>
                </a:solidFill>
                <a:latin typeface="Arial"/>
                <a:ea typeface="Arial"/>
                <a:cs typeface="Arial"/>
                <a:sym typeface="Arial"/>
              </a:rPr>
              <a:t>では大阪から京都までの行き方を見てみましょう。</a:t>
            </a:r>
            <a:r>
              <a:rPr lang="ja-JP" b="0"/>
              <a:t>大阪から京都まで電車で30分で行けます。▼</a:t>
            </a:r>
            <a:endParaRPr b="0"/>
          </a:p>
          <a:p>
            <a:pPr marL="0" lvl="0" indent="0" algn="l" rtl="0">
              <a:spcBef>
                <a:spcPts val="0"/>
              </a:spcBef>
              <a:spcAft>
                <a:spcPts val="0"/>
              </a:spcAft>
              <a:buNone/>
            </a:pPr>
            <a:r>
              <a:rPr lang="ja-JP" b="0"/>
              <a:t>料金は日本円で570円です。はい、ベトナムドンでいくらですか。（参加者に聞く）▼</a:t>
            </a:r>
            <a:endParaRPr b="0"/>
          </a:p>
          <a:p>
            <a:pPr marL="0" lvl="0" indent="0" algn="l" rtl="0">
              <a:spcBef>
                <a:spcPts val="0"/>
              </a:spcBef>
              <a:spcAft>
                <a:spcPts val="0"/>
              </a:spcAft>
              <a:buNone/>
            </a:pPr>
            <a:r>
              <a:rPr lang="ja-JP" b="0"/>
              <a:t>そうですね、約1</a:t>
            </a:r>
            <a:r>
              <a:rPr lang="ja-JP" b="0" strike="noStrike"/>
              <a:t>1</a:t>
            </a:r>
            <a:r>
              <a:rPr lang="ja-JP" b="0"/>
              <a:t>万</a:t>
            </a:r>
            <a:r>
              <a:rPr lang="en-US" altLang="ja-JP" b="0"/>
              <a:t>4</a:t>
            </a:r>
            <a:r>
              <a:rPr lang="ja-JP" altLang="en-US" b="0"/>
              <a:t>千</a:t>
            </a:r>
            <a:r>
              <a:rPr lang="ja-JP" b="0"/>
              <a:t>ドンです。▼</a:t>
            </a:r>
            <a:endParaRPr b="0"/>
          </a:p>
          <a:p>
            <a:pPr marL="0" lvl="0" indent="0" algn="l" rtl="0">
              <a:spcBef>
                <a:spcPts val="0"/>
              </a:spcBef>
              <a:spcAft>
                <a:spcPts val="0"/>
              </a:spcAft>
              <a:buNone/>
            </a:pPr>
            <a:endParaRPr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sz="1200" b="0">
                <a:solidFill>
                  <a:schemeClr val="dk1"/>
                </a:solidFill>
                <a:latin typeface="Arial"/>
                <a:ea typeface="Arial"/>
                <a:cs typeface="Arial"/>
                <a:sym typeface="Arial"/>
              </a:rPr>
              <a:t>Vậy,</a:t>
            </a:r>
            <a:r>
              <a:rPr lang="vi-VN" altLang="ja-JP" sz="1200" b="0" baseline="0">
                <a:solidFill>
                  <a:schemeClr val="dk1"/>
                </a:solidFill>
                <a:latin typeface="Arial"/>
                <a:ea typeface="Arial"/>
                <a:cs typeface="Arial"/>
                <a:sym typeface="Arial"/>
              </a:rPr>
              <a:t> hãy cùng xem cách thức di chuyển từ Osaka đến Kyoto nhé. </a:t>
            </a:r>
            <a:r>
              <a:rPr lang="ja-JP" sz="1200" b="0">
                <a:solidFill>
                  <a:schemeClr val="dk1"/>
                </a:solidFill>
                <a:latin typeface="Arial"/>
                <a:ea typeface="Arial"/>
                <a:cs typeface="Arial"/>
                <a:sym typeface="Arial"/>
              </a:rPr>
              <a:t>Từ Osaka có thể đến Kyoto bằng tàu </a:t>
            </a:r>
            <a:r>
              <a:rPr lang="vi-VN" altLang="ja-JP" sz="1200" b="0">
                <a:solidFill>
                  <a:schemeClr val="dk1"/>
                </a:solidFill>
                <a:latin typeface="Arial"/>
                <a:ea typeface="Arial"/>
                <a:cs typeface="Arial"/>
                <a:sym typeface="Arial"/>
              </a:rPr>
              <a:t>điện</a:t>
            </a:r>
            <a:r>
              <a:rPr lang="ja-JP" sz="1200" b="0">
                <a:solidFill>
                  <a:schemeClr val="dk1"/>
                </a:solidFill>
                <a:latin typeface="Arial"/>
                <a:ea typeface="Arial"/>
                <a:cs typeface="Arial"/>
                <a:sym typeface="Arial"/>
              </a:rPr>
              <a:t> mất 30 phút. ▼</a:t>
            </a:r>
            <a:endParaRPr b="0"/>
          </a:p>
          <a:p>
            <a:pPr marL="0" lvl="0" indent="0" algn="l" rtl="0">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Chi phí là 570 yên Nhật</a:t>
            </a:r>
            <a:r>
              <a:rPr lang="vi-VN" altLang="ja-JP" sz="1200" b="0">
                <a:solidFill>
                  <a:schemeClr val="dk1"/>
                </a:solidFill>
                <a:latin typeface="Arial"/>
                <a:ea typeface="Arial"/>
                <a:cs typeface="Arial"/>
                <a:sym typeface="Arial"/>
              </a:rPr>
              <a:t>.</a:t>
            </a:r>
            <a:r>
              <a:rPr lang="vi-VN" altLang="ja-JP" sz="1200" b="0" baseline="0">
                <a:solidFill>
                  <a:schemeClr val="dk1"/>
                </a:solidFill>
                <a:latin typeface="Arial"/>
                <a:ea typeface="Arial"/>
                <a:cs typeface="Arial"/>
                <a:sym typeface="Arial"/>
              </a:rPr>
              <a:t> Vâng, là bao nhiêu tiền Việt Nam vậy? (Hỏi người tham gia)</a:t>
            </a:r>
            <a:r>
              <a:rPr lang="ja-JP"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sz="1200" b="0">
                <a:solidFill>
                  <a:schemeClr val="dk1"/>
                </a:solidFill>
                <a:latin typeface="Arial"/>
                <a:ea typeface="Arial"/>
                <a:cs typeface="Arial"/>
                <a:sym typeface="Arial"/>
              </a:rPr>
              <a:t>Đúng vậy, là khoảng 114.000 đồng. </a:t>
            </a:r>
            <a:r>
              <a:rPr lang="ja-JP" altLang="en-US" b="0" i="0">
                <a:solidFill>
                  <a:srgbClr val="222222"/>
                </a:solidFill>
                <a:latin typeface="Arial"/>
                <a:ea typeface="Arial"/>
                <a:cs typeface="Arial"/>
                <a:sym typeface="Arial"/>
              </a:rPr>
              <a:t>▼</a:t>
            </a:r>
            <a:endParaRPr b="0"/>
          </a:p>
          <a:p>
            <a:pPr marL="0" lvl="0" indent="0" algn="l" rtl="0">
              <a:spcBef>
                <a:spcPts val="0"/>
              </a:spcBef>
              <a:spcAft>
                <a:spcPts val="0"/>
              </a:spcAft>
              <a:buNone/>
            </a:pPr>
            <a:endParaRPr/>
          </a:p>
        </p:txBody>
      </p:sp>
      <p:sp>
        <p:nvSpPr>
          <p:cNvPr id="406" name="Google Shape;406;p2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26</a:t>
            </a:fld>
            <a:endParaRPr/>
          </a:p>
        </p:txBody>
      </p:sp>
    </p:spTree>
    <p:extLst>
      <p:ext uri="{BB962C8B-B14F-4D97-AF65-F5344CB8AC3E}">
        <p14:creationId xmlns:p14="http://schemas.microsoft.com/office/powerpoint/2010/main" val="1662402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バスで行くと、1時間ぐらいかかります。▼</a:t>
            </a:r>
            <a:endParaRPr b="0"/>
          </a:p>
          <a:p>
            <a:pPr marL="0" lvl="0" indent="0" algn="l" rtl="0">
              <a:spcBef>
                <a:spcPts val="0"/>
              </a:spcBef>
              <a:spcAft>
                <a:spcPts val="0"/>
              </a:spcAft>
              <a:buNone/>
            </a:pPr>
            <a:r>
              <a:rPr lang="ja-JP" b="0"/>
              <a:t>料金は日本円で900円です。はい、ベトナムドンでいくらですか。（参加者に聞く）▼</a:t>
            </a:r>
            <a:endParaRPr b="0"/>
          </a:p>
          <a:p>
            <a:pPr marL="0" lvl="0" indent="0" algn="l" rtl="0">
              <a:spcBef>
                <a:spcPts val="0"/>
              </a:spcBef>
              <a:spcAft>
                <a:spcPts val="0"/>
              </a:spcAft>
              <a:buNone/>
            </a:pPr>
            <a:r>
              <a:rPr lang="ja-JP" b="0"/>
              <a:t>そうですね、約</a:t>
            </a:r>
            <a:r>
              <a:rPr lang="ja-JP" b="0" strike="noStrike"/>
              <a:t>18</a:t>
            </a:r>
            <a:r>
              <a:rPr lang="ja-JP" b="0"/>
              <a:t>万ドンです。ですから、大阪から京都へ行くなら電車のほうが速くて安いので便利です。▼</a:t>
            </a:r>
            <a:endParaRPr b="0"/>
          </a:p>
          <a:p>
            <a:pPr marL="0" lvl="0" indent="0" algn="l" rtl="0">
              <a:spcBef>
                <a:spcPts val="0"/>
              </a:spcBef>
              <a:spcAft>
                <a:spcPts val="0"/>
              </a:spcAft>
              <a:buNone/>
            </a:pPr>
            <a:endParaRPr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ja-JP" b="0">
                <a:latin typeface="Arial"/>
                <a:ea typeface="Arial"/>
                <a:cs typeface="Arial"/>
                <a:sym typeface="Arial"/>
              </a:rPr>
              <a:t>Nếu đi bằng xe bus sẽ mất</a:t>
            </a:r>
            <a:r>
              <a:rPr lang="vi-VN" altLang="ja-JP" b="0">
                <a:latin typeface="Arial"/>
                <a:ea typeface="Arial"/>
                <a:cs typeface="Arial"/>
                <a:sym typeface="Arial"/>
              </a:rPr>
              <a:t> khoảng</a:t>
            </a:r>
            <a:r>
              <a:rPr lang="ja-JP" b="0">
                <a:latin typeface="Arial"/>
                <a:ea typeface="Arial"/>
                <a:cs typeface="Arial"/>
                <a:sym typeface="Arial"/>
              </a:rPr>
              <a:t> 1 tiếng</a:t>
            </a:r>
            <a:r>
              <a:rPr lang="vi-VN" altLang="ja-JP" b="0">
                <a:latin typeface="Arial"/>
                <a:ea typeface="Arial"/>
                <a:cs typeface="Arial"/>
                <a:sym typeface="Arial"/>
              </a:rPr>
              <a:t>.</a:t>
            </a:r>
            <a:r>
              <a:rPr lang="ja-JP" b="0">
                <a:latin typeface="Arial"/>
                <a:ea typeface="Arial"/>
                <a:cs typeface="Arial"/>
                <a:sym typeface="Arial"/>
              </a:rPr>
              <a:t> ▼</a:t>
            </a:r>
            <a:endParaRPr b="0"/>
          </a:p>
          <a:p>
            <a:pPr marL="0" lvl="0" indent="0" algn="l" rtl="0">
              <a:spcBef>
                <a:spcPts val="0"/>
              </a:spcBef>
              <a:spcAft>
                <a:spcPts val="0"/>
              </a:spcAft>
              <a:buClr>
                <a:schemeClr val="dk1"/>
              </a:buClr>
              <a:buSzPts val="1200"/>
              <a:buFont typeface="Arial"/>
              <a:buNone/>
            </a:pPr>
            <a:r>
              <a:rPr lang="ja-JP" b="0">
                <a:latin typeface="Arial"/>
                <a:ea typeface="Arial"/>
                <a:cs typeface="Arial"/>
                <a:sym typeface="Arial"/>
              </a:rPr>
              <a:t>Chi phí là 900 yên Nhật</a:t>
            </a:r>
            <a:r>
              <a:rPr lang="vi-VN" altLang="ja-JP" b="0">
                <a:latin typeface="Arial"/>
                <a:ea typeface="Arial"/>
                <a:cs typeface="Arial"/>
                <a:sym typeface="Arial"/>
              </a:rPr>
              <a:t>.</a:t>
            </a:r>
            <a:r>
              <a:rPr lang="vi-VN" altLang="ja-JP" b="0" baseline="0">
                <a:latin typeface="Arial"/>
                <a:ea typeface="Arial"/>
                <a:cs typeface="Arial"/>
                <a:sym typeface="Arial"/>
              </a:rPr>
              <a:t> Là khoảng bao nhiêu tiền Việt Nam nhỉ? (Hỏi người tham gia) </a:t>
            </a:r>
            <a:r>
              <a:rPr lang="ja-JP" altLang="en-US" b="0" i="0">
                <a:solidFill>
                  <a:srgbClr val="222222"/>
                </a:solidFill>
                <a:latin typeface="Arial"/>
                <a:ea typeface="Arial"/>
                <a:cs typeface="Arial"/>
                <a:sym typeface="Arial"/>
              </a:rPr>
              <a:t>▼</a:t>
            </a:r>
            <a:endParaRPr lang="vi-VN" altLang="ja-JP" b="0" i="0">
              <a:solidFill>
                <a:srgbClr val="222222"/>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b="0">
                <a:latin typeface="Arial"/>
                <a:ea typeface="Arial"/>
                <a:cs typeface="Arial"/>
                <a:sym typeface="Arial"/>
              </a:rPr>
              <a:t>Đúng vậy, là khoảng 180.000 đồng. Vậy, n</a:t>
            </a:r>
            <a:r>
              <a:rPr lang="ja-JP" b="0">
                <a:latin typeface="Arial"/>
                <a:ea typeface="Arial"/>
                <a:cs typeface="Arial"/>
                <a:sym typeface="Arial"/>
              </a:rPr>
              <a:t>ếu từ Osaka đi Kyoto thì đi bằng tàu </a:t>
            </a:r>
            <a:r>
              <a:rPr lang="vi-VN" altLang="ja-JP" b="0">
                <a:latin typeface="Arial"/>
                <a:ea typeface="Arial"/>
                <a:cs typeface="Arial"/>
                <a:sym typeface="Arial"/>
              </a:rPr>
              <a:t>điện</a:t>
            </a:r>
            <a:r>
              <a:rPr lang="ja-JP" b="0">
                <a:latin typeface="Arial"/>
                <a:ea typeface="Arial"/>
                <a:cs typeface="Arial"/>
                <a:sym typeface="Arial"/>
              </a:rPr>
              <a:t> sẽ nhanh và rẻ hơn, rất tiện lợi. ▼</a:t>
            </a:r>
            <a:endParaRPr b="0"/>
          </a:p>
          <a:p>
            <a:pPr marL="0" lvl="0" indent="0" algn="l" rtl="0">
              <a:spcBef>
                <a:spcPts val="0"/>
              </a:spcBef>
              <a:spcAft>
                <a:spcPts val="0"/>
              </a:spcAft>
              <a:buNone/>
            </a:pPr>
            <a:endParaRPr/>
          </a:p>
        </p:txBody>
      </p:sp>
      <p:sp>
        <p:nvSpPr>
          <p:cNvPr id="424" name="Google Shape;424;p2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27</a:t>
            </a:fld>
            <a:endParaRPr/>
          </a:p>
        </p:txBody>
      </p:sp>
    </p:spTree>
    <p:extLst>
      <p:ext uri="{BB962C8B-B14F-4D97-AF65-F5344CB8AC3E}">
        <p14:creationId xmlns:p14="http://schemas.microsoft.com/office/powerpoint/2010/main" val="1244452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次は京都の観光地［かんこうち］についてです。▼</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嵐山[あらしやま]は人気がある観光地の第</a:t>
            </a:r>
            <a:r>
              <a:rPr lang="ja-JP" sz="1200" b="0" strike="noStrike">
                <a:solidFill>
                  <a:schemeClr val="dk1"/>
                </a:solidFill>
                <a:latin typeface="Arial"/>
                <a:ea typeface="Arial"/>
                <a:cs typeface="Arial"/>
                <a:sym typeface="Arial"/>
              </a:rPr>
              <a:t>3</a:t>
            </a:r>
            <a:r>
              <a:rPr lang="ja-JP" sz="1200" b="0">
                <a:solidFill>
                  <a:schemeClr val="dk1"/>
                </a:solidFill>
                <a:latin typeface="Arial"/>
                <a:ea typeface="Arial"/>
                <a:cs typeface="Arial"/>
                <a:sym typeface="Arial"/>
              </a:rPr>
              <a:t>位です。▼</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strike="noStrike">
                <a:solidFill>
                  <a:schemeClr val="dk1"/>
                </a:solidFill>
                <a:latin typeface="Arial"/>
                <a:ea typeface="Arial"/>
                <a:cs typeface="Arial"/>
                <a:sym typeface="Arial"/>
              </a:rPr>
              <a:t>2</a:t>
            </a:r>
            <a:r>
              <a:rPr lang="ja-JP" sz="1200" b="0">
                <a:solidFill>
                  <a:schemeClr val="dk1"/>
                </a:solidFill>
                <a:latin typeface="Arial"/>
                <a:ea typeface="Arial"/>
                <a:cs typeface="Arial"/>
                <a:sym typeface="Arial"/>
              </a:rPr>
              <a:t>位は</a:t>
            </a:r>
            <a:r>
              <a:rPr lang="ja-JP" sz="1200" b="0" strike="noStrike">
                <a:solidFill>
                  <a:schemeClr val="dk1"/>
                </a:solidFill>
                <a:latin typeface="Arial"/>
                <a:ea typeface="Arial"/>
                <a:cs typeface="Arial"/>
                <a:sym typeface="Arial"/>
              </a:rPr>
              <a:t>金閣寺［きんかくじ］</a:t>
            </a:r>
            <a:r>
              <a:rPr lang="ja-JP" sz="1200" b="0">
                <a:solidFill>
                  <a:schemeClr val="dk1"/>
                </a:solidFill>
                <a:latin typeface="Arial"/>
                <a:ea typeface="Arial"/>
                <a:cs typeface="Arial"/>
                <a:sym typeface="Arial"/>
              </a:rPr>
              <a:t>です。▼</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そして1位は清水寺［きよみずでら］です。▼</a:t>
            </a: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b="0">
                <a:latin typeface="Arial"/>
                <a:ea typeface="Arial"/>
                <a:cs typeface="Arial"/>
                <a:sym typeface="Arial"/>
              </a:rPr>
              <a:t>Tiếp theo chúng ta cùng tìm hiểu về các điểm tham quan ở Kyoto. </a:t>
            </a:r>
            <a:r>
              <a:rPr lang="ja-JP" altLang="en-US" b="0" i="0">
                <a:solidFill>
                  <a:srgbClr val="222222"/>
                </a:solidFill>
                <a:latin typeface="Arial"/>
                <a:ea typeface="Arial"/>
                <a:cs typeface="Arial"/>
                <a:sym typeface="Arial"/>
              </a:rPr>
              <a:t>▼</a:t>
            </a:r>
            <a:endParaRPr lang="vi-VN" altLang="ja-JP" b="0" i="0">
              <a:solidFill>
                <a:srgbClr val="22222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vi-VN" altLang="ja-JP" b="0" i="0">
                <a:solidFill>
                  <a:srgbClr val="222222"/>
                </a:solidFill>
                <a:latin typeface="Arial"/>
                <a:ea typeface="Arial"/>
                <a:cs typeface="Arial"/>
                <a:sym typeface="Arial"/>
              </a:rPr>
              <a:t>Arashiyama (Núi Bão) là địa điểm du lịch</a:t>
            </a:r>
            <a:r>
              <a:rPr lang="vi-VN" altLang="ja-JP" b="0" i="0" baseline="0">
                <a:solidFill>
                  <a:srgbClr val="222222"/>
                </a:solidFill>
                <a:latin typeface="Arial"/>
                <a:ea typeface="Arial"/>
                <a:cs typeface="Arial"/>
                <a:sym typeface="Arial"/>
              </a:rPr>
              <a:t> được yêu thích thứ 3. </a:t>
            </a:r>
            <a:r>
              <a:rPr lang="ja-JP" altLang="en-US" b="0" i="0">
                <a:solidFill>
                  <a:srgbClr val="222222"/>
                </a:solidFill>
                <a:latin typeface="Arial"/>
                <a:ea typeface="Arial"/>
                <a:cs typeface="Arial"/>
                <a:sym typeface="Arial"/>
              </a:rPr>
              <a:t>▼</a:t>
            </a:r>
            <a:endParaRPr lang="vi-VN" altLang="ja-JP" b="0" i="0">
              <a:solidFill>
                <a:srgbClr val="22222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vi-VN" altLang="ja-JP" b="0" i="0">
                <a:solidFill>
                  <a:srgbClr val="222222"/>
                </a:solidFill>
                <a:latin typeface="Arial"/>
                <a:ea typeface="Arial"/>
                <a:cs typeface="Arial"/>
                <a:sym typeface="Arial"/>
              </a:rPr>
              <a:t>Vị trí thứ 2 là Kinkakuji</a:t>
            </a:r>
            <a:r>
              <a:rPr lang="vi-VN" altLang="ja-JP" b="0" i="0" baseline="0">
                <a:solidFill>
                  <a:srgbClr val="222222"/>
                </a:solidFill>
                <a:latin typeface="Arial"/>
                <a:ea typeface="Arial"/>
                <a:cs typeface="Arial"/>
                <a:sym typeface="Arial"/>
              </a:rPr>
              <a:t> (Chùa Vàng)</a:t>
            </a:r>
            <a:r>
              <a:rPr lang="vi-VN" altLang="ja-JP" b="0" i="0">
                <a:solidFill>
                  <a:srgbClr val="222222"/>
                </a:solidFill>
                <a:latin typeface="Arial"/>
                <a:ea typeface="Arial"/>
                <a:cs typeface="Arial"/>
                <a:sym typeface="Arial"/>
              </a:rPr>
              <a:t> </a:t>
            </a:r>
            <a:r>
              <a:rPr lang="ja-JP" b="0">
                <a:latin typeface="Arial"/>
                <a:ea typeface="Arial"/>
                <a:cs typeface="Arial"/>
                <a:sym typeface="Arial"/>
              </a:rPr>
              <a:t>▼</a:t>
            </a:r>
            <a:endParaRPr b="0"/>
          </a:p>
          <a:p>
            <a:pPr marL="0" marR="0" lvl="0" indent="0" algn="l" rtl="0">
              <a:lnSpc>
                <a:spcPct val="100000"/>
              </a:lnSpc>
              <a:spcBef>
                <a:spcPts val="0"/>
              </a:spcBef>
              <a:spcAft>
                <a:spcPts val="0"/>
              </a:spcAft>
              <a:buClr>
                <a:schemeClr val="dk1"/>
              </a:buClr>
              <a:buSzPts val="1200"/>
              <a:buFont typeface="Arial"/>
              <a:buNone/>
            </a:pPr>
            <a:r>
              <a:rPr lang="ja-JP" b="0">
                <a:latin typeface="Arial"/>
                <a:ea typeface="Arial"/>
                <a:cs typeface="Arial"/>
                <a:sym typeface="Arial"/>
              </a:rPr>
              <a:t>Và địa điểm được yêu thích nhất là Kyomizudera</a:t>
            </a:r>
            <a:r>
              <a:rPr lang="vi-VN" altLang="ja-JP" b="0">
                <a:latin typeface="Arial"/>
                <a:ea typeface="Arial"/>
                <a:cs typeface="Arial"/>
                <a:sym typeface="Arial"/>
              </a:rPr>
              <a:t> (</a:t>
            </a:r>
            <a:r>
              <a:rPr lang="ja-JP" altLang="ja-JP" b="0">
                <a:latin typeface="Arial"/>
                <a:ea typeface="Arial"/>
                <a:cs typeface="Arial"/>
                <a:sym typeface="Arial"/>
              </a:rPr>
              <a:t>Chùa Thanh Thuỷ</a:t>
            </a:r>
            <a:r>
              <a:rPr lang="vi-VN" altLang="ja-JP" b="0">
                <a:latin typeface="Arial"/>
                <a:ea typeface="Arial"/>
                <a:cs typeface="Arial"/>
                <a:sym typeface="Arial"/>
              </a:rPr>
              <a:t>)</a:t>
            </a:r>
            <a:r>
              <a:rPr lang="ja-JP" b="0">
                <a:latin typeface="Arial"/>
                <a:ea typeface="Arial"/>
                <a:cs typeface="Arial"/>
                <a:sym typeface="Arial"/>
              </a:rPr>
              <a:t>. ▼</a:t>
            </a:r>
            <a:endParaRPr b="0"/>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
        <p:nvSpPr>
          <p:cNvPr id="441" name="Google Shape;441;p2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extLst>
      <p:ext uri="{BB962C8B-B14F-4D97-AF65-F5344CB8AC3E}">
        <p14:creationId xmlns:p14="http://schemas.microsoft.com/office/powerpoint/2010/main" val="1170147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それ</a:t>
            </a:r>
            <a:r>
              <a:rPr lang="ja-JP" b="0">
                <a:latin typeface="Arial"/>
                <a:ea typeface="Arial"/>
                <a:cs typeface="Arial"/>
                <a:sym typeface="Arial"/>
              </a:rPr>
              <a:t>では</a:t>
            </a:r>
            <a:r>
              <a:rPr lang="ja-JP" altLang="en-US" b="0">
                <a:latin typeface="Arial"/>
                <a:ea typeface="Arial"/>
                <a:cs typeface="Arial"/>
                <a:sym typeface="Arial"/>
              </a:rPr>
              <a:t>次に社員</a:t>
            </a:r>
            <a:r>
              <a:rPr lang="ja-JP" b="0">
                <a:latin typeface="Arial"/>
                <a:ea typeface="Arial"/>
                <a:cs typeface="Arial"/>
                <a:sym typeface="Arial"/>
              </a:rPr>
              <a:t>旅行について考えてみましょう。▼</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hãy cùng tìm hiểu về việc du lịch cho nhân viên của công ty nhé. </a:t>
            </a:r>
            <a:r>
              <a:rPr lang="ja-JP" altLang="ja-JP" b="0">
                <a:latin typeface="Arial"/>
                <a:ea typeface="Arial"/>
                <a:cs typeface="Arial"/>
                <a:sym typeface="Arial"/>
              </a:rPr>
              <a:t>▼</a:t>
            </a:r>
            <a:endParaRPr b="0">
              <a:latin typeface="Arial"/>
              <a:ea typeface="Arial"/>
              <a:cs typeface="Arial"/>
              <a:sym typeface="Arial"/>
            </a:endParaRPr>
          </a:p>
        </p:txBody>
      </p:sp>
      <p:sp>
        <p:nvSpPr>
          <p:cNvPr id="457" name="Google Shape;457;p2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29</a:t>
            </a:fld>
            <a:endParaRPr/>
          </a:p>
        </p:txBody>
      </p:sp>
    </p:spTree>
    <p:extLst>
      <p:ext uri="{BB962C8B-B14F-4D97-AF65-F5344CB8AC3E}">
        <p14:creationId xmlns:p14="http://schemas.microsoft.com/office/powerpoint/2010/main" val="55816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ltLang="en-US" b="0"/>
              <a:t>それでは</a:t>
            </a:r>
            <a:r>
              <a:rPr lang="ja-JP" b="0"/>
              <a:t>今日、この講座で勉強する内容</a:t>
            </a:r>
            <a:r>
              <a:rPr lang="ja-JP" altLang="en-US" b="0"/>
              <a:t>をお伝えします</a:t>
            </a:r>
            <a:r>
              <a:rPr lang="ja-JP" b="0"/>
              <a:t>。▼</a:t>
            </a:r>
            <a:endParaRPr b="0"/>
          </a:p>
          <a:p>
            <a:pPr marL="0" lvl="0" indent="0" algn="l" rtl="0">
              <a:spcBef>
                <a:spcPts val="0"/>
              </a:spcBef>
              <a:spcAft>
                <a:spcPts val="0"/>
              </a:spcAft>
              <a:buClr>
                <a:schemeClr val="dk1"/>
              </a:buClr>
              <a:buSzPts val="1200"/>
              <a:buFont typeface="Arial"/>
              <a:buNone/>
            </a:pPr>
            <a:r>
              <a:rPr lang="ja-JP" b="0"/>
              <a:t>最初に今日の目標を確認します。▼</a:t>
            </a:r>
            <a:endParaRPr b="0"/>
          </a:p>
          <a:p>
            <a:pPr marL="0" lvl="0" indent="0" algn="l" rtl="0">
              <a:spcBef>
                <a:spcPts val="0"/>
              </a:spcBef>
              <a:spcAft>
                <a:spcPts val="0"/>
              </a:spcAft>
              <a:buClr>
                <a:schemeClr val="dk1"/>
              </a:buClr>
              <a:buSzPts val="1200"/>
              <a:buFont typeface="Arial"/>
              <a:buNone/>
            </a:pPr>
            <a:r>
              <a:rPr lang="ja-JP" b="0"/>
              <a:t>次にベトナムの旅行と日本の旅行について見てみましょう。▼</a:t>
            </a:r>
            <a:endParaRPr b="0"/>
          </a:p>
          <a:p>
            <a:pPr marL="0" lvl="0" indent="0" algn="l" rtl="0">
              <a:spcBef>
                <a:spcPts val="0"/>
              </a:spcBef>
              <a:spcAft>
                <a:spcPts val="0"/>
              </a:spcAft>
              <a:buClr>
                <a:schemeClr val="dk1"/>
              </a:buClr>
              <a:buSzPts val="1200"/>
              <a:buFont typeface="Arial"/>
              <a:buNone/>
            </a:pPr>
            <a:r>
              <a:rPr lang="ja-JP" b="0"/>
              <a:t>それから日本の旅行についてクイズをします。▼</a:t>
            </a:r>
            <a:endParaRPr b="0"/>
          </a:p>
          <a:p>
            <a:pPr marL="0" lvl="0" indent="0" algn="l" rtl="0">
              <a:spcBef>
                <a:spcPts val="0"/>
              </a:spcBef>
              <a:spcAft>
                <a:spcPts val="0"/>
              </a:spcAft>
              <a:buClr>
                <a:schemeClr val="dk1"/>
              </a:buClr>
              <a:buSzPts val="1200"/>
              <a:buFont typeface="Arial"/>
              <a:buNone/>
            </a:pPr>
            <a:r>
              <a:rPr lang="ja-JP" b="0"/>
              <a:t>その後に日本の代表的な観光地について紹介します。▼</a:t>
            </a:r>
            <a:endParaRPr b="0"/>
          </a:p>
          <a:p>
            <a:pPr marL="0" lvl="0" indent="0" algn="l" rtl="0">
              <a:spcBef>
                <a:spcPts val="0"/>
              </a:spcBef>
              <a:spcAft>
                <a:spcPts val="0"/>
              </a:spcAft>
              <a:buClr>
                <a:schemeClr val="dk1"/>
              </a:buClr>
              <a:buSzPts val="1200"/>
              <a:buFont typeface="Arial"/>
              <a:buNone/>
            </a:pPr>
            <a:r>
              <a:rPr lang="ja-JP" b="0"/>
              <a:t>それから日本</a:t>
            </a:r>
            <a:r>
              <a:rPr lang="ja-JP" altLang="en-US" b="0"/>
              <a:t>の社員</a:t>
            </a:r>
            <a:r>
              <a:rPr lang="ja-JP" b="0"/>
              <a:t>旅行について勉強します。▼</a:t>
            </a:r>
            <a:endParaRPr b="0"/>
          </a:p>
          <a:p>
            <a:pPr marL="0" lvl="0" indent="0" algn="l" rtl="0">
              <a:spcBef>
                <a:spcPts val="0"/>
              </a:spcBef>
              <a:spcAft>
                <a:spcPts val="0"/>
              </a:spcAft>
              <a:buClr>
                <a:schemeClr val="dk1"/>
              </a:buClr>
              <a:buSzPts val="1200"/>
              <a:buFont typeface="Arial"/>
              <a:buNone/>
            </a:pPr>
            <a:r>
              <a:rPr lang="ja-JP" b="0"/>
              <a:t>そして旅行の計画を立てる練習をします。▼</a:t>
            </a:r>
            <a:endParaRPr b="0"/>
          </a:p>
          <a:p>
            <a:pPr marL="0" lvl="0" indent="0" algn="l" rtl="0">
              <a:spcBef>
                <a:spcPts val="0"/>
              </a:spcBef>
              <a:spcAft>
                <a:spcPts val="0"/>
              </a:spcAft>
              <a:buClr>
                <a:schemeClr val="dk1"/>
              </a:buClr>
              <a:buSzPts val="1200"/>
              <a:buFont typeface="Arial"/>
              <a:buNone/>
            </a:pPr>
            <a:r>
              <a:rPr lang="ja-JP" altLang="en-US" b="0"/>
              <a:t>そのあと、今日のまとめです。▼​​​</a:t>
            </a:r>
          </a:p>
          <a:p>
            <a:pPr marL="0" lvl="0" indent="0" algn="l" rtl="0">
              <a:spcBef>
                <a:spcPts val="0"/>
              </a:spcBef>
              <a:spcAft>
                <a:spcPts val="0"/>
              </a:spcAft>
              <a:buClr>
                <a:schemeClr val="dk1"/>
              </a:buClr>
              <a:buSzPts val="1200"/>
              <a:buFont typeface="Arial"/>
              <a:buNone/>
            </a:pPr>
            <a:r>
              <a:rPr lang="ja-JP" altLang="en-US" b="0"/>
              <a:t>最後によくある質問を確認しましょう。▼​​</a:t>
            </a:r>
            <a:endParaRPr lang="en-US" altLang="ja-JP" b="0"/>
          </a:p>
          <a:p>
            <a:pPr marL="0" lvl="0" indent="0" algn="l" rtl="0">
              <a:spcBef>
                <a:spcPts val="0"/>
              </a:spcBef>
              <a:spcAft>
                <a:spcPts val="0"/>
              </a:spcAft>
              <a:buClr>
                <a:schemeClr val="dk1"/>
              </a:buClr>
              <a:buSzPts val="1200"/>
              <a:buFont typeface="Arial"/>
              <a:buNone/>
            </a:pPr>
            <a:endParaRPr lang="vi-VN" altLang="ja-JP" b="0"/>
          </a:p>
          <a:p>
            <a:pPr marL="0" lvl="0" indent="0" algn="l" rtl="0">
              <a:spcBef>
                <a:spcPts val="0"/>
              </a:spcBef>
              <a:spcAft>
                <a:spcPts val="0"/>
              </a:spcAft>
              <a:buClr>
                <a:schemeClr val="dk1"/>
              </a:buClr>
              <a:buSzPts val="1200"/>
              <a:buFont typeface="Arial"/>
              <a:buNone/>
            </a:pPr>
            <a:r>
              <a:rPr lang="vi-VN" b="0"/>
              <a:t>Sau đây tôi sẽ trình bày nội dung của bài học hôm nay. </a:t>
            </a:r>
            <a:r>
              <a:rPr lang="ja-JP" altLang="en-US" b="0" u="none">
                <a:latin typeface="Arial"/>
                <a:ea typeface="Arial"/>
                <a:cs typeface="Arial"/>
                <a:sym typeface="Arial"/>
              </a:rPr>
              <a:t>▼</a:t>
            </a:r>
            <a:endParaRPr lang="vi-VN" altLang="ja-JP" b="0" u="none">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u="none">
                <a:latin typeface="Arial"/>
                <a:ea typeface="Arial"/>
                <a:cs typeface="Arial"/>
                <a:sym typeface="Arial"/>
              </a:rPr>
              <a:t>Đầu tiên, hãy xác nhận mục tiêu của bài.</a:t>
            </a:r>
            <a:r>
              <a:rPr lang="vi-VN" b="0" u="none" baseline="0">
                <a:latin typeface="Arial"/>
                <a:ea typeface="Arial"/>
                <a:cs typeface="Arial"/>
                <a:sym typeface="Arial"/>
              </a:rPr>
              <a:t> </a:t>
            </a:r>
            <a:r>
              <a:rPr lang="ja-JP" altLang="en-US" b="0" u="none">
                <a:latin typeface="Arial"/>
                <a:ea typeface="Arial"/>
                <a:cs typeface="Arial"/>
                <a:sym typeface="Arial"/>
              </a:rPr>
              <a:t>▼</a:t>
            </a:r>
            <a:endParaRPr lang="vi-VN" altLang="ja-JP" b="0" u="none">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u="none">
                <a:latin typeface="Arial"/>
                <a:ea typeface="Arial"/>
                <a:cs typeface="Arial"/>
                <a:sym typeface="Arial"/>
              </a:rPr>
              <a:t>Tiếp theo hãy cùng nhìn nhận về du lịch ở Việt Nam và ở Nhật Bản. </a:t>
            </a:r>
            <a:r>
              <a:rPr lang="ja-JP" altLang="en-US" b="0" u="none">
                <a:latin typeface="Arial"/>
                <a:ea typeface="Arial"/>
                <a:cs typeface="Arial"/>
                <a:sym typeface="Arial"/>
              </a:rPr>
              <a:t>▼</a:t>
            </a:r>
            <a:endParaRPr lang="vi-VN" altLang="ja-JP" b="0" u="none">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u="none">
                <a:latin typeface="Arial"/>
                <a:ea typeface="Arial"/>
                <a:cs typeface="Arial"/>
                <a:sym typeface="Arial"/>
              </a:rPr>
              <a:t>Tiếp đến là những câu đố vui về du lịch ở Nhật. </a:t>
            </a:r>
            <a:r>
              <a:rPr lang="ja-JP" altLang="en-US" b="0" u="none">
                <a:latin typeface="Arial"/>
                <a:ea typeface="Arial"/>
                <a:cs typeface="Arial"/>
                <a:sym typeface="Arial"/>
              </a:rPr>
              <a:t>▼</a:t>
            </a:r>
            <a:endParaRPr lang="vi-VN" altLang="ja-JP" b="0" u="none">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u="none">
                <a:latin typeface="Arial"/>
                <a:ea typeface="Arial"/>
                <a:cs typeface="Arial"/>
                <a:sym typeface="Arial"/>
              </a:rPr>
              <a:t>Sau đó, tôi sẽ giới thiệu về những địa điểm du lịch tiêu biểu ở Nhật. </a:t>
            </a:r>
            <a:r>
              <a:rPr lang="ja-JP" altLang="en-US" b="0" u="none">
                <a:latin typeface="Arial"/>
                <a:ea typeface="Arial"/>
                <a:cs typeface="Arial"/>
                <a:sym typeface="Arial"/>
              </a:rPr>
              <a:t>▼</a:t>
            </a:r>
            <a:endParaRPr lang="vi-VN" altLang="ja-JP" b="0" u="none">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u="none">
                <a:latin typeface="Arial"/>
                <a:ea typeface="Arial"/>
                <a:cs typeface="Arial"/>
                <a:sym typeface="Arial"/>
              </a:rPr>
              <a:t>Tiếp theo, cùng</a:t>
            </a:r>
            <a:r>
              <a:rPr lang="vi-VN" b="0" u="none" baseline="0">
                <a:latin typeface="Arial"/>
                <a:ea typeface="Arial"/>
                <a:cs typeface="Arial"/>
                <a:sym typeface="Arial"/>
              </a:rPr>
              <a:t> tìm hiểu về du lịch cho nhân viên công ty ở Nhật. </a:t>
            </a:r>
            <a:r>
              <a:rPr lang="ja-JP" altLang="en-US" b="0" u="none">
                <a:latin typeface="Arial"/>
                <a:ea typeface="Arial"/>
                <a:cs typeface="Arial"/>
                <a:sym typeface="Arial"/>
              </a:rPr>
              <a:t>▼</a:t>
            </a:r>
            <a:endParaRPr lang="vi-VN" altLang="ja-JP" b="0" u="none">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u="none">
                <a:latin typeface="Arial"/>
                <a:ea typeface="Arial"/>
                <a:cs typeface="Arial"/>
                <a:sym typeface="Arial"/>
              </a:rPr>
              <a:t>Sau đó, hãy luyện tập lập kế hoạch đi du lịch. </a:t>
            </a:r>
            <a:r>
              <a:rPr lang="ja-JP" altLang="en-US" b="0" u="none">
                <a:latin typeface="Arial"/>
                <a:ea typeface="Arial"/>
                <a:cs typeface="Arial"/>
                <a:sym typeface="Arial"/>
              </a:rPr>
              <a:t>▼</a:t>
            </a:r>
            <a:endParaRPr lang="vi-VN" altLang="ja-JP" b="0" u="none">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b="0" u="none" err="1">
                <a:latin typeface="Arial"/>
                <a:ea typeface="Arial"/>
                <a:cs typeface="Arial"/>
                <a:sym typeface="Arial"/>
              </a:rPr>
              <a:t>Tiếp</a:t>
            </a:r>
            <a:r>
              <a:rPr lang="en-US" b="0" u="none">
                <a:latin typeface="Arial"/>
                <a:ea typeface="Arial"/>
                <a:cs typeface="Arial"/>
                <a:sym typeface="Arial"/>
              </a:rPr>
              <a:t> </a:t>
            </a:r>
            <a:r>
              <a:rPr lang="en-US" b="0" u="none" err="1">
                <a:latin typeface="Arial"/>
                <a:ea typeface="Arial"/>
                <a:cs typeface="Arial"/>
                <a:sym typeface="Arial"/>
              </a:rPr>
              <a:t>đến</a:t>
            </a:r>
            <a:r>
              <a:rPr lang="en-US" b="0" u="none">
                <a:latin typeface="Arial"/>
                <a:ea typeface="Arial"/>
                <a:cs typeface="Arial"/>
                <a:sym typeface="Arial"/>
              </a:rPr>
              <a:t> </a:t>
            </a:r>
            <a:r>
              <a:rPr lang="vi-VN" b="0" u="none">
                <a:latin typeface="Arial"/>
                <a:ea typeface="Arial"/>
                <a:cs typeface="Arial"/>
                <a:sym typeface="Arial"/>
              </a:rPr>
              <a:t>là kết luận toàn bài ngày hôm nay. ▼​​​​​</a:t>
            </a:r>
          </a:p>
          <a:p>
            <a:pPr marL="0" lvl="0" indent="0" algn="l" rtl="0">
              <a:spcBef>
                <a:spcPts val="0"/>
              </a:spcBef>
              <a:spcAft>
                <a:spcPts val="0"/>
              </a:spcAft>
              <a:buClr>
                <a:schemeClr val="dk1"/>
              </a:buClr>
              <a:buSzPts val="1200"/>
              <a:buFont typeface="Arial"/>
              <a:buNone/>
            </a:pPr>
            <a:r>
              <a:rPr lang="vi-VN" b="0" u="none">
                <a:latin typeface="Arial"/>
                <a:ea typeface="Arial"/>
                <a:cs typeface="Arial"/>
                <a:sym typeface="Arial"/>
              </a:rPr>
              <a:t>Cuối cùng là câu hỏi thường gặp▼​​​</a:t>
            </a:r>
            <a:endParaRPr lang="vi-VN" b="0"/>
          </a:p>
          <a:p>
            <a:pPr marL="0" lvl="0" indent="0" algn="l" rtl="0">
              <a:spcBef>
                <a:spcPts val="0"/>
              </a:spcBef>
              <a:spcAft>
                <a:spcPts val="0"/>
              </a:spcAft>
              <a:buClr>
                <a:schemeClr val="dk1"/>
              </a:buClr>
              <a:buSzPts val="1200"/>
              <a:buFont typeface="Arial"/>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30929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latin typeface="Arial"/>
                <a:ea typeface="Arial"/>
                <a:cs typeface="Arial"/>
                <a:sym typeface="Arial"/>
              </a:rPr>
              <a:t>ベトナムには社員旅行はありますか。（参加者数人に聞く）皆さんは社員旅行に参加したいですか。（参加者数人に聞く）では日本の社員旅行を見てみましょう。▼</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Ở Việt Nam có những chuyến du lịch cho nhân viên không? (Hỏi một vài người tham</a:t>
            </a:r>
            <a:r>
              <a:rPr lang="vi-VN" altLang="ja-JP" b="0" baseline="0">
                <a:latin typeface="Arial"/>
                <a:ea typeface="Arial"/>
                <a:cs typeface="Arial"/>
                <a:sym typeface="Arial"/>
              </a:rPr>
              <a:t> gia) Mọi người có thích tham gia những chuyến du lịch cho nhân viên công ty không? (Hỏi một vài người tham gia) Vậy hãy cùng tìm hiểu về du lịch cho nhân viên ở Nhật nhé. </a:t>
            </a:r>
            <a:r>
              <a:rPr lang="ja-JP" altLang="ja-JP" b="0">
                <a:latin typeface="Arial"/>
                <a:ea typeface="Arial"/>
                <a:cs typeface="Arial"/>
                <a:sym typeface="Arial"/>
              </a:rPr>
              <a:t>▼</a:t>
            </a:r>
            <a:endParaRPr lang="ja-JP" altLang="en-US" b="0">
              <a:latin typeface="Arial"/>
              <a:ea typeface="Arial"/>
              <a:cs typeface="Arial"/>
              <a:sym typeface="Arial"/>
            </a:endParaRPr>
          </a:p>
        </p:txBody>
      </p:sp>
      <p:sp>
        <p:nvSpPr>
          <p:cNvPr id="466" name="Google Shape;466;p3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extLst>
      <p:ext uri="{BB962C8B-B14F-4D97-AF65-F5344CB8AC3E}">
        <p14:creationId xmlns:p14="http://schemas.microsoft.com/office/powerpoint/2010/main" val="948418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クイズにあったように、日本の会社にも社員旅行がありますが、以前に比べて最近は少なくなってきています。▼</a:t>
            </a:r>
            <a:endParaRPr lang="en-US" altLang="ja-JP" b="0">
              <a:latin typeface="Arial"/>
              <a:ea typeface="Arial"/>
              <a:cs typeface="Arial"/>
              <a:sym typeface="Arial"/>
            </a:endParaRPr>
          </a:p>
          <a:p>
            <a:pPr marL="0" lvl="0" indent="0" algn="l" rtl="0">
              <a:spcBef>
                <a:spcPts val="0"/>
              </a:spcBef>
              <a:spcAft>
                <a:spcPts val="0"/>
              </a:spcAft>
              <a:buNone/>
            </a:pPr>
            <a:r>
              <a:rPr lang="en-US" altLang="ja-JP" b="0">
                <a:latin typeface="Arial"/>
                <a:ea typeface="Arial"/>
                <a:cs typeface="Arial"/>
                <a:sym typeface="Arial"/>
              </a:rPr>
              <a:t>10</a:t>
            </a:r>
            <a:r>
              <a:rPr lang="ja-JP" altLang="en-US" b="0">
                <a:latin typeface="Arial"/>
                <a:ea typeface="Arial"/>
                <a:cs typeface="Arial"/>
                <a:sym typeface="Arial"/>
              </a:rPr>
              <a:t>年ほど前までは</a:t>
            </a:r>
            <a:r>
              <a:rPr lang="en-US" altLang="ja-JP" b="0">
                <a:latin typeface="Arial"/>
                <a:ea typeface="Arial"/>
                <a:cs typeface="Arial"/>
                <a:sym typeface="Arial"/>
              </a:rPr>
              <a:t>50</a:t>
            </a:r>
            <a:r>
              <a:rPr lang="ja-JP" altLang="en-US" b="0">
                <a:latin typeface="Arial"/>
                <a:ea typeface="Arial"/>
                <a:cs typeface="Arial"/>
                <a:sym typeface="Arial"/>
              </a:rPr>
              <a:t>％以上の会社が社員旅行に行っていましたが、今では</a:t>
            </a:r>
            <a:r>
              <a:rPr lang="en-US" altLang="ja-JP" b="0">
                <a:latin typeface="Arial"/>
                <a:ea typeface="Arial"/>
                <a:cs typeface="Arial"/>
                <a:sym typeface="Arial"/>
              </a:rPr>
              <a:t>30</a:t>
            </a:r>
            <a:r>
              <a:rPr lang="ja-JP" altLang="en-US" b="0">
                <a:latin typeface="Arial"/>
                <a:ea typeface="Arial"/>
                <a:cs typeface="Arial"/>
                <a:sym typeface="Arial"/>
              </a:rPr>
              <a:t>％以下になっています。▼</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では日本人は、社員旅行に行きたい人が多いと思いますか。（参加者数人に聞く）▼</a:t>
            </a:r>
            <a:endParaRPr lang="vi-VN"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Giống như đã biết ở phần đố vui, các công ty</a:t>
            </a:r>
            <a:r>
              <a:rPr lang="vi-VN" altLang="ja-JP" b="0" baseline="0">
                <a:latin typeface="Arial"/>
                <a:ea typeface="Arial"/>
                <a:cs typeface="Arial"/>
                <a:sym typeface="Arial"/>
              </a:rPr>
              <a:t> của Nhật cũng tổ chức du lịch cho nhân viên, nhưng gần đây có xu hướng ít hơn trước.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Cho đến khoảng 10 năm trước, có trên 50% công ty tổ chức du lịch cho nhân viên, ngày nay, con số này chỉ còn khoảng dưới 30%</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Vậy thì các bạn có nghĩ rằng có nhiều người Nhật thích đi du lịch công ty không? (Hỏi một vài người tham gia) </a:t>
            </a:r>
            <a:r>
              <a:rPr lang="ja-JP" altLang="en-US" b="0">
                <a:latin typeface="Arial"/>
                <a:ea typeface="Arial"/>
                <a:cs typeface="Arial"/>
                <a:sym typeface="Arial"/>
              </a:rPr>
              <a:t>▼</a:t>
            </a:r>
            <a:endParaRPr lang="en-US" altLang="ja-JP" b="0">
              <a:latin typeface="Arial"/>
              <a:ea typeface="Arial"/>
              <a:cs typeface="Arial"/>
              <a:sym typeface="Arial"/>
            </a:endParaRPr>
          </a:p>
        </p:txBody>
      </p:sp>
      <p:sp>
        <p:nvSpPr>
          <p:cNvPr id="466" name="Google Shape;466;p3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31</a:t>
            </a:fld>
            <a:endParaRPr/>
          </a:p>
        </p:txBody>
      </p:sp>
    </p:spTree>
    <p:extLst>
      <p:ext uri="{BB962C8B-B14F-4D97-AF65-F5344CB8AC3E}">
        <p14:creationId xmlns:p14="http://schemas.microsoft.com/office/powerpoint/2010/main" val="75642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実は最近は社員旅行に行きたくない日本人が増えています。どうしてだと思いますか。（参加者数人に聞く。参加者の答えの例：自由がない、めんどう、休みたい、など）そうですね。調査によると、仕事の延長のようで楽しめない、という人が多いようです。▼</a:t>
            </a:r>
            <a:endParaRPr lang="vi-VN"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Sự thật là gần đây có nhiều người Nhật không muốn đi du lịch công ty. Theo các bạn tại sao vậy? (Hỏi một vài người tham gia. Ví dụ người tham gia trả lời:</a:t>
            </a:r>
            <a:r>
              <a:rPr lang="vi-VN" altLang="ja-JP" b="0" baseline="0">
                <a:latin typeface="Arial"/>
                <a:ea typeface="Arial"/>
                <a:cs typeface="Arial"/>
                <a:sym typeface="Arial"/>
              </a:rPr>
              <a:t> không t</a:t>
            </a:r>
            <a:r>
              <a:rPr lang="en-US" altLang="ja-JP" b="0" baseline="0">
                <a:latin typeface="Arial"/>
                <a:ea typeface="Arial"/>
                <a:cs typeface="Arial"/>
                <a:sym typeface="Arial"/>
              </a:rPr>
              <a:t>ự do</a:t>
            </a:r>
            <a:r>
              <a:rPr lang="vi-VN" altLang="ja-JP" b="0" baseline="0">
                <a:latin typeface="Arial"/>
                <a:ea typeface="Arial"/>
                <a:cs typeface="Arial"/>
                <a:sym typeface="Arial"/>
              </a:rPr>
              <a:t>, phiền phức, muốn nghỉ ngơi...) Đúng vậy. Theo khảo sát, có rất nhiều người nói rằng họ không thể thoải mái tận hưởng vì đây giống như một phần kéo dài của công việc. </a:t>
            </a:r>
            <a:r>
              <a:rPr lang="ja-JP" altLang="en-US" b="0">
                <a:latin typeface="Arial"/>
                <a:ea typeface="Arial"/>
                <a:cs typeface="Arial"/>
                <a:sym typeface="Arial"/>
              </a:rPr>
              <a:t>▼</a:t>
            </a:r>
            <a:endParaRPr lang="en-US" altLang="ja-JP" b="0">
              <a:latin typeface="Arial"/>
              <a:ea typeface="Arial"/>
              <a:cs typeface="Arial"/>
              <a:sym typeface="Arial"/>
            </a:endParaRPr>
          </a:p>
        </p:txBody>
      </p:sp>
      <p:sp>
        <p:nvSpPr>
          <p:cNvPr id="466" name="Google Shape;466;p3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32</a:t>
            </a:fld>
            <a:endParaRPr/>
          </a:p>
        </p:txBody>
      </p:sp>
    </p:spTree>
    <p:extLst>
      <p:ext uri="{BB962C8B-B14F-4D97-AF65-F5344CB8AC3E}">
        <p14:creationId xmlns:p14="http://schemas.microsoft.com/office/powerpoint/2010/main" val="326703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では、逆に社員旅行に行くと、どんないいことがあると思いますか。グループに分かれて少し考えてみてください。（</a:t>
            </a:r>
            <a:r>
              <a:rPr lang="ja-JP" altLang="en-US" sz="1200" b="0">
                <a:solidFill>
                  <a:schemeClr val="dk1"/>
                </a:solidFill>
                <a:latin typeface="Arial"/>
                <a:ea typeface="Arial"/>
                <a:cs typeface="Arial"/>
                <a:sym typeface="Arial"/>
              </a:rPr>
              <a:t>参加者をグループに分け、</a:t>
            </a:r>
            <a:r>
              <a:rPr lang="en-US" altLang="ja-JP" sz="1200" b="0">
                <a:solidFill>
                  <a:schemeClr val="dk1"/>
                </a:solidFill>
                <a:latin typeface="Arial"/>
                <a:ea typeface="Arial"/>
                <a:cs typeface="Arial"/>
                <a:sym typeface="Arial"/>
              </a:rPr>
              <a:t>5</a:t>
            </a:r>
            <a:r>
              <a:rPr lang="ja-JP" altLang="en-US" sz="1200" b="0">
                <a:solidFill>
                  <a:schemeClr val="dk1"/>
                </a:solidFill>
                <a:latin typeface="Arial"/>
                <a:ea typeface="Arial"/>
                <a:cs typeface="Arial"/>
                <a:sym typeface="Arial"/>
              </a:rPr>
              <a:t>分ぐらい話し合わせたあと、</a:t>
            </a:r>
            <a:r>
              <a:rPr lang="ja-JP" altLang="en-US" sz="1200" b="0" strike="noStrike">
                <a:solidFill>
                  <a:schemeClr val="dk1"/>
                </a:solidFill>
                <a:latin typeface="Arial"/>
                <a:ea typeface="Arial"/>
                <a:cs typeface="Arial"/>
                <a:sym typeface="Arial"/>
              </a:rPr>
              <a:t>グ</a:t>
            </a:r>
            <a:r>
              <a:rPr lang="ja-JP" altLang="en-US" sz="1200" b="0">
                <a:solidFill>
                  <a:schemeClr val="dk1"/>
                </a:solidFill>
                <a:latin typeface="Arial"/>
                <a:ea typeface="Arial"/>
                <a:cs typeface="Arial"/>
                <a:sym typeface="Arial"/>
              </a:rPr>
              <a:t>ループ毎に発表させる</a:t>
            </a:r>
            <a:r>
              <a:rPr lang="ja-JP" altLang="en-US" b="0">
                <a:latin typeface="Arial"/>
                <a:ea typeface="Arial"/>
                <a:cs typeface="Arial"/>
                <a:sym typeface="Arial"/>
              </a:rPr>
              <a:t>。答えの例：無料で旅行ができる、みんなと仲良くなれる、など）そうですね。やはり楽しい時間を一緒に過ごすことで、普段はあまり話さない人ともコミュニケーションの時間を持つことができるのではないでしょうか。日本語を教えてもらったり、ベトナム語を教えてあげたりできるかもしれません。もし皆さんが日本で働く会社に社員旅行があれば、ぜひ参加してみてください。▼</a:t>
            </a:r>
            <a:endParaRPr lang="vi-VN"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Vậy thì ngược lại, nếu đi du lịch công ty thì các bạn cho rằng sẽ có những ưu điểm gì? Hãy chia nhóm và thảo luận nhé. (C</a:t>
            </a:r>
            <a:r>
              <a:rPr lang="en-US" altLang="ja-JP" b="0">
                <a:latin typeface="Arial"/>
                <a:ea typeface="Arial"/>
                <a:cs typeface="Arial"/>
                <a:sym typeface="Arial"/>
              </a:rPr>
              <a:t>h</a:t>
            </a:r>
            <a:r>
              <a:rPr lang="vi-VN" altLang="ja-JP" b="0">
                <a:latin typeface="Arial"/>
                <a:ea typeface="Arial"/>
                <a:cs typeface="Arial"/>
                <a:sym typeface="Arial"/>
              </a:rPr>
              <a:t>ia người tham gia thành nhóm. Cho</a:t>
            </a:r>
            <a:r>
              <a:rPr lang="vi-VN" altLang="ja-JP" b="0" baseline="0">
                <a:latin typeface="Arial"/>
                <a:ea typeface="Arial"/>
                <a:cs typeface="Arial"/>
                <a:sym typeface="Arial"/>
              </a:rPr>
              <a:t> 5 phút thảo luận, sau đó mời từng nhóm phát biểu. Ví dụ câu trả lời: có thể đi du lịch miễn phí, mọi người có thể thân thiết hơn với nhau,...) Đúng vậy. Quả nhiên khi dành thời gian vui chơi cùng nhau, các bạn sẽ có thời gian giao tiếp với những người mà ngày thường không hay nói chuyện. Các bạn có thể được dạy tiếng Nhật, hoặc các bạn dạy tiếng Việt. Nếu công ty các bạn sẽ làm việc ở Nhật tổ chức du lịch cho nhân viên công ty thì hãy thử tham gia nhé. </a:t>
            </a:r>
            <a:r>
              <a:rPr lang="ja-JP" altLang="en-US" b="0">
                <a:latin typeface="Arial"/>
                <a:ea typeface="Arial"/>
                <a:cs typeface="Arial"/>
                <a:sym typeface="Arial"/>
              </a:rPr>
              <a:t>▼</a:t>
            </a:r>
          </a:p>
        </p:txBody>
      </p:sp>
      <p:sp>
        <p:nvSpPr>
          <p:cNvPr id="466" name="Google Shape;466;p3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33</a:t>
            </a:fld>
            <a:endParaRPr/>
          </a:p>
        </p:txBody>
      </p:sp>
    </p:spTree>
    <p:extLst>
      <p:ext uri="{BB962C8B-B14F-4D97-AF65-F5344CB8AC3E}">
        <p14:creationId xmlns:p14="http://schemas.microsoft.com/office/powerpoint/2010/main" val="1070104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3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a:effectLst/>
                <a:latin typeface="Meiryo UI" panose="020B0604030504040204" pitchFamily="50" charset="-128"/>
                <a:ea typeface="Meiryo UI" panose="020B0604030504040204" pitchFamily="50" charset="-128"/>
              </a:rPr>
              <a:t>また社員旅行以外に、自分で旅行してもいいですね。皆さんはベトナムで旅行するとき、事前にどんなことを決めますか。（参加者数人に聞く、参加者の答えの例：日時、場所、食事、など）そうですね。「どこへ行くか」、そしてそこで「何をするか」を決めますね。▼</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日本でも、</a:t>
            </a:r>
            <a:r>
              <a:rPr lang="ja-JP" b="0">
                <a:latin typeface="Arial"/>
                <a:ea typeface="Arial"/>
                <a:cs typeface="Arial"/>
                <a:sym typeface="Arial"/>
              </a:rPr>
              <a:t>皆さんだけで、友だちに会いに行ったり、週末に日帰りで近くの観光地に行ったりするかもしれません。▼</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でもそんな時は、自分で行き方を調べたり、スケジュールを立てたりする必要があります。皆さんは日本で旅行に行きたいとき、どうしますか。（参加者数人に聞く、参加者の答えの例：ガイドブックを見ます、インターネットで調べます、など）</a:t>
            </a:r>
            <a:r>
              <a:rPr lang="ja-JP" altLang="en-US" b="0">
                <a:latin typeface="Arial"/>
                <a:ea typeface="Arial"/>
                <a:cs typeface="Arial"/>
                <a:sym typeface="Arial"/>
              </a:rPr>
              <a:t>そうですね。色々な方法があります。</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Ngoài ra, không chỉ đi du lịch cùng công ty, các bạn cũng có thể tự đi du lịch. Khi các bạn đi du lịch ở Việt Nam, trước hết cần quyết định điều gì? (Hỏi một vài người tham gia, ví dụ người tham gia trả lời: ngày giờ, địa điểm, việc ăn uống...)  Đúng vậy.</a:t>
            </a:r>
            <a:r>
              <a:rPr lang="vi-VN" b="0" baseline="0">
                <a:latin typeface="Arial"/>
                <a:ea typeface="Arial"/>
                <a:cs typeface="Arial"/>
                <a:sym typeface="Arial"/>
              </a:rPr>
              <a:t> Cần quyết định “Đi đâu?”, sau đó “Làm gì” ở đó phải không.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Ở Nhật, các bạn có thể gặp gỡ bạn bè, đi tham quan trong ngày ở những địa điểm gần nhà vào cuối tuần.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Tuy nhiên vào những lúc như vậy, các bạn cần phải tự tìm địa điểm</a:t>
            </a:r>
            <a:r>
              <a:rPr lang="vi-VN" b="0" baseline="0">
                <a:latin typeface="Arial"/>
                <a:ea typeface="Arial"/>
                <a:cs typeface="Arial"/>
                <a:sym typeface="Arial"/>
              </a:rPr>
              <a:t> và lên kế hoạch. Khi muốn đi du lịch ở Nhật, các bạn sẽ làm gì? (Hỏi một vài người tham gia, ví dụ người tham gia trả lời: xem sách hướng dẫn du lịch, tra cứu trên Internet, ...) Đúng vậy. Có rất nhiều </a:t>
            </a:r>
            <a:r>
              <a:rPr lang="en-US" b="0" baseline="0">
                <a:latin typeface="Arial"/>
                <a:ea typeface="Arial"/>
                <a:cs typeface="Arial"/>
                <a:sym typeface="Arial"/>
              </a:rPr>
              <a:t>cách thức</a:t>
            </a:r>
            <a:r>
              <a:rPr lang="vi-VN" b="0" baseline="0">
                <a:latin typeface="Arial"/>
                <a:ea typeface="Arial"/>
                <a:cs typeface="Arial"/>
                <a:sym typeface="Arial"/>
              </a:rPr>
              <a:t> phải không. </a:t>
            </a:r>
            <a:r>
              <a:rPr lang="ja-JP" altLang="ja-JP" b="0">
                <a:latin typeface="Arial"/>
                <a:ea typeface="Arial"/>
                <a:cs typeface="Arial"/>
                <a:sym typeface="Arial"/>
              </a:rPr>
              <a:t>▼</a:t>
            </a:r>
            <a:endParaRPr b="0">
              <a:latin typeface="Arial"/>
              <a:ea typeface="Arial"/>
              <a:cs typeface="Arial"/>
              <a:sym typeface="Arial"/>
            </a:endParaRPr>
          </a:p>
        </p:txBody>
      </p:sp>
      <p:sp>
        <p:nvSpPr>
          <p:cNvPr id="474" name="Google Shape;474;p3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34</a:t>
            </a:fld>
            <a:endParaRPr/>
          </a:p>
        </p:txBody>
      </p:sp>
    </p:spTree>
    <p:extLst>
      <p:ext uri="{BB962C8B-B14F-4D97-AF65-F5344CB8AC3E}">
        <p14:creationId xmlns:p14="http://schemas.microsoft.com/office/powerpoint/2010/main" val="676972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それでは</a:t>
            </a:r>
            <a:r>
              <a:rPr lang="ja-JP" b="0">
                <a:latin typeface="Arial"/>
                <a:ea typeface="Arial"/>
                <a:cs typeface="Arial"/>
                <a:sym typeface="Arial"/>
              </a:rPr>
              <a:t>、皆さんが日本に行ったときに、自分たちだけで旅行</a:t>
            </a:r>
            <a:r>
              <a:rPr lang="ja-JP" altLang="en-US" b="0">
                <a:latin typeface="Arial"/>
                <a:ea typeface="Arial"/>
                <a:cs typeface="Arial"/>
                <a:sym typeface="Arial"/>
              </a:rPr>
              <a:t>ができるようになる</a:t>
            </a:r>
            <a:r>
              <a:rPr lang="ja-JP" b="0">
                <a:latin typeface="Arial"/>
                <a:ea typeface="Arial"/>
                <a:cs typeface="Arial"/>
                <a:sym typeface="Arial"/>
              </a:rPr>
              <a:t>練習</a:t>
            </a:r>
            <a:r>
              <a:rPr lang="ja-JP" altLang="en-US" b="0">
                <a:latin typeface="Arial"/>
                <a:ea typeface="Arial"/>
                <a:cs typeface="Arial"/>
                <a:sym typeface="Arial"/>
              </a:rPr>
              <a:t>です</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thì bây giờ, hãy cũng luyện tập để có thể tự đi du lịch một mình khi tới Nhật nhé. </a:t>
            </a:r>
            <a:r>
              <a:rPr lang="ja-JP" altLang="ja-JP" b="0">
                <a:latin typeface="Arial"/>
                <a:ea typeface="Arial"/>
                <a:cs typeface="Arial"/>
                <a:sym typeface="Arial"/>
              </a:rPr>
              <a:t>▼</a:t>
            </a:r>
            <a:endParaRPr b="0">
              <a:latin typeface="Arial"/>
              <a:ea typeface="Arial"/>
              <a:cs typeface="Arial"/>
              <a:sym typeface="Arial"/>
            </a:endParaRPr>
          </a:p>
        </p:txBody>
      </p:sp>
      <p:sp>
        <p:nvSpPr>
          <p:cNvPr id="484" name="Google Shape;484;p3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35</a:t>
            </a:fld>
            <a:endParaRPr/>
          </a:p>
        </p:txBody>
      </p:sp>
    </p:spTree>
    <p:extLst>
      <p:ext uri="{BB962C8B-B14F-4D97-AF65-F5344CB8AC3E}">
        <p14:creationId xmlns:p14="http://schemas.microsoft.com/office/powerpoint/2010/main" val="508546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で</a:t>
            </a:r>
            <a:r>
              <a:rPr lang="ja-JP" sz="1200" b="0" dirty="0">
                <a:solidFill>
                  <a:schemeClr val="dk1"/>
                </a:solidFill>
                <a:latin typeface="Arial"/>
                <a:ea typeface="Arial"/>
                <a:cs typeface="Arial"/>
                <a:sym typeface="Arial"/>
              </a:rPr>
              <a:t>は、今から旅行の計画を</a:t>
            </a:r>
            <a:r>
              <a:rPr lang="ja-JP" sz="1200" b="0" strike="noStrike" dirty="0">
                <a:solidFill>
                  <a:schemeClr val="dk1"/>
                </a:solidFill>
                <a:latin typeface="Arial"/>
                <a:ea typeface="Arial"/>
                <a:cs typeface="Arial"/>
                <a:sym typeface="Arial"/>
              </a:rPr>
              <a:t>立てて</a:t>
            </a:r>
            <a:r>
              <a:rPr lang="ja-JP" sz="1200" b="0" dirty="0">
                <a:solidFill>
                  <a:schemeClr val="dk1"/>
                </a:solidFill>
                <a:latin typeface="Arial"/>
                <a:ea typeface="Arial"/>
                <a:cs typeface="Arial"/>
                <a:sym typeface="Arial"/>
              </a:rPr>
              <a:t>みましょう。</a:t>
            </a:r>
            <a:r>
              <a:rPr lang="ja-JP" altLang="en-US" sz="1200" b="0" dirty="0">
                <a:solidFill>
                  <a:schemeClr val="dk1"/>
                </a:solidFill>
                <a:latin typeface="Arial"/>
                <a:ea typeface="Arial"/>
                <a:cs typeface="Arial"/>
                <a:sym typeface="Arial"/>
              </a:rPr>
              <a:t>▼</a:t>
            </a:r>
            <a:endParaRPr lang="en-US" altLang="ja-JP" sz="1200" b="0" dirty="0">
              <a:solidFill>
                <a:schemeClr val="dk1"/>
              </a:solidFill>
              <a:latin typeface="Arial"/>
              <a:ea typeface="Arial"/>
              <a:cs typeface="Arial"/>
              <a:sym typeface="Arial"/>
            </a:endParaRPr>
          </a:p>
          <a:p>
            <a:pPr marL="0" lvl="0" indent="0" algn="l" rtl="0">
              <a:spcBef>
                <a:spcPts val="0"/>
              </a:spcBef>
              <a:spcAft>
                <a:spcPts val="0"/>
              </a:spcAft>
              <a:buNone/>
            </a:pPr>
            <a:r>
              <a:rPr lang="ja-JP" sz="1200" b="0" dirty="0">
                <a:solidFill>
                  <a:schemeClr val="dk1"/>
                </a:solidFill>
                <a:latin typeface="Arial"/>
                <a:ea typeface="Arial"/>
                <a:cs typeface="Arial"/>
                <a:sym typeface="Arial"/>
              </a:rPr>
              <a:t>みなさんは日本でどこへ行きたいですか。▼</a:t>
            </a:r>
            <a:endParaRPr sz="1200" b="0" dirty="0">
              <a:solidFill>
                <a:schemeClr val="dk1"/>
              </a:solidFill>
              <a:latin typeface="Arial"/>
              <a:ea typeface="Arial"/>
              <a:cs typeface="Arial"/>
              <a:sym typeface="Arial"/>
            </a:endParaRPr>
          </a:p>
          <a:p>
            <a:pPr marL="0" lvl="0" indent="0" algn="l" rtl="0">
              <a:spcBef>
                <a:spcPts val="0"/>
              </a:spcBef>
              <a:spcAft>
                <a:spcPts val="0"/>
              </a:spcAft>
              <a:buNone/>
            </a:pPr>
            <a:r>
              <a:rPr lang="ja-JP" altLang="en-US" sz="1200" b="0" dirty="0">
                <a:solidFill>
                  <a:schemeClr val="dk1"/>
                </a:solidFill>
                <a:latin typeface="Arial"/>
                <a:ea typeface="Arial"/>
                <a:cs typeface="Arial"/>
                <a:sym typeface="Arial"/>
              </a:rPr>
              <a:t>そこで</a:t>
            </a:r>
            <a:r>
              <a:rPr lang="ja-JP" sz="1200" b="0" dirty="0">
                <a:solidFill>
                  <a:schemeClr val="dk1"/>
                </a:solidFill>
                <a:latin typeface="Arial"/>
                <a:ea typeface="Arial"/>
                <a:cs typeface="Arial"/>
                <a:sym typeface="Arial"/>
              </a:rPr>
              <a:t>何がしたいですか。</a:t>
            </a:r>
            <a:r>
              <a:rPr lang="ja-JP" altLang="en-US" sz="1200" b="0" strike="noStrike" dirty="0">
                <a:solidFill>
                  <a:schemeClr val="dk1"/>
                </a:solidFill>
                <a:latin typeface="Arial"/>
                <a:ea typeface="Arial"/>
                <a:cs typeface="Arial"/>
                <a:sym typeface="Arial"/>
              </a:rPr>
              <a:t>それを今から</a:t>
            </a:r>
            <a:r>
              <a:rPr lang="ja-JP" sz="1200" b="0" dirty="0">
                <a:solidFill>
                  <a:schemeClr val="dk1"/>
                </a:solidFill>
                <a:latin typeface="Arial"/>
                <a:ea typeface="Arial"/>
                <a:cs typeface="Arial"/>
                <a:sym typeface="Arial"/>
              </a:rPr>
              <a:t>3～4人のグループで話して発表して</a:t>
            </a:r>
            <a:r>
              <a:rPr lang="ja-JP" altLang="en-US" sz="1200" b="0" strike="noStrike" dirty="0">
                <a:solidFill>
                  <a:schemeClr val="dk1"/>
                </a:solidFill>
                <a:latin typeface="Arial"/>
                <a:ea typeface="Arial"/>
                <a:cs typeface="Arial"/>
                <a:sym typeface="Arial"/>
              </a:rPr>
              <a:t>もらいます</a:t>
            </a:r>
            <a:r>
              <a:rPr lang="ja-JP" sz="1200" b="0" dirty="0">
                <a:solidFill>
                  <a:schemeClr val="dk1"/>
                </a:solidFill>
                <a:latin typeface="Arial"/>
                <a:ea typeface="Arial"/>
                <a:cs typeface="Arial"/>
                <a:sym typeface="Arial"/>
              </a:rPr>
              <a:t>。</a:t>
            </a:r>
            <a:r>
              <a:rPr lang="ja-JP" altLang="en-US" sz="1200" b="0" dirty="0">
                <a:solidFill>
                  <a:schemeClr val="dk1"/>
                </a:solidFill>
                <a:latin typeface="Arial"/>
                <a:ea typeface="Arial"/>
                <a:cs typeface="Arial"/>
                <a:sym typeface="Arial"/>
              </a:rPr>
              <a:t>▼</a:t>
            </a:r>
            <a:endParaRPr lang="en-US" altLang="ja-JP" sz="1200" b="0" dirty="0">
              <a:solidFill>
                <a:schemeClr val="dk1"/>
              </a:solidFill>
              <a:latin typeface="Arial"/>
              <a:ea typeface="Arial"/>
              <a:cs typeface="Arial"/>
              <a:sym typeface="Arial"/>
            </a:endParaRPr>
          </a:p>
          <a:p>
            <a:pPr marL="0" lvl="0" indent="0" algn="l" rtl="0">
              <a:spcBef>
                <a:spcPts val="0"/>
              </a:spcBef>
              <a:spcAft>
                <a:spcPts val="0"/>
              </a:spcAft>
              <a:buNone/>
            </a:pPr>
            <a:endParaRPr sz="1200" b="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ja-JP" b="0" dirty="0">
                <a:latin typeface="Arial"/>
                <a:ea typeface="Arial"/>
                <a:cs typeface="Arial"/>
                <a:sym typeface="Arial"/>
              </a:rPr>
              <a:t>Vậy thì bây giờ, chúng ta cùng lập kế hoạch đi du lịch nhé. </a:t>
            </a:r>
            <a:r>
              <a:rPr lang="ja-JP" altLang="en-US" sz="1200" b="0" dirty="0">
                <a:solidFill>
                  <a:schemeClr val="dk1"/>
                </a:solidFill>
                <a:latin typeface="Arial"/>
                <a:ea typeface="Arial"/>
                <a:cs typeface="Arial"/>
                <a:sym typeface="Arial"/>
              </a:rPr>
              <a:t>▼</a:t>
            </a:r>
            <a:endParaRPr lang="vi-VN" altLang="ja-JP" b="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ja-JP" b="0" dirty="0">
                <a:latin typeface="Arial"/>
                <a:ea typeface="Arial"/>
                <a:cs typeface="Arial"/>
                <a:sym typeface="Arial"/>
              </a:rPr>
              <a:t>Mọi người muốn đi đến nơi nào của Nhật Bản? ▼</a:t>
            </a:r>
            <a:endParaRPr b="0" dirty="0"/>
          </a:p>
          <a:p>
            <a:pPr marL="0" lvl="0" indent="0" algn="l" rtl="0">
              <a:spcBef>
                <a:spcPts val="0"/>
              </a:spcBef>
              <a:spcAft>
                <a:spcPts val="0"/>
              </a:spcAft>
              <a:buClr>
                <a:schemeClr val="dk1"/>
              </a:buClr>
              <a:buSzPts val="1200"/>
              <a:buFont typeface="Arial"/>
              <a:buNone/>
            </a:pPr>
            <a:r>
              <a:rPr lang="ja-JP" b="0" dirty="0">
                <a:latin typeface="Arial"/>
                <a:ea typeface="Arial"/>
                <a:cs typeface="Arial"/>
                <a:sym typeface="Arial"/>
              </a:rPr>
              <a:t>Các bạn muốn làm gì ở đó? Hãy thảo luận và phát biểu theo nhóm từ 3-4 người. </a:t>
            </a:r>
            <a:r>
              <a:rPr lang="ja-JP" altLang="en-US" sz="1200" b="0" dirty="0">
                <a:solidFill>
                  <a:schemeClr val="dk1"/>
                </a:solidFill>
                <a:latin typeface="Arial"/>
                <a:ea typeface="Arial"/>
                <a:cs typeface="Arial"/>
                <a:sym typeface="Arial"/>
              </a:rPr>
              <a:t>▼</a:t>
            </a:r>
            <a:endParaRPr sz="1200" b="0" dirty="0">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36</a:t>
            </a:fld>
            <a:endParaRPr/>
          </a:p>
        </p:txBody>
      </p:sp>
    </p:spTree>
    <p:extLst>
      <p:ext uri="{BB962C8B-B14F-4D97-AF65-F5344CB8AC3E}">
        <p14:creationId xmlns:p14="http://schemas.microsoft.com/office/powerpoint/2010/main" val="1102322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Arial"/>
                <a:ea typeface="Arial"/>
                <a:cs typeface="Arial"/>
                <a:sym typeface="Arial"/>
              </a:rPr>
              <a:t>まずは</a:t>
            </a:r>
            <a:r>
              <a:rPr lang="ja-JP" altLang="en-US" sz="1200" b="0" i="0">
                <a:solidFill>
                  <a:schemeClr val="dk1"/>
                </a:solidFill>
                <a:latin typeface="Arial"/>
                <a:ea typeface="Arial"/>
                <a:cs typeface="Arial"/>
                <a:sym typeface="Arial"/>
              </a:rPr>
              <a:t>スマホの検索サイトを開いてください。▼</a:t>
            </a:r>
            <a:endParaRPr lang="en-US" altLang="ja-JP" sz="1200" b="0" i="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a:solidFill>
                  <a:schemeClr val="dk1"/>
                </a:solidFill>
                <a:latin typeface="Arial"/>
                <a:ea typeface="Arial"/>
                <a:cs typeface="Arial"/>
                <a:sym typeface="Arial"/>
              </a:rPr>
              <a:t>そして、</a:t>
            </a:r>
            <a:r>
              <a:rPr lang="ja-JP" altLang="en-US" sz="1200" b="0">
                <a:solidFill>
                  <a:schemeClr val="dk1"/>
                </a:solidFill>
                <a:latin typeface="Arial"/>
                <a:ea typeface="Arial"/>
                <a:cs typeface="Arial"/>
                <a:sym typeface="Arial"/>
              </a:rPr>
              <a:t>「</a:t>
            </a:r>
            <a:r>
              <a:rPr lang="en-US" altLang="ja-JP" sz="1200" b="0">
                <a:solidFill>
                  <a:schemeClr val="dk1"/>
                </a:solidFill>
                <a:latin typeface="Arial"/>
                <a:ea typeface="Arial"/>
                <a:cs typeface="Arial"/>
                <a:sym typeface="Arial"/>
              </a:rPr>
              <a:t>top </a:t>
            </a:r>
            <a:r>
              <a:rPr lang="en-US" altLang="ja-JP" sz="1200" b="0" err="1">
                <a:solidFill>
                  <a:schemeClr val="dk1"/>
                </a:solidFill>
                <a:latin typeface="Arial"/>
                <a:ea typeface="Arial"/>
                <a:cs typeface="Arial"/>
                <a:sym typeface="Arial"/>
              </a:rPr>
              <a:t>thắng</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cảnh</a:t>
            </a:r>
            <a:r>
              <a:rPr lang="en-US" altLang="ja-JP" sz="1200" b="0">
                <a:solidFill>
                  <a:schemeClr val="dk1"/>
                </a:solidFill>
                <a:latin typeface="Arial"/>
                <a:ea typeface="Arial"/>
                <a:cs typeface="Arial"/>
                <a:sym typeface="Arial"/>
              </a:rPr>
              <a:t> Nhật Bản</a:t>
            </a:r>
            <a:r>
              <a:rPr lang="ja-JP" altLang="en-US" sz="1200" b="0">
                <a:solidFill>
                  <a:schemeClr val="dk1"/>
                </a:solidFill>
                <a:latin typeface="Arial"/>
                <a:ea typeface="Arial"/>
                <a:cs typeface="Arial"/>
                <a:sym typeface="Arial"/>
              </a:rPr>
              <a:t>」</a:t>
            </a:r>
            <a:r>
              <a:rPr lang="ja-JP" altLang="en-US" b="0" i="0">
                <a:solidFill>
                  <a:srgbClr val="222222"/>
                </a:solidFill>
                <a:effectLst/>
                <a:latin typeface="Arial" panose="020B0604020202020204" pitchFamily="34" charset="0"/>
              </a:rPr>
              <a:t>（日本観光地ランキング）</a:t>
            </a:r>
            <a:r>
              <a:rPr lang="ja-JP" altLang="en-US" sz="1200" b="0">
                <a:solidFill>
                  <a:schemeClr val="dk1"/>
                </a:solidFill>
                <a:latin typeface="Arial"/>
                <a:ea typeface="Arial"/>
                <a:cs typeface="Arial"/>
                <a:sym typeface="Arial"/>
              </a:rPr>
              <a:t>と入力してください。▼</a:t>
            </a:r>
            <a:endParaRPr lang="en-US" altLang="ja-JP" sz="1200" b="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a:solidFill>
                  <a:schemeClr val="dk1"/>
                </a:solidFill>
                <a:latin typeface="Arial"/>
                <a:ea typeface="Arial"/>
                <a:cs typeface="Arial"/>
                <a:sym typeface="Arial"/>
              </a:rPr>
              <a:t>そして</a:t>
            </a:r>
            <a:r>
              <a:rPr lang="ja-JP" altLang="en-US" b="0" i="0">
                <a:solidFill>
                  <a:srgbClr val="222222"/>
                </a:solidFill>
                <a:effectLst/>
                <a:latin typeface="Arial" panose="020B0604020202020204" pitchFamily="34" charset="0"/>
              </a:rPr>
              <a:t>検索画面で一番上に出てきたサイトの青字「</a:t>
            </a:r>
            <a:r>
              <a:rPr lang="en-US" altLang="ja-JP" b="0" i="0" err="1">
                <a:solidFill>
                  <a:srgbClr val="222222"/>
                </a:solidFill>
                <a:effectLst/>
                <a:latin typeface="Arial" panose="020B0604020202020204" pitchFamily="34" charset="0"/>
              </a:rPr>
              <a:t>Mục</a:t>
            </a:r>
            <a:r>
              <a:rPr lang="en-US" altLang="ja-JP" b="0" i="0">
                <a:solidFill>
                  <a:srgbClr val="222222"/>
                </a:solidFill>
                <a:effectLst/>
                <a:latin typeface="Arial" panose="020B0604020202020204" pitchFamily="34" charset="0"/>
              </a:rPr>
              <a:t> </a:t>
            </a:r>
            <a:r>
              <a:rPr lang="en-US" altLang="ja-JP" b="0" i="0" err="1">
                <a:solidFill>
                  <a:srgbClr val="222222"/>
                </a:solidFill>
                <a:effectLst/>
                <a:latin typeface="Arial" panose="020B0604020202020204" pitchFamily="34" charset="0"/>
              </a:rPr>
              <a:t>khác</a:t>
            </a:r>
            <a:r>
              <a:rPr lang="en-US" altLang="ja-JP" b="0" i="0">
                <a:solidFill>
                  <a:srgbClr val="222222"/>
                </a:solidFill>
                <a:effectLst/>
                <a:latin typeface="Arial" panose="020B0604020202020204" pitchFamily="34" charset="0"/>
              </a:rPr>
              <a:t>...</a:t>
            </a:r>
            <a:r>
              <a:rPr lang="ja-JP" altLang="en-US" b="0" i="0">
                <a:solidFill>
                  <a:srgbClr val="222222"/>
                </a:solidFill>
                <a:effectLst/>
                <a:latin typeface="Arial" panose="020B0604020202020204" pitchFamily="34" charset="0"/>
              </a:rPr>
              <a:t>」（他のアイテム）を選んでください。▼</a:t>
            </a:r>
            <a:endParaRPr lang="en-US" altLang="ja-JP" b="0" i="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222222"/>
                </a:solidFill>
                <a:effectLst/>
                <a:latin typeface="Arial" panose="020B0604020202020204" pitchFamily="34" charset="0"/>
              </a:rPr>
              <a:t>そこで表示される</a:t>
            </a:r>
            <a:r>
              <a:rPr lang="ja-JP" altLang="en-US" sz="1200" b="0">
                <a:solidFill>
                  <a:schemeClr val="dk1"/>
                </a:solidFill>
                <a:latin typeface="Arial"/>
                <a:ea typeface="Arial"/>
                <a:cs typeface="Arial"/>
                <a:sym typeface="Arial"/>
              </a:rPr>
              <a:t>「</a:t>
            </a:r>
            <a:r>
              <a:rPr lang="en-US" altLang="ja-JP" sz="1200" b="0" err="1">
                <a:solidFill>
                  <a:schemeClr val="dk1"/>
                </a:solidFill>
                <a:latin typeface="Arial"/>
                <a:ea typeface="Arial"/>
                <a:cs typeface="Arial"/>
                <a:sym typeface="Arial"/>
              </a:rPr>
              <a:t>traveloka</a:t>
            </a:r>
            <a:r>
              <a:rPr lang="ja-JP" altLang="en-US" sz="1200" b="0">
                <a:solidFill>
                  <a:schemeClr val="dk1"/>
                </a:solidFill>
                <a:latin typeface="Arial"/>
                <a:ea typeface="Arial"/>
                <a:cs typeface="Arial"/>
                <a:sym typeface="Arial"/>
              </a:rPr>
              <a:t>」というサイトに行って、そこに表示されたランキング</a:t>
            </a:r>
            <a:r>
              <a:rPr lang="en-US" altLang="ja-JP" sz="1200" b="0">
                <a:solidFill>
                  <a:schemeClr val="dk1"/>
                </a:solidFill>
                <a:latin typeface="Arial"/>
                <a:ea typeface="Arial"/>
                <a:cs typeface="Arial"/>
                <a:sym typeface="Arial"/>
              </a:rPr>
              <a:t>1</a:t>
            </a:r>
            <a:r>
              <a:rPr lang="ja-JP" altLang="en-US" sz="1200" b="0">
                <a:solidFill>
                  <a:schemeClr val="dk1"/>
                </a:solidFill>
                <a:latin typeface="Arial"/>
                <a:ea typeface="Arial"/>
                <a:cs typeface="Arial"/>
                <a:sym typeface="Arial"/>
              </a:rPr>
              <a:t>位から</a:t>
            </a:r>
            <a:r>
              <a:rPr lang="en-US" altLang="ja-JP" sz="1200" b="0">
                <a:solidFill>
                  <a:schemeClr val="dk1"/>
                </a:solidFill>
                <a:latin typeface="Arial"/>
                <a:ea typeface="Arial"/>
                <a:cs typeface="Arial"/>
                <a:sym typeface="Arial"/>
              </a:rPr>
              <a:t>10</a:t>
            </a:r>
            <a:r>
              <a:rPr lang="ja-JP" altLang="en-US" sz="1200" b="0">
                <a:solidFill>
                  <a:schemeClr val="dk1"/>
                </a:solidFill>
                <a:latin typeface="Arial"/>
                <a:ea typeface="Arial"/>
                <a:cs typeface="Arial"/>
                <a:sym typeface="Arial"/>
              </a:rPr>
              <a:t>位の中で、行きたい場所を決めて</a:t>
            </a:r>
            <a:r>
              <a:rPr lang="ja-JP" altLang="en-US" sz="1200" b="0" strike="noStrike">
                <a:solidFill>
                  <a:schemeClr val="dk1"/>
                </a:solidFill>
                <a:latin typeface="Arial"/>
                <a:ea typeface="Arial"/>
                <a:cs typeface="Arial"/>
                <a:sym typeface="Arial"/>
              </a:rPr>
              <a:t>ください。グループでどこか一箇所行きたい場所を選んで、そこで何をしたいか話し合って決めてください。▼</a:t>
            </a:r>
            <a:endParaRPr lang="en-US" altLang="ja-JP" sz="1200" b="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strike="noStrike">
                <a:solidFill>
                  <a:schemeClr val="dk1"/>
                </a:solidFill>
                <a:latin typeface="Arial"/>
                <a:ea typeface="Arial"/>
                <a:cs typeface="Arial"/>
                <a:sym typeface="Arial"/>
              </a:rPr>
              <a:t>そして「わたしたちは（場所）へ行きたいです。そこで◯◯をしたいです」と発表してください。話し合いや発表はベトナム語でいいです。（</a:t>
            </a:r>
            <a:r>
              <a:rPr lang="ja-JP" altLang="en-US" sz="1200" b="0">
                <a:solidFill>
                  <a:schemeClr val="dk1"/>
                </a:solidFill>
                <a:latin typeface="Arial"/>
                <a:ea typeface="Arial"/>
                <a:cs typeface="Arial"/>
                <a:sym typeface="Arial"/>
              </a:rPr>
              <a:t>参加者をグループに分け、</a:t>
            </a:r>
            <a:r>
              <a:rPr lang="en-US" altLang="ja-JP" sz="1200" b="0">
                <a:solidFill>
                  <a:schemeClr val="dk1"/>
                </a:solidFill>
                <a:latin typeface="Arial"/>
                <a:ea typeface="Arial"/>
                <a:cs typeface="Arial"/>
                <a:sym typeface="Arial"/>
              </a:rPr>
              <a:t>5</a:t>
            </a:r>
            <a:r>
              <a:rPr lang="ja-JP" altLang="en-US" sz="1200" b="0">
                <a:solidFill>
                  <a:schemeClr val="dk1"/>
                </a:solidFill>
                <a:latin typeface="Arial"/>
                <a:ea typeface="Arial"/>
                <a:cs typeface="Arial"/>
                <a:sym typeface="Arial"/>
              </a:rPr>
              <a:t>分ぐらい話し合わせたあと、</a:t>
            </a:r>
            <a:r>
              <a:rPr lang="ja-JP" altLang="en-US" sz="1200" b="0" strike="noStrike">
                <a:solidFill>
                  <a:schemeClr val="dk1"/>
                </a:solidFill>
                <a:latin typeface="Arial"/>
                <a:ea typeface="Arial"/>
                <a:cs typeface="Arial"/>
                <a:sym typeface="Arial"/>
              </a:rPr>
              <a:t>グ</a:t>
            </a:r>
            <a:r>
              <a:rPr lang="ja-JP" altLang="en-US" sz="1200" b="0">
                <a:solidFill>
                  <a:schemeClr val="dk1"/>
                </a:solidFill>
                <a:latin typeface="Arial"/>
                <a:ea typeface="Arial"/>
                <a:cs typeface="Arial"/>
                <a:sym typeface="Arial"/>
              </a:rPr>
              <a:t>ループ毎に発表させる）皆さん、色々な場所や、そこでやりたいことが見つかりましたね。▼</a:t>
            </a:r>
            <a:endParaRPr lang="en-US" altLang="ja-JP" sz="1200" b="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sz="1200" b="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a:solidFill>
                  <a:schemeClr val="dk1"/>
                </a:solidFill>
                <a:latin typeface="Arial"/>
                <a:ea typeface="Arial"/>
                <a:cs typeface="Arial"/>
                <a:sym typeface="Arial"/>
              </a:rPr>
              <a:t>Đầu</a:t>
            </a:r>
            <a:r>
              <a:rPr lang="vi-VN" altLang="ja-JP" sz="1200" b="0" baseline="0">
                <a:solidFill>
                  <a:schemeClr val="dk1"/>
                </a:solidFill>
                <a:latin typeface="Arial"/>
                <a:ea typeface="Arial"/>
                <a:cs typeface="Arial"/>
                <a:sym typeface="Arial"/>
              </a:rPr>
              <a:t> tiên, hãy mở trang web tìm kiếm của điện thoại ra nhé. </a:t>
            </a:r>
            <a:r>
              <a:rPr lang="ja-JP" altLang="en-US"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a:solidFill>
                  <a:schemeClr val="dk1"/>
                </a:solidFill>
                <a:latin typeface="Arial"/>
                <a:ea typeface="Arial"/>
                <a:cs typeface="Arial"/>
                <a:sym typeface="Arial"/>
              </a:rPr>
              <a:t>Sau đó, hãy nhập “top thắng cảnh Nhật Bản”.</a:t>
            </a:r>
            <a:r>
              <a:rPr lang="vi-VN" altLang="ja-JP" sz="1200" b="0" baseline="0">
                <a:solidFill>
                  <a:schemeClr val="dk1"/>
                </a:solidFill>
                <a:latin typeface="Arial"/>
                <a:ea typeface="Arial"/>
                <a:cs typeface="Arial"/>
                <a:sym typeface="Arial"/>
              </a:rPr>
              <a:t> </a:t>
            </a:r>
            <a:r>
              <a:rPr lang="ja-JP" altLang="en-US"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a:solidFill>
                  <a:schemeClr val="dk1"/>
                </a:solidFill>
                <a:latin typeface="Arial"/>
                <a:ea typeface="Arial"/>
                <a:cs typeface="Arial"/>
                <a:sym typeface="Arial"/>
              </a:rPr>
              <a:t>Sau đó trên màn</a:t>
            </a:r>
            <a:r>
              <a:rPr lang="vi-VN" altLang="ja-JP" sz="1200" b="0" baseline="0">
                <a:solidFill>
                  <a:schemeClr val="dk1"/>
                </a:solidFill>
                <a:latin typeface="Arial"/>
                <a:ea typeface="Arial"/>
                <a:cs typeface="Arial"/>
                <a:sym typeface="Arial"/>
              </a:rPr>
              <a:t> hình tìm kiếm, chọn đường link trang web đầu tiên có chữ “Mục khác...” màu xanh. </a:t>
            </a:r>
            <a:r>
              <a:rPr lang="ja-JP" altLang="en-US" b="0" i="0">
                <a:solidFill>
                  <a:srgbClr val="222222"/>
                </a:solidFill>
                <a:effectLst/>
                <a:latin typeface="Arial" panose="020B0604020202020204" pitchFamily="34" charset="0"/>
              </a:rPr>
              <a:t>▼</a:t>
            </a:r>
            <a:endParaRPr lang="vi-VN" altLang="ja-JP" b="0" i="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a:solidFill>
                  <a:srgbClr val="222222"/>
                </a:solidFill>
                <a:effectLst/>
                <a:latin typeface="Arial" panose="020B0604020202020204" pitchFamily="34" charset="0"/>
                <a:ea typeface="Arial"/>
                <a:cs typeface="Arial"/>
                <a:sym typeface="Arial"/>
              </a:rPr>
              <a:t>Sau đó trang web có tên “traveloka” sẽ hiện lên,</a:t>
            </a:r>
            <a:r>
              <a:rPr lang="vi-VN" altLang="ja-JP" sz="1200" b="0" i="0" baseline="0">
                <a:solidFill>
                  <a:srgbClr val="222222"/>
                </a:solidFill>
                <a:effectLst/>
                <a:latin typeface="Arial" panose="020B0604020202020204" pitchFamily="34" charset="0"/>
                <a:ea typeface="Arial"/>
                <a:cs typeface="Arial"/>
                <a:sym typeface="Arial"/>
              </a:rPr>
              <a:t> trong đó sẽ hiển thị bảng xếp hạng từ 1 đến 10, hãy chọn trong số đó địa điểm mình muốn đến. Hãy thảo luận theo nhóm và chọn ra một điểm muốn đến, hãy bàn bạc xem các bạn muốn làm gì ở đó. </a:t>
            </a:r>
            <a:r>
              <a:rPr lang="ja-JP" altLang="en-US"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a:solidFill>
                  <a:schemeClr val="dk1"/>
                </a:solidFill>
                <a:latin typeface="Arial"/>
                <a:ea typeface="Arial"/>
                <a:cs typeface="Arial"/>
                <a:sym typeface="Arial"/>
              </a:rPr>
              <a:t>Sau đó, hãy phát biểu: “Chúng tôi muốn đi đến (địa điểm).</a:t>
            </a:r>
            <a:r>
              <a:rPr lang="vi-VN" altLang="ja-JP" sz="1200" b="0" baseline="0">
                <a:solidFill>
                  <a:schemeClr val="dk1"/>
                </a:solidFill>
                <a:latin typeface="Arial"/>
                <a:ea typeface="Arial"/>
                <a:cs typeface="Arial"/>
                <a:sym typeface="Arial"/>
              </a:rPr>
              <a:t> Ở đó chúng tôi muốn làm...”. Khi thảo luận và phát biểu, các bạn có thể </a:t>
            </a:r>
            <a:r>
              <a:rPr lang="en-US" altLang="ja-JP" sz="1200" b="0" baseline="0" err="1">
                <a:solidFill>
                  <a:schemeClr val="dk1"/>
                </a:solidFill>
                <a:latin typeface="Arial"/>
                <a:ea typeface="Arial"/>
                <a:cs typeface="Arial"/>
                <a:sym typeface="Arial"/>
              </a:rPr>
              <a:t>nói</a:t>
            </a:r>
            <a:r>
              <a:rPr lang="vi-VN" altLang="ja-JP" sz="1200" b="0" baseline="0">
                <a:solidFill>
                  <a:schemeClr val="dk1"/>
                </a:solidFill>
                <a:latin typeface="Arial"/>
                <a:ea typeface="Arial"/>
                <a:cs typeface="Arial"/>
                <a:sym typeface="Arial"/>
              </a:rPr>
              <a:t> tiếng Việt. (Chia người tham gia thành các nhóm, cho 5 phút thảo luận, cho các nhóm phát biểu) Các bạn đã tìm được rất nhiều địa điểm và nhiều điều muốn làm ở đó rồi phải không. </a:t>
            </a:r>
            <a:r>
              <a:rPr lang="ja-JP" altLang="en-US" sz="1200" b="0">
                <a:solidFill>
                  <a:schemeClr val="dk1"/>
                </a:solidFill>
                <a:latin typeface="Arial"/>
                <a:ea typeface="Arial"/>
                <a:cs typeface="Arial"/>
                <a:sym typeface="Arial"/>
              </a:rPr>
              <a:t>▼</a:t>
            </a: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37</a:t>
            </a:fld>
            <a:endParaRPr/>
          </a:p>
        </p:txBody>
      </p:sp>
    </p:spTree>
    <p:extLst>
      <p:ext uri="{BB962C8B-B14F-4D97-AF65-F5344CB8AC3E}">
        <p14:creationId xmlns:p14="http://schemas.microsoft.com/office/powerpoint/2010/main" val="3702356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今みなさんが</a:t>
            </a:r>
            <a:r>
              <a:rPr lang="ja-JP" altLang="en-US" sz="1200" b="0" u="none" strike="noStrike">
                <a:solidFill>
                  <a:schemeClr val="dk1"/>
                </a:solidFill>
                <a:latin typeface="Arial"/>
                <a:ea typeface="Arial"/>
                <a:cs typeface="Arial"/>
                <a:sym typeface="Arial"/>
              </a:rPr>
              <a:t>見つけた</a:t>
            </a:r>
            <a:r>
              <a:rPr lang="ja-JP" sz="1200" b="0">
                <a:solidFill>
                  <a:schemeClr val="dk1"/>
                </a:solidFill>
                <a:latin typeface="Arial"/>
                <a:ea typeface="Arial"/>
                <a:cs typeface="Arial"/>
                <a:sym typeface="Arial"/>
              </a:rPr>
              <a:t>「日本で行きたいところ」や、今日紹介したところ以外にも、日本には</a:t>
            </a:r>
            <a:r>
              <a:rPr lang="ja-JP" sz="1200" b="0" strike="noStrike">
                <a:solidFill>
                  <a:schemeClr val="dk1"/>
                </a:solidFill>
                <a:latin typeface="Arial"/>
                <a:ea typeface="Arial"/>
                <a:cs typeface="Arial"/>
                <a:sym typeface="Arial"/>
              </a:rPr>
              <a:t>たくさん</a:t>
            </a:r>
            <a:r>
              <a:rPr lang="ja-JP" sz="1200" b="0">
                <a:solidFill>
                  <a:schemeClr val="dk1"/>
                </a:solidFill>
                <a:latin typeface="Arial"/>
                <a:ea typeface="Arial"/>
                <a:cs typeface="Arial"/>
                <a:sym typeface="Arial"/>
              </a:rPr>
              <a:t>観光地［かんこうち］があります。みなさん、ぜひいろいろなところへ行って、おいしいものを食べたり、日本の文化に触［ふ］れたり、旅先で日本人と交流して、日本を楽しんでください。▼</a:t>
            </a:r>
            <a:endParaRPr b="0"/>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※参考</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写真…姫路城［ひめじじょう］（兵庫県）、</a:t>
            </a:r>
            <a:r>
              <a:rPr lang="ja-JP" sz="1200" b="0" strike="noStrike">
                <a:solidFill>
                  <a:schemeClr val="dk1"/>
                </a:solidFill>
                <a:latin typeface="Arial"/>
                <a:ea typeface="Arial"/>
                <a:cs typeface="Arial"/>
                <a:sym typeface="Arial"/>
              </a:rPr>
              <a:t>白川郷[しらかわごう]（岐阜県）、富士山（</a:t>
            </a:r>
            <a:r>
              <a:rPr lang="ja-JP" altLang="en-US" sz="1200" b="0" strike="noStrike">
                <a:solidFill>
                  <a:schemeClr val="dk1"/>
                </a:solidFill>
                <a:latin typeface="Arial"/>
                <a:ea typeface="Arial"/>
                <a:cs typeface="Arial"/>
                <a:sym typeface="Arial"/>
              </a:rPr>
              <a:t>静岡県</a:t>
            </a:r>
            <a:r>
              <a:rPr lang="en-US" altLang="ja-JP" sz="1200" b="0" strike="noStrike">
                <a:solidFill>
                  <a:schemeClr val="dk1"/>
                </a:solidFill>
                <a:latin typeface="Arial"/>
                <a:ea typeface="Arial"/>
                <a:cs typeface="Arial"/>
                <a:sym typeface="Arial"/>
              </a:rPr>
              <a:t>/</a:t>
            </a:r>
            <a:r>
              <a:rPr lang="ja-JP" sz="1200" b="0" strike="noStrike">
                <a:solidFill>
                  <a:schemeClr val="dk1"/>
                </a:solidFill>
                <a:latin typeface="Arial"/>
                <a:ea typeface="Arial"/>
                <a:cs typeface="Arial"/>
                <a:sym typeface="Arial"/>
              </a:rPr>
              <a:t>山梨県）、たこ焼き</a:t>
            </a:r>
            <a:r>
              <a:rPr lang="ja-JP" sz="1200" b="0">
                <a:solidFill>
                  <a:schemeClr val="dk1"/>
                </a:solidFill>
                <a:latin typeface="Arial"/>
                <a:ea typeface="Arial"/>
                <a:cs typeface="Arial"/>
                <a:sym typeface="Arial"/>
              </a:rPr>
              <a:t>（大阪府）</a:t>
            </a:r>
            <a:endParaRPr lang="en-US" altLang="ja-JP"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ja-JP" b="0">
                <a:latin typeface="Arial"/>
                <a:ea typeface="Arial"/>
                <a:cs typeface="Arial"/>
                <a:sym typeface="Arial"/>
              </a:rPr>
              <a:t>Ngoài </a:t>
            </a:r>
            <a:r>
              <a:rPr lang="vi-VN" altLang="ja-JP" b="0">
                <a:latin typeface="Arial"/>
                <a:ea typeface="Arial"/>
                <a:cs typeface="Arial"/>
                <a:sym typeface="Arial"/>
              </a:rPr>
              <a:t>“</a:t>
            </a:r>
            <a:r>
              <a:rPr lang="ja-JP" b="0">
                <a:latin typeface="Arial"/>
                <a:ea typeface="Arial"/>
                <a:cs typeface="Arial"/>
                <a:sym typeface="Arial"/>
              </a:rPr>
              <a:t>những nơi muốn đến</a:t>
            </a:r>
            <a:r>
              <a:rPr lang="vi-VN" altLang="ja-JP" b="0">
                <a:latin typeface="Arial"/>
                <a:ea typeface="Arial"/>
                <a:cs typeface="Arial"/>
                <a:sym typeface="Arial"/>
              </a:rPr>
              <a:t>”</a:t>
            </a:r>
            <a:r>
              <a:rPr lang="ja-JP" b="0">
                <a:latin typeface="Arial"/>
                <a:ea typeface="Arial"/>
                <a:cs typeface="Arial"/>
                <a:sym typeface="Arial"/>
              </a:rPr>
              <a:t> mà cá</a:t>
            </a:r>
            <a:r>
              <a:rPr lang="vi-VN" altLang="ja-JP" b="0">
                <a:latin typeface="Arial"/>
                <a:ea typeface="Arial"/>
                <a:cs typeface="Arial"/>
                <a:sym typeface="Arial"/>
              </a:rPr>
              <a:t>c</a:t>
            </a:r>
            <a:r>
              <a:rPr lang="ja-JP" b="0">
                <a:latin typeface="Arial"/>
                <a:ea typeface="Arial"/>
                <a:cs typeface="Arial"/>
                <a:sym typeface="Arial"/>
              </a:rPr>
              <a:t> bạn đã </a:t>
            </a:r>
            <a:r>
              <a:rPr lang="vi-VN" altLang="ja-JP" b="0">
                <a:latin typeface="Arial"/>
                <a:ea typeface="Arial"/>
                <a:cs typeface="Arial"/>
                <a:sym typeface="Arial"/>
              </a:rPr>
              <a:t>tìm được</a:t>
            </a:r>
            <a:r>
              <a:rPr lang="ja-JP" b="0">
                <a:latin typeface="Arial"/>
                <a:ea typeface="Arial"/>
                <a:cs typeface="Arial"/>
                <a:sym typeface="Arial"/>
              </a:rPr>
              <a:t> hay những địa điểm tham quan du lịch được giới thiệu hôm nay, ở Nhật còn có rất nhiều những danh lam thắng cảnh khác. </a:t>
            </a:r>
            <a:r>
              <a:rPr lang="vi-VN" altLang="ja-JP" b="0">
                <a:latin typeface="Arial"/>
                <a:ea typeface="Arial"/>
                <a:cs typeface="Arial"/>
                <a:sym typeface="Arial"/>
              </a:rPr>
              <a:t>Các bạn</a:t>
            </a:r>
            <a:r>
              <a:rPr lang="ja-JP" b="0">
                <a:latin typeface="Arial"/>
                <a:ea typeface="Arial"/>
                <a:cs typeface="Arial"/>
                <a:sym typeface="Arial"/>
              </a:rPr>
              <a:t> nhất định hãy đi đến thật nhiều nơi, ăn đồ ăn ngo</a:t>
            </a:r>
            <a:r>
              <a:rPr lang="vi-VN" altLang="ja-JP" b="0">
                <a:latin typeface="Arial"/>
                <a:ea typeface="Arial"/>
                <a:cs typeface="Arial"/>
                <a:sym typeface="Arial"/>
              </a:rPr>
              <a:t>n,</a:t>
            </a:r>
            <a:r>
              <a:rPr lang="ja-JP" b="0">
                <a:latin typeface="Arial"/>
                <a:ea typeface="Arial"/>
                <a:cs typeface="Arial"/>
                <a:sym typeface="Arial"/>
              </a:rPr>
              <a:t> t</a:t>
            </a:r>
            <a:r>
              <a:rPr lang="vi-VN" altLang="ja-JP" b="0">
                <a:latin typeface="Arial"/>
                <a:ea typeface="Arial"/>
                <a:cs typeface="Arial"/>
                <a:sym typeface="Arial"/>
              </a:rPr>
              <a:t>ìm hiểu thật</a:t>
            </a:r>
            <a:r>
              <a:rPr lang="ja-JP" b="0">
                <a:latin typeface="Arial"/>
                <a:ea typeface="Arial"/>
                <a:cs typeface="Arial"/>
                <a:sym typeface="Arial"/>
              </a:rPr>
              <a:t> nhiều văn hoá Nhật Bản</a:t>
            </a:r>
            <a:r>
              <a:rPr lang="vi-VN" altLang="ja-JP" b="0">
                <a:latin typeface="Arial"/>
                <a:ea typeface="Arial"/>
                <a:cs typeface="Arial"/>
                <a:sym typeface="Arial"/>
              </a:rPr>
              <a:t>, và t</a:t>
            </a:r>
            <a:r>
              <a:rPr lang="en-US" altLang="ja-JP" b="0">
                <a:latin typeface="Arial"/>
                <a:ea typeface="Arial"/>
                <a:cs typeface="Arial"/>
                <a:sym typeface="Arial"/>
              </a:rPr>
              <a:t>ại</a:t>
            </a:r>
            <a:r>
              <a:rPr lang="vi-VN" altLang="ja-JP" b="0">
                <a:latin typeface="Arial"/>
                <a:ea typeface="Arial"/>
                <a:cs typeface="Arial"/>
                <a:sym typeface="Arial"/>
              </a:rPr>
              <a:t> những</a:t>
            </a:r>
            <a:r>
              <a:rPr lang="vi-VN" altLang="ja-JP" b="0" baseline="0">
                <a:latin typeface="Arial"/>
                <a:ea typeface="Arial"/>
                <a:cs typeface="Arial"/>
                <a:sym typeface="Arial"/>
              </a:rPr>
              <a:t> điểm du lịch, hãy giao lưu với người Nhật, để có những trải nghiệm thật vui vẻ ở Nhật Bản</a:t>
            </a:r>
            <a:r>
              <a:rPr lang="ja-JP" b="0">
                <a:latin typeface="Arial"/>
                <a:ea typeface="Arial"/>
                <a:cs typeface="Arial"/>
                <a:sym typeface="Arial"/>
              </a:rPr>
              <a:t> nhé. ▼</a:t>
            </a:r>
            <a:endParaRPr b="0"/>
          </a:p>
          <a:p>
            <a:pPr marL="0" lvl="0" indent="0" algn="l" rtl="0">
              <a:spcBef>
                <a:spcPts val="0"/>
              </a:spcBef>
              <a:spcAft>
                <a:spcPts val="0"/>
              </a:spcAft>
              <a:buClr>
                <a:schemeClr val="dk1"/>
              </a:buClr>
              <a:buSzPts val="1200"/>
              <a:buFont typeface="Arial"/>
              <a:buNone/>
            </a:pPr>
            <a:endParaRPr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ja-JP" b="0">
                <a:latin typeface="Arial"/>
                <a:ea typeface="Arial"/>
                <a:cs typeface="Arial"/>
                <a:sym typeface="Arial"/>
              </a:rPr>
              <a:t>※Tham khảo</a:t>
            </a:r>
            <a:endParaRPr b="0"/>
          </a:p>
          <a:p>
            <a:pPr marL="0" lvl="0" indent="0" algn="l" rtl="0">
              <a:spcBef>
                <a:spcPts val="0"/>
              </a:spcBef>
              <a:spcAft>
                <a:spcPts val="0"/>
              </a:spcAft>
              <a:buClr>
                <a:schemeClr val="dk1"/>
              </a:buClr>
              <a:buSzPts val="1200"/>
              <a:buFont typeface="Arial"/>
              <a:buNone/>
            </a:pPr>
            <a:r>
              <a:rPr lang="ja-JP" b="0">
                <a:latin typeface="Arial"/>
                <a:ea typeface="Arial"/>
                <a:cs typeface="Arial"/>
                <a:sym typeface="Arial"/>
              </a:rPr>
              <a:t>Ảnh: Thành Himeji (tỉnh Hyogo), </a:t>
            </a:r>
            <a:r>
              <a:rPr lang="vi-VN" altLang="ja-JP" b="0">
                <a:latin typeface="Arial"/>
                <a:ea typeface="Arial"/>
                <a:cs typeface="Arial"/>
                <a:sym typeface="Arial"/>
              </a:rPr>
              <a:t>làng Shirakawa (tỉnh Gifu), núi Phú Sĩ (tỉnh Shiz</a:t>
            </a:r>
            <a:r>
              <a:rPr lang="en-US" altLang="ja-JP" b="0">
                <a:latin typeface="Arial"/>
                <a:ea typeface="Arial"/>
                <a:cs typeface="Arial"/>
                <a:sym typeface="Arial"/>
              </a:rPr>
              <a:t>u</a:t>
            </a:r>
            <a:r>
              <a:rPr lang="vi-VN" altLang="ja-JP" b="0">
                <a:latin typeface="Arial"/>
                <a:ea typeface="Arial"/>
                <a:cs typeface="Arial"/>
                <a:sym typeface="Arial"/>
              </a:rPr>
              <a:t>oka/Yamanashi), bánh Takoyaki (thành phố Osaka)</a:t>
            </a: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latin typeface="Arial"/>
              <a:ea typeface="Arial"/>
              <a:cs typeface="Arial"/>
              <a:sym typeface="Arial"/>
            </a:endParaRPr>
          </a:p>
        </p:txBody>
      </p:sp>
      <p:sp>
        <p:nvSpPr>
          <p:cNvPr id="533" name="Google Shape;533;p3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38</a:t>
            </a:fld>
            <a:endParaRPr/>
          </a:p>
        </p:txBody>
      </p:sp>
    </p:spTree>
    <p:extLst>
      <p:ext uri="{BB962C8B-B14F-4D97-AF65-F5344CB8AC3E}">
        <p14:creationId xmlns:p14="http://schemas.microsoft.com/office/powerpoint/2010/main" val="1772990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b="0"/>
              <a:t>以上で「旅行」の話は終わりですが、最初に確認した今日の目標をもう一度見てみましょう。▼</a:t>
            </a:r>
            <a:endParaRPr b="0"/>
          </a:p>
          <a:p>
            <a:pPr marL="0" lvl="0" indent="0" algn="l" rtl="0">
              <a:spcBef>
                <a:spcPts val="0"/>
              </a:spcBef>
              <a:spcAft>
                <a:spcPts val="0"/>
              </a:spcAft>
              <a:buClr>
                <a:schemeClr val="dk1"/>
              </a:buClr>
              <a:buSzPts val="1200"/>
              <a:buFont typeface="Arial"/>
              <a:buNone/>
            </a:pPr>
            <a:r>
              <a:rPr lang="ja-JP" b="0"/>
              <a:t>１つ目は、</a:t>
            </a:r>
            <a:r>
              <a:rPr lang="ja-JP" sz="1200" b="0">
                <a:solidFill>
                  <a:srgbClr val="000000"/>
                </a:solidFill>
                <a:latin typeface="Arial"/>
                <a:ea typeface="Arial"/>
                <a:cs typeface="Arial"/>
                <a:sym typeface="Arial"/>
              </a:rPr>
              <a:t>日本の旅行と観光地</a:t>
            </a:r>
            <a:r>
              <a:rPr lang="ja-JP" sz="1200" b="0" i="0" u="none" strike="noStrike" cap="none">
                <a:solidFill>
                  <a:srgbClr val="000000"/>
                </a:solidFill>
                <a:latin typeface="Arial"/>
                <a:ea typeface="Arial"/>
                <a:cs typeface="Arial"/>
                <a:sym typeface="Arial"/>
              </a:rPr>
              <a:t>について知る</a:t>
            </a:r>
            <a:r>
              <a:rPr lang="ja-JP" b="0"/>
              <a:t>、です。どんな観光地がありましたか。そこでどんなことができますか。（参加者の答えの例：「北海道で美味しいものを食べます」）いいですね。では1つ目の目標は達成です。▼▼</a:t>
            </a:r>
            <a:endParaRPr b="0"/>
          </a:p>
          <a:p>
            <a:pPr marL="0" lvl="0" indent="0" algn="l" rtl="0">
              <a:spcBef>
                <a:spcPts val="0"/>
              </a:spcBef>
              <a:spcAft>
                <a:spcPts val="0"/>
              </a:spcAft>
              <a:buNone/>
            </a:pPr>
            <a:r>
              <a:rPr lang="ja-JP" b="0"/>
              <a:t>２つ目は、</a:t>
            </a:r>
            <a:r>
              <a:rPr lang="ja-JP" altLang="en-US" b="0"/>
              <a:t>日本の社員旅行について知る、です。日本で社員旅行に行くと、どんな良いことがありますか。（参加者の答えの例：会社の人と仲良くなれる、など）はい、そうですね。では</a:t>
            </a:r>
            <a:r>
              <a:rPr lang="en-US" altLang="ja-JP" b="0"/>
              <a:t>2</a:t>
            </a:r>
            <a:r>
              <a:rPr lang="ja-JP" altLang="en-US" b="0"/>
              <a:t>つ目の目標も達成しました。▼▼</a:t>
            </a:r>
            <a:endParaRPr lang="en-US" altLang="ja-JP" b="0"/>
          </a:p>
          <a:p>
            <a:pPr marL="0" lvl="0" indent="0" algn="l" rtl="0">
              <a:spcBef>
                <a:spcPts val="0"/>
              </a:spcBef>
              <a:spcAft>
                <a:spcPts val="0"/>
              </a:spcAft>
              <a:buNone/>
            </a:pPr>
            <a:r>
              <a:rPr lang="en-US" altLang="ja-JP" b="0"/>
              <a:t>3</a:t>
            </a:r>
            <a:r>
              <a:rPr lang="ja-JP" altLang="en-US" b="0"/>
              <a:t>つ目は、</a:t>
            </a:r>
            <a:r>
              <a:rPr lang="ja-JP" b="0"/>
              <a:t>日本での</a:t>
            </a:r>
            <a:r>
              <a:rPr lang="ja-JP" sz="1200" b="0">
                <a:solidFill>
                  <a:srgbClr val="000000"/>
                </a:solidFill>
                <a:latin typeface="Arial"/>
                <a:ea typeface="Arial"/>
                <a:cs typeface="Arial"/>
                <a:sym typeface="Arial"/>
              </a:rPr>
              <a:t>旅行</a:t>
            </a:r>
            <a:r>
              <a:rPr lang="ja-JP" altLang="en-US" sz="1200" b="0">
                <a:solidFill>
                  <a:srgbClr val="000000"/>
                </a:solidFill>
                <a:latin typeface="Arial"/>
                <a:ea typeface="Arial"/>
                <a:cs typeface="Arial"/>
                <a:sym typeface="Arial"/>
              </a:rPr>
              <a:t>の計画</a:t>
            </a:r>
            <a:r>
              <a:rPr lang="ja-JP" sz="1200" b="0">
                <a:solidFill>
                  <a:srgbClr val="000000"/>
                </a:solidFill>
                <a:latin typeface="Arial"/>
                <a:ea typeface="Arial"/>
                <a:cs typeface="Arial"/>
                <a:sym typeface="Arial"/>
              </a:rPr>
              <a:t>を立てることができる</a:t>
            </a:r>
            <a:r>
              <a:rPr lang="ja-JP" b="0"/>
              <a:t>、です。どうですか。日本に行ったら自分で旅行の計画を立てられますか。（参加者の答えの例：「はい」）では</a:t>
            </a:r>
            <a:r>
              <a:rPr lang="en-US" altLang="ja-JP" b="0"/>
              <a:t>3</a:t>
            </a:r>
            <a:r>
              <a:rPr lang="ja-JP" altLang="en-US" b="0"/>
              <a:t>つ</a:t>
            </a:r>
            <a:r>
              <a:rPr lang="ja-JP" b="0"/>
              <a:t>目の目標も達成しましたね。</a:t>
            </a:r>
            <a:r>
              <a:rPr lang="ja-JP" altLang="en-US" b="0"/>
              <a:t>皆さんも、日本で働く会社に社員旅行があったら、ぜひ参加してみてください。また自分達だけで旅行する機会があったら、事前に計画を立てて、楽しい旅行をしてください。</a:t>
            </a:r>
            <a:r>
              <a:rPr lang="ja-JP" b="0"/>
              <a:t>▼</a:t>
            </a:r>
            <a:endParaRPr b="0"/>
          </a:p>
          <a:p>
            <a:pPr marL="0" lvl="0" indent="0" algn="l" rtl="0">
              <a:spcBef>
                <a:spcPts val="0"/>
              </a:spcBef>
              <a:spcAft>
                <a:spcPts val="0"/>
              </a:spcAft>
              <a:buNone/>
            </a:pPr>
            <a:endParaRPr b="0"/>
          </a:p>
          <a:p>
            <a:pPr marL="0" lvl="0" indent="0" algn="l" rtl="0">
              <a:spcBef>
                <a:spcPts val="0"/>
              </a:spcBef>
              <a:spcAft>
                <a:spcPts val="0"/>
              </a:spcAft>
              <a:buClr>
                <a:schemeClr val="dk1"/>
              </a:buClr>
              <a:buSzPts val="1200"/>
              <a:buFont typeface="Arial"/>
              <a:buNone/>
            </a:pPr>
            <a:r>
              <a:rPr lang="vi-VN" b="0"/>
              <a:t>Bài giảng về “Du lịch” đến đây là kết thúc, hãy cùng nhìn lại những mục tiêu của</a:t>
            </a:r>
            <a:r>
              <a:rPr lang="vi-VN" b="0" baseline="0"/>
              <a:t> ngày hôm nay.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1 là: biết về du lịch và các địa điểm du lịch ở Nhật. Có những địa điểm du lịch nào nhỉ? Ở đó có thể làm những điều gì? (Ví dụ người tham gia trả lời: “Ăn đồ ăn ngon ở Hokkaido”) Thật tuyệt phải không.</a:t>
            </a:r>
            <a:r>
              <a:rPr lang="vi-VN" altLang="ja-JP" b="0" baseline="0"/>
              <a:t> Vậy thì mục tiêu thứ 1 của ngày hôm nay đã hoàn thành.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2 là: biết về du lịch cho nhân viên công ty của Nhật. Khi đi du lịch cùng công ty ở Nhật, có những ưu điểm nào? (Ví dụ người tham gia trả lời: có thể thân thiết với người ở công ty,...) Vâng, đúng vậy. Vậy thì mục tiêu thứ 2</a:t>
            </a:r>
            <a:r>
              <a:rPr lang="vi-VN" altLang="ja-JP" b="0" baseline="0"/>
              <a:t> cũng hoàn thành.</a:t>
            </a:r>
            <a:r>
              <a:rPr lang="ja-JP" altLang="ja-JP" b="0"/>
              <a:t> ▼</a:t>
            </a:r>
            <a:r>
              <a:rPr lang="vi-VN" altLang="ja-JP" b="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3 là: có thể lập kế hoạch để đi du lịch ở Nhật. Các bạn thấy sao? Khi tới Nhật,</a:t>
            </a:r>
            <a:r>
              <a:rPr lang="vi-VN" altLang="ja-JP" b="0" baseline="0"/>
              <a:t> các bạn có thể tự mình lập kế hoạch đi du lịch rồi chứ? (Ví dụ người tham gia trả lời: “Rồi ạ”) Vậy là mục tiêu thứ 3 hoàn thành. Khi công ty nơi các bạn làm việc ở Nhật tổ chức đi du lịch, các bạn nhất định hãy đi nhé. Ngoài ra, khi có cơ hội đi du lịch chỉ bạn bè với nhau, hãy lập kế hoạch và tận hưởng chuy</a:t>
            </a:r>
            <a:r>
              <a:rPr lang="en-US" altLang="ja-JP" b="0" baseline="0"/>
              <a:t>ế</a:t>
            </a:r>
            <a:r>
              <a:rPr lang="vi-VN" altLang="ja-JP" b="0" baseline="0"/>
              <a:t>n du lịch thật vui vẻ nhé. </a:t>
            </a:r>
            <a:r>
              <a:rPr lang="ja-JP" altLang="ja-JP" b="0"/>
              <a:t>▼</a:t>
            </a:r>
            <a:endParaRPr b="0"/>
          </a:p>
        </p:txBody>
      </p:sp>
      <p:sp>
        <p:nvSpPr>
          <p:cNvPr id="546" name="Google Shape;54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3093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まず最初に今日の目標を確認しましょう。▼</a:t>
            </a:r>
            <a:endParaRPr b="0"/>
          </a:p>
          <a:p>
            <a:pPr marL="0" lvl="0" indent="0" algn="l" rtl="0">
              <a:spcBef>
                <a:spcPts val="0"/>
              </a:spcBef>
              <a:spcAft>
                <a:spcPts val="0"/>
              </a:spcAft>
              <a:buClr>
                <a:schemeClr val="dk1"/>
              </a:buClr>
              <a:buSzPts val="1200"/>
              <a:buFont typeface="Arial"/>
              <a:buNone/>
            </a:pPr>
            <a:r>
              <a:rPr lang="ja-JP" b="0"/>
              <a:t>１つ目は、</a:t>
            </a:r>
            <a:r>
              <a:rPr lang="ja-JP" sz="1200" b="0">
                <a:solidFill>
                  <a:srgbClr val="000000"/>
                </a:solidFill>
                <a:latin typeface="Arial"/>
                <a:ea typeface="Arial"/>
                <a:cs typeface="Arial"/>
                <a:sym typeface="Arial"/>
              </a:rPr>
              <a:t>日本の旅行や観光地について</a:t>
            </a:r>
            <a:r>
              <a:rPr lang="ja-JP" sz="1200" b="0" i="0" u="none" strike="noStrike" cap="none">
                <a:solidFill>
                  <a:srgbClr val="000000"/>
                </a:solidFill>
                <a:latin typeface="Arial"/>
                <a:ea typeface="Arial"/>
                <a:cs typeface="Arial"/>
                <a:sym typeface="Arial"/>
              </a:rPr>
              <a:t>知る</a:t>
            </a:r>
            <a:r>
              <a:rPr lang="ja-JP" b="0"/>
              <a:t>、です。▼</a:t>
            </a:r>
            <a:endParaRPr b="0"/>
          </a:p>
          <a:p>
            <a:pPr marL="0" lvl="0" indent="0" algn="l" rtl="0">
              <a:spcBef>
                <a:spcPts val="0"/>
              </a:spcBef>
              <a:spcAft>
                <a:spcPts val="0"/>
              </a:spcAft>
              <a:buNone/>
            </a:pPr>
            <a:r>
              <a:rPr lang="ja-JP" b="0"/>
              <a:t>２つ目は、</a:t>
            </a:r>
            <a:r>
              <a:rPr lang="ja-JP" altLang="en-US" b="0"/>
              <a:t>日本の社員旅行について知る、です。▼</a:t>
            </a:r>
            <a:endParaRPr lang="en-US" altLang="ja-JP" b="0"/>
          </a:p>
          <a:p>
            <a:pPr marL="0" lvl="0" indent="0" algn="l" rtl="0">
              <a:spcBef>
                <a:spcPts val="0"/>
              </a:spcBef>
              <a:spcAft>
                <a:spcPts val="0"/>
              </a:spcAft>
              <a:buNone/>
            </a:pPr>
            <a:r>
              <a:rPr lang="en-US" altLang="ja-JP" b="0"/>
              <a:t>3</a:t>
            </a:r>
            <a:r>
              <a:rPr lang="ja-JP" altLang="en-US" b="0"/>
              <a:t>つ目は、</a:t>
            </a:r>
            <a:r>
              <a:rPr lang="ja-JP" b="0"/>
              <a:t>日本での</a:t>
            </a:r>
            <a:r>
              <a:rPr lang="ja-JP" sz="1200" b="0">
                <a:solidFill>
                  <a:srgbClr val="000000"/>
                </a:solidFill>
                <a:latin typeface="Arial"/>
                <a:ea typeface="Arial"/>
                <a:cs typeface="Arial"/>
                <a:sym typeface="Arial"/>
              </a:rPr>
              <a:t>旅行</a:t>
            </a:r>
            <a:r>
              <a:rPr lang="ja-JP" altLang="en-US" sz="1200" b="0">
                <a:solidFill>
                  <a:srgbClr val="000000"/>
                </a:solidFill>
                <a:latin typeface="Arial"/>
                <a:ea typeface="Arial"/>
                <a:cs typeface="Arial"/>
                <a:sym typeface="Arial"/>
              </a:rPr>
              <a:t>の計画</a:t>
            </a:r>
            <a:r>
              <a:rPr lang="ja-JP" sz="1200" b="0">
                <a:solidFill>
                  <a:srgbClr val="000000"/>
                </a:solidFill>
                <a:latin typeface="Arial"/>
                <a:ea typeface="Arial"/>
                <a:cs typeface="Arial"/>
                <a:sym typeface="Arial"/>
              </a:rPr>
              <a:t>を立てることができる</a:t>
            </a:r>
            <a:r>
              <a:rPr lang="ja-JP" b="0"/>
              <a:t>、です。この</a:t>
            </a:r>
            <a:r>
              <a:rPr lang="en-US" altLang="ja-JP" b="0"/>
              <a:t>3</a:t>
            </a:r>
            <a:r>
              <a:rPr lang="ja-JP" altLang="en-US" b="0"/>
              <a:t>つ</a:t>
            </a:r>
            <a:r>
              <a:rPr lang="ja-JP" b="0"/>
              <a:t>が出来るようになる事が今日の目標です。▼</a:t>
            </a:r>
            <a:endParaRPr lang="en-US" altLang="ja-JP" b="0"/>
          </a:p>
          <a:p>
            <a:pPr marL="0" lvl="0" indent="0" algn="l" rtl="0">
              <a:spcBef>
                <a:spcPts val="0"/>
              </a:spcBef>
              <a:spcAft>
                <a:spcPts val="0"/>
              </a:spcAft>
              <a:buNone/>
            </a:pPr>
            <a:endParaRPr b="0"/>
          </a:p>
          <a:p>
            <a:pPr marL="0" lvl="0" indent="0" algn="l" rtl="0">
              <a:spcBef>
                <a:spcPts val="0"/>
              </a:spcBef>
              <a:spcAft>
                <a:spcPts val="0"/>
              </a:spcAft>
              <a:buClr>
                <a:schemeClr val="dk1"/>
              </a:buClr>
              <a:buSzPts val="1200"/>
              <a:buFont typeface="Arial"/>
              <a:buNone/>
            </a:pPr>
            <a:r>
              <a:rPr lang="vi-VN" b="0"/>
              <a:t>Trước hết, hãy cùng xác nhận mục tiêu của bài.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1 là: biết về du lịch và các địa điểm du lịch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2 là: biết về du lịch cho nhân viên công ty của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3 là: có thể lập kế hoạch để đi du lịch ở Nhật. Có thể làm được 3 điều trên là mục tiêu của ngày hôm nay. </a:t>
            </a:r>
            <a:r>
              <a:rPr lang="ja-JP" altLang="ja-JP" b="0"/>
              <a:t>▼</a:t>
            </a:r>
            <a:endParaRPr b="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03963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次の質問を一緒に考えましょう▼​</a:t>
            </a:r>
            <a:endParaRPr lang="en-US" altLang="ja-JP" b="0"/>
          </a:p>
          <a:p>
            <a:pPr marL="0" lvl="0" indent="0" algn="l" rtl="0">
              <a:spcBef>
                <a:spcPts val="0"/>
              </a:spcBef>
              <a:spcAft>
                <a:spcPts val="0"/>
              </a:spcAft>
              <a:buNone/>
            </a:pPr>
            <a:endParaRPr lang="ja-JP" altLang="en-US" b="0"/>
          </a:p>
          <a:p>
            <a:pPr marL="0" lvl="0" indent="0" algn="l" rtl="0">
              <a:spcBef>
                <a:spcPts val="0"/>
              </a:spcBef>
              <a:spcAft>
                <a:spcPts val="0"/>
              </a:spcAft>
              <a:buNone/>
            </a:pPr>
            <a:r>
              <a:rPr lang="en-US" altLang="ja-JP" b="0" err="1"/>
              <a:t>Hãy</a:t>
            </a:r>
            <a:r>
              <a:rPr lang="en-US" altLang="ja-JP" b="0"/>
              <a:t> </a:t>
            </a:r>
            <a:r>
              <a:rPr lang="en-US" altLang="ja-JP" b="0" err="1"/>
              <a:t>cùng</a:t>
            </a:r>
            <a:r>
              <a:rPr lang="en-US" altLang="ja-JP" b="0"/>
              <a:t> </a:t>
            </a:r>
            <a:r>
              <a:rPr lang="en-US" altLang="ja-JP" b="0" err="1"/>
              <a:t>nhau</a:t>
            </a:r>
            <a:r>
              <a:rPr lang="en-US" altLang="ja-JP" b="0"/>
              <a:t> </a:t>
            </a:r>
            <a:r>
              <a:rPr lang="en-US" altLang="ja-JP" b="0" err="1"/>
              <a:t>suy</a:t>
            </a:r>
            <a:r>
              <a:rPr lang="en-US" altLang="ja-JP" b="0"/>
              <a:t> </a:t>
            </a:r>
            <a:r>
              <a:rPr lang="en-US" altLang="ja-JP" b="0" err="1"/>
              <a:t>nghĩ</a:t>
            </a:r>
            <a:r>
              <a:rPr lang="en-US" altLang="ja-JP" b="0"/>
              <a:t> </a:t>
            </a:r>
            <a:r>
              <a:rPr lang="en-US" altLang="ja-JP" b="0" err="1"/>
              <a:t>các</a:t>
            </a:r>
            <a:r>
              <a:rPr lang="en-US" altLang="ja-JP" b="0"/>
              <a:t> </a:t>
            </a:r>
            <a:r>
              <a:rPr lang="en-US" altLang="ja-JP" b="0" err="1"/>
              <a:t>câu</a:t>
            </a:r>
            <a:r>
              <a:rPr lang="en-US" altLang="ja-JP" b="0"/>
              <a:t> </a:t>
            </a:r>
            <a:r>
              <a:rPr lang="en-US" altLang="ja-JP" b="0" err="1"/>
              <a:t>hỏi</a:t>
            </a:r>
            <a:r>
              <a:rPr lang="en-US" altLang="ja-JP" b="0"/>
              <a:t> </a:t>
            </a:r>
            <a:r>
              <a:rPr lang="en-US" altLang="ja-JP" b="0" err="1"/>
              <a:t>dưới</a:t>
            </a:r>
            <a:r>
              <a:rPr lang="en-US" altLang="ja-JP" b="0"/>
              <a:t> </a:t>
            </a:r>
            <a:r>
              <a:rPr lang="en-US" altLang="ja-JP" b="0" err="1"/>
              <a:t>đây</a:t>
            </a:r>
            <a:r>
              <a:rPr lang="en-US" altLang="ja-JP" b="0"/>
              <a:t> ▼</a:t>
            </a:r>
            <a:endParaRPr lang="pt-BR" altLang="ja-JP" b="0"/>
          </a:p>
          <a:p>
            <a:pPr marL="0" marR="0" lvl="0" indent="0" algn="l" rtl="0">
              <a:lnSpc>
                <a:spcPct val="100000"/>
              </a:lnSpc>
              <a:spcBef>
                <a:spcPts val="0"/>
              </a:spcBef>
              <a:spcAft>
                <a:spcPts val="0"/>
              </a:spcAft>
              <a:buClr>
                <a:schemeClr val="dk1"/>
              </a:buClr>
              <a:buSzPts val="1200"/>
              <a:buFont typeface="Arial"/>
              <a:buNone/>
            </a:pPr>
            <a:endParaRPr b="0"/>
          </a:p>
        </p:txBody>
      </p:sp>
      <p:sp>
        <p:nvSpPr>
          <p:cNvPr id="546" name="Google Shape;54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95925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dirty="0">
                <a:solidFill>
                  <a:schemeClr val="dk1"/>
                </a:solidFill>
                <a:latin typeface="Arial"/>
                <a:ea typeface="Arial"/>
                <a:cs typeface="Arial"/>
                <a:sym typeface="Arial"/>
              </a:rPr>
              <a:t>日本には、どんな形態の宿泊施設がありますか。</a:t>
            </a:r>
            <a:r>
              <a:rPr lang="ja-JP" altLang="en-US" b="0" dirty="0"/>
              <a:t>▼</a:t>
            </a:r>
            <a:endParaRPr lang="en-US" altLang="ja-JP" sz="1200" b="0" i="0" strike="noStrik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strike="noStrik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dirty="0">
                <a:solidFill>
                  <a:schemeClr val="dk1"/>
                </a:solidFill>
                <a:latin typeface="Arial"/>
                <a:ea typeface="Arial"/>
                <a:cs typeface="Arial"/>
                <a:sym typeface="Arial"/>
              </a:rPr>
              <a:t>「日本で旅行する際に、どこで宿泊したらいいか」と考える人が</a:t>
            </a:r>
            <a:r>
              <a:rPr lang="ja-JP" altLang="en-US" dirty="0"/>
              <a:t>い</a:t>
            </a:r>
            <a:r>
              <a:rPr lang="ja-JP" altLang="en-US" sz="1200" b="0" i="0" strike="noStrike" dirty="0">
                <a:solidFill>
                  <a:schemeClr val="dk1"/>
                </a:solidFill>
                <a:latin typeface="Arial"/>
                <a:ea typeface="Arial"/>
                <a:cs typeface="Arial"/>
                <a:sym typeface="Arial"/>
              </a:rPr>
              <a:t>ますか？</a:t>
            </a:r>
            <a:endParaRPr lang="en-US" altLang="ja-JP" sz="1200" b="0" i="0" strike="noStrik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dirty="0">
                <a:solidFill>
                  <a:schemeClr val="dk1"/>
                </a:solidFill>
                <a:latin typeface="Arial"/>
                <a:ea typeface="Arial"/>
                <a:cs typeface="Arial"/>
                <a:sym typeface="Arial"/>
              </a:rPr>
              <a:t>ベトナムで旅行する際に、皆さんはどこで宿泊しますか。どんな宿泊施設がありますか？（参加者に聞く　　回答例：ホテル</a:t>
            </a:r>
            <a:r>
              <a:rPr lang="ja-JP" altLang="en-US" sz="1200" b="0" i="0" strike="noStrike">
                <a:solidFill>
                  <a:schemeClr val="dk1"/>
                </a:solidFill>
                <a:latin typeface="Arial"/>
                <a:ea typeface="Arial"/>
                <a:cs typeface="Arial"/>
                <a:sym typeface="Arial"/>
              </a:rPr>
              <a:t>、ホームステイ</a:t>
            </a:r>
            <a:r>
              <a:rPr lang="en-US" altLang="ja-JP" sz="1200" b="0" i="0" strike="noStrike" dirty="0">
                <a:solidFill>
                  <a:schemeClr val="dk1"/>
                </a:solidFill>
                <a:latin typeface="Arial"/>
                <a:ea typeface="Arial"/>
                <a:cs typeface="Arial"/>
                <a:sym typeface="Arial"/>
              </a:rPr>
              <a:t>…</a:t>
            </a:r>
            <a:r>
              <a:rPr lang="ja-JP" altLang="en-US" sz="1200" b="0" i="0" strike="noStrike" dirty="0">
                <a:solidFill>
                  <a:schemeClr val="dk1"/>
                </a:solidFill>
                <a:latin typeface="Arial"/>
                <a:ea typeface="Arial"/>
                <a:cs typeface="Arial"/>
                <a:sym typeface="Arial"/>
              </a:rPr>
              <a:t>）</a:t>
            </a:r>
            <a:endParaRPr lang="en-US" altLang="ja-JP" sz="1200" b="0" i="0" strike="noStrik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dirty="0">
                <a:solidFill>
                  <a:schemeClr val="dk1"/>
                </a:solidFill>
                <a:latin typeface="Arial"/>
                <a:ea typeface="Arial"/>
                <a:cs typeface="Arial"/>
                <a:sym typeface="Arial"/>
              </a:rPr>
              <a:t>ゴールデンウイークたお盆などの連休に旅行しようとする人もいるかもしれませんね。先ほど、旅行の計画をちょっと考えましたね。</a:t>
            </a:r>
            <a:endParaRPr lang="en-US" altLang="ja-JP" sz="1200" b="0" i="0" strike="noStrik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dirty="0">
                <a:solidFill>
                  <a:schemeClr val="dk1"/>
                </a:solidFill>
                <a:latin typeface="Arial"/>
                <a:ea typeface="Arial"/>
                <a:cs typeface="Arial"/>
                <a:sym typeface="Arial"/>
              </a:rPr>
              <a:t>ここでは、日本の宿泊施設の形態を紹介します。</a:t>
            </a:r>
            <a:r>
              <a:rPr lang="ja-JP" altLang="en-US" b="0" dirty="0"/>
              <a:t>▼</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dirty="0">
                <a:solidFill>
                  <a:schemeClr val="dk1"/>
                </a:solidFill>
                <a:latin typeface="Arial"/>
                <a:ea typeface="Arial"/>
                <a:cs typeface="Arial"/>
                <a:sym typeface="Arial"/>
              </a:rPr>
              <a:t>Ở Nhật Bản có những loại hình chỗ ở nào?</a:t>
            </a:r>
            <a:r>
              <a:rPr lang="ja-JP" altLang="en-US" b="0" dirty="0"/>
              <a:t> ▼</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dirty="0">
                <a:solidFill>
                  <a:schemeClr val="dk1"/>
                </a:solidFill>
                <a:latin typeface="Arial"/>
                <a:ea typeface="Arial"/>
                <a:cs typeface="Arial"/>
                <a:sym typeface="Arial"/>
              </a:rPr>
              <a:t>Bạn có bao giờ tự hỏi "Khi du lịch ở Nhật Bản, nên ở đâu</a:t>
            </a:r>
            <a:r>
              <a:rPr lang="en-US" altLang="ja-JP" sz="1200" b="0" i="0" strike="noStrike" dirty="0">
                <a:solidFill>
                  <a:schemeClr val="dk1"/>
                </a:solidFill>
                <a:latin typeface="Arial"/>
                <a:ea typeface="Arial"/>
                <a:cs typeface="Arial"/>
                <a:sym typeface="Arial"/>
              </a:rPr>
              <a:t> </a:t>
            </a:r>
            <a:r>
              <a:rPr lang="en-US" altLang="ja-JP" sz="1200" b="0" i="0" strike="noStrike" dirty="0" err="1">
                <a:solidFill>
                  <a:schemeClr val="dk1"/>
                </a:solidFill>
                <a:latin typeface="Arial"/>
                <a:ea typeface="Arial"/>
                <a:cs typeface="Arial"/>
                <a:sym typeface="Arial"/>
              </a:rPr>
              <a:t>không</a:t>
            </a:r>
            <a:r>
              <a:rPr lang="vi-VN" altLang="ja-JP" sz="1200" b="0" i="0" strike="noStrike" dirty="0">
                <a:solidFill>
                  <a:schemeClr val="dk1"/>
                </a:solidFill>
                <a:latin typeface="Arial"/>
                <a:ea typeface="Arial"/>
                <a:cs typeface="Arial"/>
                <a:sym typeface="Arial"/>
              </a:rPr>
              <a:t>?</a:t>
            </a:r>
            <a:r>
              <a:rPr lang="ja-JP" altLang="en-US" b="0" dirty="0"/>
              <a:t> </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dirty="0">
                <a:solidFill>
                  <a:schemeClr val="dk1"/>
                </a:solidFill>
                <a:latin typeface="Arial"/>
                <a:ea typeface="Arial"/>
                <a:cs typeface="Arial"/>
                <a:sym typeface="Arial"/>
              </a:rPr>
              <a:t>"Khi du lịch ở Việt Nam, các bạn thường chọn nơi nào để lưu trú? Có những loại hình chỗ ở nào? (Hỏi người tham gia - Ví dụ trả lời: khách sạn, homestay...)</a:t>
            </a:r>
            <a:r>
              <a:rPr lang="ja-JP" altLang="en-US" b="0" dirty="0"/>
              <a:t> ▼</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dirty="0">
                <a:solidFill>
                  <a:schemeClr val="dk1"/>
                </a:solidFill>
                <a:latin typeface="Arial"/>
                <a:ea typeface="Arial"/>
                <a:cs typeface="Arial"/>
                <a:sym typeface="Arial"/>
              </a:rPr>
              <a:t>C</a:t>
            </a:r>
            <a:r>
              <a:rPr lang="en-US" altLang="ja-JP" sz="1200" b="0" i="0" strike="noStrike" dirty="0">
                <a:solidFill>
                  <a:schemeClr val="dk1"/>
                </a:solidFill>
                <a:latin typeface="Arial"/>
                <a:ea typeface="Arial"/>
                <a:cs typeface="Arial"/>
                <a:sym typeface="Arial"/>
              </a:rPr>
              <a:t>ó </a:t>
            </a:r>
            <a:r>
              <a:rPr lang="en-US" altLang="ja-JP" sz="1200" b="0" i="0" strike="noStrike" dirty="0" err="1">
                <a:solidFill>
                  <a:schemeClr val="dk1"/>
                </a:solidFill>
                <a:latin typeface="Arial"/>
                <a:ea typeface="Arial"/>
                <a:cs typeface="Arial"/>
                <a:sym typeface="Arial"/>
              </a:rPr>
              <a:t>lẽ</a:t>
            </a:r>
            <a:r>
              <a:rPr lang="en-US" altLang="ja-JP" sz="1200" b="0" i="0" strike="noStrike" dirty="0">
                <a:solidFill>
                  <a:schemeClr val="dk1"/>
                </a:solidFill>
                <a:latin typeface="Arial"/>
                <a:ea typeface="Arial"/>
                <a:cs typeface="Arial"/>
                <a:sym typeface="Arial"/>
              </a:rPr>
              <a:t> c</a:t>
            </a:r>
            <a:r>
              <a:rPr lang="vi-VN" altLang="ja-JP" sz="1200" b="0" i="0" strike="noStrike" dirty="0">
                <a:solidFill>
                  <a:schemeClr val="dk1"/>
                </a:solidFill>
                <a:latin typeface="Arial"/>
                <a:ea typeface="Arial"/>
                <a:cs typeface="Arial"/>
                <a:sym typeface="Arial"/>
              </a:rPr>
              <a:t>ũng có </a:t>
            </a:r>
            <a:r>
              <a:rPr lang="en-US" altLang="ja-JP" sz="1200" b="0" i="0" strike="noStrike" dirty="0" err="1">
                <a:solidFill>
                  <a:schemeClr val="dk1"/>
                </a:solidFill>
                <a:latin typeface="Arial"/>
                <a:ea typeface="Arial"/>
                <a:cs typeface="Arial"/>
                <a:sym typeface="Arial"/>
              </a:rPr>
              <a:t>bạn</a:t>
            </a:r>
            <a:r>
              <a:rPr lang="vi-VN" altLang="ja-JP" sz="1200" b="0" i="0" strike="noStrike" dirty="0">
                <a:solidFill>
                  <a:schemeClr val="dk1"/>
                </a:solidFill>
                <a:latin typeface="Arial"/>
                <a:ea typeface="Arial"/>
                <a:cs typeface="Arial"/>
                <a:sym typeface="Arial"/>
              </a:rPr>
              <a:t> muốn đi du lịch trong những kỳ nghỉ dài như Tuần lễ Vàng hay Obon. Chúng ta </a:t>
            </a:r>
            <a:r>
              <a:rPr lang="en-US" altLang="ja-JP" sz="1200" b="0" i="0" strike="noStrike" dirty="0" err="1">
                <a:solidFill>
                  <a:schemeClr val="dk1"/>
                </a:solidFill>
                <a:latin typeface="Arial"/>
                <a:ea typeface="Arial"/>
                <a:cs typeface="Arial"/>
                <a:sym typeface="Arial"/>
              </a:rPr>
              <a:t>đã</a:t>
            </a:r>
            <a:r>
              <a:rPr lang="en-US" altLang="ja-JP" sz="1200" b="0" i="0" strike="noStrike" dirty="0">
                <a:solidFill>
                  <a:schemeClr val="dk1"/>
                </a:solidFill>
                <a:latin typeface="Arial"/>
                <a:ea typeface="Arial"/>
                <a:cs typeface="Arial"/>
                <a:sym typeface="Arial"/>
              </a:rPr>
              <a:t> </a:t>
            </a:r>
            <a:r>
              <a:rPr lang="vi-VN" altLang="ja-JP" sz="1200" b="0" i="0" strike="noStrike" dirty="0">
                <a:solidFill>
                  <a:schemeClr val="dk1"/>
                </a:solidFill>
                <a:latin typeface="Arial"/>
                <a:ea typeface="Arial"/>
                <a:cs typeface="Arial"/>
                <a:sym typeface="Arial"/>
              </a:rPr>
              <a:t>vừa thảo luận một chút về kế hoạch du lịch trước đó.</a:t>
            </a:r>
            <a:r>
              <a:rPr lang="en-US" altLang="ja-JP" sz="1200" b="0" i="0" strike="noStrike" dirty="0">
                <a:solidFill>
                  <a:schemeClr val="dk1"/>
                </a:solidFill>
                <a:latin typeface="Arial"/>
                <a:ea typeface="Arial"/>
                <a:cs typeface="Arial"/>
                <a:sym typeface="Arial"/>
              </a:rPr>
              <a:t> </a:t>
            </a:r>
            <a:r>
              <a:rPr lang="vi-VN" altLang="ja-JP" sz="1200" b="0" i="0" strike="noStrike" dirty="0">
                <a:solidFill>
                  <a:schemeClr val="dk1"/>
                </a:solidFill>
                <a:latin typeface="Arial"/>
                <a:ea typeface="Arial"/>
                <a:cs typeface="Arial"/>
                <a:sym typeface="Arial"/>
              </a:rPr>
              <a:t>Bây giờ, tôi sẽ giới thiệu về các loại hình chỗ ở tại Nhật Bản.</a:t>
            </a:r>
            <a:r>
              <a:rPr lang="ja-JP" altLang="en-US" b="0" dirty="0"/>
              <a:t> ▼</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dirty="0">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41</a:t>
            </a:fld>
            <a:endParaRPr/>
          </a:p>
        </p:txBody>
      </p:sp>
    </p:spTree>
    <p:extLst>
      <p:ext uri="{BB962C8B-B14F-4D97-AF65-F5344CB8AC3E}">
        <p14:creationId xmlns:p14="http://schemas.microsoft.com/office/powerpoint/2010/main" val="1910176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日本には様々な宿泊施設があります。でも、旅行する際に、宿泊するのはこの４つの種類です。</a:t>
            </a:r>
            <a:r>
              <a:rPr lang="ja-JP" altLang="en-US" b="0" dirty="0"/>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１．ホテル</a:t>
            </a:r>
            <a:r>
              <a:rPr lang="ja-JP" altLang="en-US" b="0" dirty="0"/>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２．旅館</a:t>
            </a:r>
            <a:r>
              <a:rPr lang="ja-JP" altLang="en-US" b="0" dirty="0"/>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３．民宿</a:t>
            </a:r>
            <a:r>
              <a:rPr lang="ja-JP" altLang="en-US" b="0" dirty="0"/>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４．ゲストハウス</a:t>
            </a:r>
            <a:r>
              <a:rPr lang="ja-JP" altLang="en-US" b="0" dirty="0"/>
              <a:t>▼</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dirty="0"/>
              <a:t>Ở Nhật Bản có nhiều loại hình chỗ ở khác nhau. Tuy nhiên, khi du lịch, người ta thường lưu trú ở bốn loại hình chính sau đây:</a:t>
            </a:r>
            <a:r>
              <a:rPr lang="ja-JP" altLang="en-US" b="0" dirty="0"/>
              <a:t>▼</a:t>
            </a:r>
            <a:endParaRPr lang="en-US" altLang="ja-JP" b="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vi-VN" altLang="ja-JP" dirty="0"/>
              <a:t>Khách sạn</a:t>
            </a:r>
            <a:r>
              <a:rPr lang="ja-JP" altLang="en-US" b="0" dirty="0"/>
              <a:t>▼</a:t>
            </a:r>
            <a:endParaRPr lang="en-US" altLang="ja-JP" b="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vi-VN" altLang="ja-JP" dirty="0"/>
              <a:t>Ryokan (Nhà </a:t>
            </a:r>
            <a:r>
              <a:rPr lang="en-US" altLang="ja-JP" dirty="0" err="1"/>
              <a:t>nghỉ</a:t>
            </a:r>
            <a:r>
              <a:rPr lang="en-US" altLang="ja-JP" dirty="0"/>
              <a:t> </a:t>
            </a:r>
            <a:r>
              <a:rPr lang="en-US" altLang="ja-JP" dirty="0" err="1"/>
              <a:t>kiểu</a:t>
            </a:r>
            <a:r>
              <a:rPr lang="en-US" altLang="ja-JP" dirty="0"/>
              <a:t> </a:t>
            </a:r>
            <a:r>
              <a:rPr lang="en-US" altLang="ja-JP" dirty="0" err="1"/>
              <a:t>Nhật</a:t>
            </a:r>
            <a:r>
              <a:rPr lang="vi-VN" altLang="ja-JP" dirty="0"/>
              <a:t>)</a:t>
            </a:r>
            <a:r>
              <a:rPr lang="ja-JP" altLang="en-US" b="0" dirty="0"/>
              <a:t> ▼</a:t>
            </a:r>
            <a:endParaRPr lang="en-US" altLang="ja-JP" b="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vi-VN" altLang="ja-JP" dirty="0"/>
              <a:t>Minshuku (Nhà </a:t>
            </a:r>
            <a:r>
              <a:rPr lang="en-US" altLang="ja-JP" dirty="0" err="1"/>
              <a:t>trọ</a:t>
            </a:r>
            <a:r>
              <a:rPr lang="en-US" altLang="ja-JP" dirty="0"/>
              <a:t> </a:t>
            </a:r>
            <a:r>
              <a:rPr lang="en-US" altLang="ja-JP" dirty="0" err="1"/>
              <a:t>tư</a:t>
            </a:r>
            <a:r>
              <a:rPr lang="en-US" altLang="ja-JP" dirty="0"/>
              <a:t> </a:t>
            </a:r>
            <a:r>
              <a:rPr lang="en-US" altLang="ja-JP" dirty="0" err="1"/>
              <a:t>nhân</a:t>
            </a:r>
            <a:r>
              <a:rPr lang="vi-VN" altLang="ja-JP" dirty="0"/>
              <a:t>)</a:t>
            </a:r>
            <a:r>
              <a:rPr lang="ja-JP" altLang="en-US" b="0" dirty="0"/>
              <a:t> ▼</a:t>
            </a:r>
            <a:endParaRPr lang="en-US" altLang="ja-JP" b="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vi-VN" altLang="ja-JP" dirty="0"/>
              <a:t>Nhà </a:t>
            </a:r>
            <a:r>
              <a:rPr lang="en-US" altLang="ja-JP" dirty="0" err="1"/>
              <a:t>nghỉ</a:t>
            </a:r>
            <a:r>
              <a:rPr lang="en-US" altLang="ja-JP" dirty="0"/>
              <a:t> ở </a:t>
            </a:r>
            <a:r>
              <a:rPr lang="en-US" altLang="ja-JP" dirty="0" err="1"/>
              <a:t>ghép</a:t>
            </a:r>
            <a:r>
              <a:rPr lang="en-US" altLang="ja-JP" dirty="0"/>
              <a:t> </a:t>
            </a:r>
            <a:r>
              <a:rPr lang="en-US" altLang="ja-JP" dirty="0" err="1"/>
              <a:t>chung</a:t>
            </a:r>
            <a:r>
              <a:rPr lang="vi-VN" altLang="ja-JP" dirty="0"/>
              <a:t> </a:t>
            </a:r>
            <a:r>
              <a:rPr lang="ja-JP" altLang="en-US" b="0" dirty="0"/>
              <a:t>▼</a:t>
            </a:r>
            <a:endParaRPr lang="en-US" altLang="ja-JP"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5145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ja-JP" altLang="en-US" b="0" dirty="0"/>
              <a:t>では、この４つの宿泊施設の種類はどんな宿泊施設か、一緒に調べてみましょう。▼</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ltLang="ja-JP" b="0" dirty="0"/>
              <a:t>『</a:t>
            </a:r>
            <a:r>
              <a:rPr lang="ja-JP" altLang="en-US" b="0" dirty="0"/>
              <a:t>いろどり</a:t>
            </a:r>
            <a:r>
              <a:rPr lang="en-US" altLang="ja-JP" b="0" dirty="0"/>
              <a:t>』</a:t>
            </a:r>
            <a:r>
              <a:rPr lang="ja-JP" altLang="en-US" b="0" dirty="0"/>
              <a:t>初級２の５課の「日本の生活</a:t>
            </a:r>
            <a:r>
              <a:rPr lang="en-US" altLang="ja-JP" b="0" dirty="0"/>
              <a:t>TIPS</a:t>
            </a:r>
            <a:r>
              <a:rPr lang="ja-JP" altLang="en-US" b="0" dirty="0"/>
              <a:t>」の</a:t>
            </a:r>
            <a:r>
              <a:rPr lang="en-US" altLang="ja-JP" b="0" dirty="0"/>
              <a:t>29-30</a:t>
            </a:r>
            <a:r>
              <a:rPr lang="ja-JP" altLang="en-US" b="0" dirty="0"/>
              <a:t>ページには、「ホテル／旅館／民宿／ゲストハウス」という</a:t>
            </a:r>
            <a:r>
              <a:rPr lang="en-US" altLang="ja-JP" b="0" dirty="0"/>
              <a:t>TIPS</a:t>
            </a:r>
            <a:r>
              <a:rPr lang="ja-JP" altLang="en-US" b="0" dirty="0"/>
              <a:t>があります。</a:t>
            </a:r>
            <a:endParaRPr lang="en-US" altLang="ja-JP" b="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dirty="0"/>
              <a:t>まず、皆さんはこの</a:t>
            </a:r>
            <a:r>
              <a:rPr lang="en-US" altLang="ja-JP" b="0" dirty="0"/>
              <a:t>QR</a:t>
            </a:r>
            <a:r>
              <a:rPr lang="ja-JP" altLang="en-US" b="0" dirty="0"/>
              <a:t>コードをスキャンしてください。そして、</a:t>
            </a:r>
            <a:r>
              <a:rPr lang="en-US" altLang="ja-JP" b="0" dirty="0"/>
              <a:t>29-30</a:t>
            </a:r>
            <a:r>
              <a:rPr lang="ja-JP" altLang="en-US" b="0" dirty="0"/>
              <a:t>ページを開いてください。▼</a:t>
            </a:r>
            <a:endParaRPr lang="en-US" altLang="ja-JP" b="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dirty="0"/>
              <a:t>では、グループで「ホテル／旅館／民宿／ゲストハウス」という</a:t>
            </a:r>
            <a:r>
              <a:rPr lang="en-US" altLang="ja-JP" b="0" dirty="0"/>
              <a:t>TIPS</a:t>
            </a:r>
            <a:r>
              <a:rPr lang="ja-JP" altLang="en-US" b="0" dirty="0"/>
              <a:t>を読んで、これらはどんな宿泊施設か、どの宿泊施設を体験したいかどうしてか話し合ってください。その後、各グループを発表してもらいます。▼　（参加者に発表させる）</a:t>
            </a:r>
            <a:endParaRPr lang="en-US" altLang="ja-JP" b="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dirty="0"/>
              <a:t>５課の「日本の生活</a:t>
            </a:r>
            <a:r>
              <a:rPr lang="en-US" altLang="ja-JP" b="0" dirty="0"/>
              <a:t>TIPS</a:t>
            </a:r>
            <a:r>
              <a:rPr lang="ja-JP" altLang="en-US" b="0" dirty="0"/>
              <a:t>」には、他の旅行に関する</a:t>
            </a:r>
            <a:r>
              <a:rPr lang="en-US" altLang="ja-JP" b="0" dirty="0"/>
              <a:t>TIPS</a:t>
            </a:r>
            <a:r>
              <a:rPr lang="ja-JP" altLang="en-US" b="0" dirty="0"/>
              <a:t>がありますので、後で読んでみてくださいね。▼</a:t>
            </a:r>
            <a:endParaRPr lang="en-US" altLang="ja-JP" b="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altLang="ja-JP" b="0" dirty="0"/>
              <a:t>Bây giờ, chúng ta cùng tìm hiểu xem bốn loại hình chỗ ở này là gì nhé.</a:t>
            </a:r>
            <a:r>
              <a:rPr lang="ja-JP" altLang="en-US" b="0" dirty="0"/>
              <a:t> ▼</a:t>
            </a:r>
            <a:endParaRPr lang="en-US" altLang="ja-JP" b="0" dirty="0"/>
          </a:p>
          <a:p>
            <a:pPr marL="0" indent="0">
              <a:buClr>
                <a:schemeClr val="dk1"/>
              </a:buClr>
              <a:buSzPts val="1200"/>
              <a:defRPr/>
            </a:pPr>
            <a:r>
              <a:rPr lang="vi-VN" altLang="ja-JP" b="0" dirty="0"/>
              <a:t>Trong bài học số 5, </a:t>
            </a:r>
            <a:r>
              <a:rPr lang="vi-VN" altLang="ja-JP" dirty="0"/>
              <a:t>giáo trình </a:t>
            </a:r>
            <a:r>
              <a:rPr lang="vi-VN" altLang="ja-JP" b="0" dirty="0"/>
              <a:t>"Irodori" sơ cấp 2, ở trang 29-30 của phần “</a:t>
            </a:r>
            <a:r>
              <a:rPr lang="en-US" altLang="ja-JP" b="0" dirty="0" err="1"/>
              <a:t>Lời</a:t>
            </a:r>
            <a:r>
              <a:rPr lang="en-US" altLang="ja-JP" b="0" dirty="0"/>
              <a:t> </a:t>
            </a:r>
            <a:r>
              <a:rPr lang="en-US" altLang="ja-JP" b="0" dirty="0" err="1"/>
              <a:t>khuyên</a:t>
            </a:r>
            <a:r>
              <a:rPr lang="en-US" altLang="ja-JP" b="0" dirty="0"/>
              <a:t> </a:t>
            </a:r>
            <a:r>
              <a:rPr lang="en-US" altLang="ja-JP" b="0" dirty="0" err="1"/>
              <a:t>cho</a:t>
            </a:r>
            <a:r>
              <a:rPr lang="en-US" altLang="ja-JP" b="0" dirty="0"/>
              <a:t> </a:t>
            </a:r>
            <a:r>
              <a:rPr lang="en-US" altLang="ja-JP" b="0" dirty="0" err="1"/>
              <a:t>cuộc</a:t>
            </a:r>
            <a:r>
              <a:rPr lang="en-US" altLang="ja-JP" b="0" dirty="0"/>
              <a:t> </a:t>
            </a:r>
            <a:r>
              <a:rPr lang="en-US" altLang="ja-JP" b="0" dirty="0" err="1"/>
              <a:t>sống</a:t>
            </a:r>
            <a:r>
              <a:rPr lang="en-US" altLang="ja-JP" b="0" dirty="0"/>
              <a:t> </a:t>
            </a:r>
            <a:r>
              <a:rPr lang="en-US" altLang="ja-JP" b="0" dirty="0" err="1"/>
              <a:t>tại</a:t>
            </a:r>
            <a:r>
              <a:rPr lang="en-US" altLang="ja-JP" b="0" dirty="0"/>
              <a:t> </a:t>
            </a:r>
            <a:r>
              <a:rPr lang="en-US" altLang="ja-JP" b="0" dirty="0" err="1"/>
              <a:t>Nhật</a:t>
            </a:r>
            <a:r>
              <a:rPr lang="vi-VN" altLang="ja-JP" b="0" dirty="0"/>
              <a:t>", có thông tin về </a:t>
            </a:r>
            <a:r>
              <a:rPr lang="ja-JP" altLang="en-US" b="0" dirty="0"/>
              <a:t>「ホテル／旅館／民宿／ゲストハウス」</a:t>
            </a:r>
            <a:r>
              <a:rPr lang="en-US" altLang="ja-JP" b="0" dirty="0"/>
              <a:t>(</a:t>
            </a:r>
            <a:r>
              <a:rPr lang="vi-VN" altLang="ja-JP" b="0" dirty="0"/>
              <a:t>Khách sạn / Ryokan / Minshuku / Nhà khách</a:t>
            </a:r>
            <a:r>
              <a:rPr lang="en-US" altLang="ja-JP" b="0" dirty="0"/>
              <a:t>)</a:t>
            </a:r>
            <a:r>
              <a:rPr lang="vi-VN" altLang="ja-JP" b="0" dirty="0"/>
              <a:t>.</a:t>
            </a:r>
            <a:r>
              <a:rPr lang="en-US" altLang="ja-JP" b="0" dirty="0"/>
              <a:t> </a:t>
            </a:r>
            <a:r>
              <a:rPr lang="vi-VN" altLang="ja-JP" b="0" dirty="0"/>
              <a:t>Đầu tiên, các bạn hãy quét mã QR này và mở trang 29-30 ra.</a:t>
            </a:r>
            <a:r>
              <a:rPr lang="ja-JP" altLang="en-US" b="0" dirty="0"/>
              <a:t> ▼</a:t>
            </a:r>
            <a:endParaRPr lang="en-US" altLang="ja-JP" b="0" dirty="0"/>
          </a:p>
          <a:p>
            <a:pPr marL="0" indent="0">
              <a:buClr>
                <a:schemeClr val="dk1"/>
              </a:buClr>
              <a:buSzPts val="1200"/>
              <a:defRPr/>
            </a:pPr>
            <a:r>
              <a:rPr lang="vi-VN" altLang="ja-JP" b="0" dirty="0"/>
              <a:t>Sau đó, hãy đọc phần </a:t>
            </a:r>
            <a:r>
              <a:rPr lang="ja-JP" altLang="en-US" b="0" dirty="0"/>
              <a:t>「ホテル／旅館／民宿／ゲストハウス」</a:t>
            </a:r>
            <a:r>
              <a:rPr lang="en-US" altLang="ja-JP" b="0" dirty="0"/>
              <a:t>(</a:t>
            </a:r>
            <a:r>
              <a:rPr lang="vi-VN" altLang="ja-JP" b="0" dirty="0"/>
              <a:t>Khách sạn / Ryokan / Minshuku / Nhà khách</a:t>
            </a:r>
            <a:r>
              <a:rPr lang="en-US" altLang="ja-JP" b="0" dirty="0"/>
              <a:t>) </a:t>
            </a:r>
            <a:r>
              <a:rPr lang="vi-VN" altLang="ja-JP" b="0" dirty="0"/>
              <a:t>trong nhóm của mình, và thảo luận về </a:t>
            </a:r>
            <a:r>
              <a:rPr lang="vi-VN" altLang="ja-JP" dirty="0"/>
              <a:t>những loại</a:t>
            </a:r>
            <a:r>
              <a:rPr lang="vi-VN" altLang="ja-JP" b="0" dirty="0"/>
              <a:t> hình </a:t>
            </a:r>
            <a:r>
              <a:rPr lang="vi-VN" altLang="ja-JP" dirty="0"/>
              <a:t>lưu trú</a:t>
            </a:r>
            <a:r>
              <a:rPr lang="vi-VN" altLang="ja-JP" b="0" dirty="0"/>
              <a:t> này là</a:t>
            </a:r>
            <a:r>
              <a:rPr lang="en-US" altLang="ja-JP" b="0" dirty="0"/>
              <a:t> </a:t>
            </a:r>
            <a:r>
              <a:rPr lang="en-US" altLang="ja-JP" b="0" dirty="0" err="1"/>
              <a:t>loại</a:t>
            </a:r>
            <a:r>
              <a:rPr lang="en-US" altLang="ja-JP" b="0" dirty="0"/>
              <a:t> </a:t>
            </a:r>
            <a:r>
              <a:rPr lang="en-US" altLang="ja-JP" b="0" dirty="0" err="1"/>
              <a:t>hình</a:t>
            </a:r>
            <a:r>
              <a:rPr lang="en-US" altLang="ja-JP" b="0" dirty="0"/>
              <a:t> </a:t>
            </a:r>
            <a:r>
              <a:rPr lang="en-US" altLang="ja-JP" b="0" dirty="0" err="1"/>
              <a:t>như</a:t>
            </a:r>
            <a:r>
              <a:rPr lang="en-US" altLang="ja-JP" b="0" dirty="0"/>
              <a:t> </a:t>
            </a:r>
            <a:r>
              <a:rPr lang="en-US" altLang="ja-JP" b="0" dirty="0" err="1"/>
              <a:t>thế</a:t>
            </a:r>
            <a:r>
              <a:rPr lang="en-US" altLang="ja-JP" b="0" dirty="0"/>
              <a:t> </a:t>
            </a:r>
            <a:r>
              <a:rPr lang="en-US" altLang="ja-JP" b="0" dirty="0" err="1"/>
              <a:t>nào</a:t>
            </a:r>
            <a:r>
              <a:rPr lang="en-US" altLang="ja-JP" dirty="0"/>
              <a:t>?</a:t>
            </a:r>
            <a:r>
              <a:rPr lang="vi-VN" altLang="ja-JP" b="0" dirty="0"/>
              <a:t>, các bạn muốn trải nghiệm loại hình nào</a:t>
            </a:r>
            <a:r>
              <a:rPr lang="vi-VN" altLang="ja-JP" dirty="0"/>
              <a:t>?</a:t>
            </a:r>
            <a:r>
              <a:rPr lang="vi-VN" altLang="ja-JP" b="0" dirty="0"/>
              <a:t> và lý do tại sao</a:t>
            </a:r>
            <a:r>
              <a:rPr lang="vi-VN" altLang="ja-JP" dirty="0"/>
              <a:t>?.</a:t>
            </a:r>
            <a:r>
              <a:rPr lang="vi-VN" altLang="ja-JP" b="0" dirty="0"/>
              <a:t> Sau đó, mỗi nhóm sẽ trình bày trước lớp.(Để người tham gia trình bày)</a:t>
            </a:r>
            <a:r>
              <a:rPr lang="ja-JP" altLang="en-US" b="0" dirty="0"/>
              <a:t> ▼</a:t>
            </a:r>
            <a:endParaRPr lang="en-US" altLang="ja-JP" b="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altLang="ja-JP" b="0" dirty="0"/>
              <a:t>Trong bài học số 5 của phần “</a:t>
            </a:r>
            <a:r>
              <a:rPr lang="en-US" altLang="ja-JP" b="0" dirty="0" err="1"/>
              <a:t>Lời</a:t>
            </a:r>
            <a:r>
              <a:rPr lang="en-US" altLang="ja-JP" b="0" dirty="0"/>
              <a:t> </a:t>
            </a:r>
            <a:r>
              <a:rPr lang="en-US" altLang="ja-JP" b="0" dirty="0" err="1"/>
              <a:t>khuyên</a:t>
            </a:r>
            <a:r>
              <a:rPr lang="en-US" altLang="ja-JP" b="0" dirty="0"/>
              <a:t> </a:t>
            </a:r>
            <a:r>
              <a:rPr lang="en-US" altLang="ja-JP" b="0" dirty="0" err="1"/>
              <a:t>cho</a:t>
            </a:r>
            <a:r>
              <a:rPr lang="en-US" altLang="ja-JP" b="0" dirty="0"/>
              <a:t> </a:t>
            </a:r>
            <a:r>
              <a:rPr lang="en-US" altLang="ja-JP" b="0" dirty="0" err="1"/>
              <a:t>cuộc</a:t>
            </a:r>
            <a:r>
              <a:rPr lang="en-US" altLang="ja-JP" b="0" dirty="0"/>
              <a:t> </a:t>
            </a:r>
            <a:r>
              <a:rPr lang="en-US" altLang="ja-JP" b="0" dirty="0" err="1"/>
              <a:t>sống</a:t>
            </a:r>
            <a:r>
              <a:rPr lang="en-US" altLang="ja-JP" b="0" dirty="0"/>
              <a:t> </a:t>
            </a:r>
            <a:r>
              <a:rPr lang="en-US" altLang="ja-JP" b="0" dirty="0" err="1"/>
              <a:t>tại</a:t>
            </a:r>
            <a:r>
              <a:rPr lang="en-US" altLang="ja-JP" b="0" dirty="0"/>
              <a:t> </a:t>
            </a:r>
            <a:r>
              <a:rPr lang="en-US" altLang="ja-JP" b="0" dirty="0" err="1"/>
              <a:t>Nhật</a:t>
            </a:r>
            <a:r>
              <a:rPr lang="vi-VN" altLang="ja-JP" b="0" dirty="0"/>
              <a:t>", còn có các </a:t>
            </a:r>
            <a:r>
              <a:rPr lang="en-US" altLang="ja-JP" b="0" dirty="0" err="1"/>
              <a:t>lời</a:t>
            </a:r>
            <a:r>
              <a:rPr lang="en-US" altLang="ja-JP" b="0" dirty="0"/>
              <a:t> </a:t>
            </a:r>
            <a:r>
              <a:rPr lang="en-US" altLang="ja-JP" b="0" dirty="0" err="1"/>
              <a:t>khuyên</a:t>
            </a:r>
            <a:r>
              <a:rPr lang="vi-VN" altLang="ja-JP" b="0" dirty="0"/>
              <a:t> khác liên quan đến du lịch, nên các bạn hãy đọc thêm sau nhé.</a:t>
            </a:r>
            <a:r>
              <a:rPr lang="ja-JP" altLang="en-US" b="0" dirty="0"/>
              <a:t> ▼</a:t>
            </a:r>
            <a:endParaRPr lang="en-US" altLang="ja-JP" b="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ja-JP" altLang="en-US" b="0" dirty="0"/>
          </a:p>
          <a:p>
            <a:pPr marL="0" lvl="0" indent="0" algn="l" rtl="0">
              <a:spcBef>
                <a:spcPts val="0"/>
              </a:spcBef>
              <a:spcAft>
                <a:spcPts val="0"/>
              </a:spcAft>
              <a:buClr>
                <a:schemeClr val="dk1"/>
              </a:buClr>
              <a:buSzPts val="1200"/>
              <a:buFont typeface="Arial"/>
              <a:buNone/>
            </a:pPr>
            <a:endParaRPr lang="en-US" altLang="ja-JP"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43</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4953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４つの宿泊施設以外、他の宿泊施設もあります。例えば：▼</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５．</a:t>
            </a:r>
            <a:r>
              <a:rPr lang="ja-JP" altLang="en-US" sz="1200" b="0"/>
              <a:t>カプセルホテル</a:t>
            </a:r>
            <a:r>
              <a:rPr lang="ja-JP" altLang="en-US" b="0"/>
              <a:t>▼</a:t>
            </a:r>
            <a:endParaRPr lang="en-US" altLang="ja-JP" sz="1200"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a:t>６．ラブホテル </a:t>
            </a:r>
            <a:r>
              <a:rPr lang="ja-JP" altLang="en-US" b="0"/>
              <a:t>▼</a:t>
            </a:r>
            <a:endParaRPr lang="en-US" altLang="ja-JP" sz="1200"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a:t>７．農家宿泊</a:t>
            </a:r>
            <a:r>
              <a:rPr lang="ja-JP" altLang="en-US" b="0"/>
              <a:t>▼</a:t>
            </a:r>
            <a:endParaRPr lang="en-US" altLang="ja-JP" sz="1200"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a:t>興味があれば、自分で調べてみてくださいね。</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Ngoài bốn loại hình chỗ ở trên, còn có những loại hình khác nữa. </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Ví dụ:</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5. </a:t>
            </a:r>
            <a:r>
              <a:rPr lang="vi-VN" altLang="ja-JP" b="0"/>
              <a:t>Khách sạn con nhộng</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6. </a:t>
            </a:r>
            <a:r>
              <a:rPr lang="vi-VN" altLang="ja-JP" b="0"/>
              <a:t>Khách sạn tình yêu</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7. </a:t>
            </a:r>
            <a:r>
              <a:rPr lang="en-US" altLang="ja-JP" b="0" err="1"/>
              <a:t>Trọ</a:t>
            </a:r>
            <a:r>
              <a:rPr lang="vi-VN" altLang="ja-JP" b="0"/>
              <a:t> tại nhà nông dân</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Nếu các bạn có hứng thú, hãy tự mình tìm hiểu thêm nhé.</a:t>
            </a:r>
            <a:r>
              <a:rPr lang="ja-JP" altLang="en-US" b="0"/>
              <a:t> ▼</a:t>
            </a:r>
            <a:endParaRPr lang="en-US" altLang="ja-JP" b="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6284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35: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それではこれで終わります。ご清聴ありがとうございました。</a:t>
            </a:r>
          </a:p>
          <a:p>
            <a:pPr marL="0" lvl="0" indent="0" algn="l" rtl="0">
              <a:spcBef>
                <a:spcPts val="0"/>
              </a:spcBef>
              <a:spcAft>
                <a:spcPts val="0"/>
              </a:spcAft>
              <a:buNone/>
            </a:pPr>
            <a:endParaRPr lang="ja-JP" altLang="en-US" b="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altLang="ja-JP" sz="1200" b="0" err="1">
                <a:solidFill>
                  <a:schemeClr val="dk1"/>
                </a:solidFill>
                <a:latin typeface="Arial"/>
                <a:ea typeface="Arial"/>
                <a:cs typeface="Arial"/>
                <a:sym typeface="Arial"/>
              </a:rPr>
              <a:t>Bài</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học</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đến</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đây</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là</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kết</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thúc</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Cảm</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ơn</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các</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bạn</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đã</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quan</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tâm</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theo</a:t>
            </a:r>
            <a:r>
              <a:rPr lang="en-US" altLang="ja-JP" sz="1200" b="0">
                <a:solidFill>
                  <a:schemeClr val="dk1"/>
                </a:solidFill>
                <a:latin typeface="Arial"/>
                <a:ea typeface="Arial"/>
                <a:cs typeface="Arial"/>
                <a:sym typeface="Arial"/>
              </a:rPr>
              <a:t> </a:t>
            </a:r>
            <a:r>
              <a:rPr lang="en-US" altLang="ja-JP" sz="1200" b="0" err="1">
                <a:solidFill>
                  <a:schemeClr val="dk1"/>
                </a:solidFill>
                <a:latin typeface="Arial"/>
                <a:ea typeface="Arial"/>
                <a:cs typeface="Arial"/>
                <a:sym typeface="Arial"/>
              </a:rPr>
              <a:t>dõi</a:t>
            </a:r>
            <a:r>
              <a:rPr lang="en-US" altLang="ja-JP" sz="1200" b="0">
                <a:solidFill>
                  <a:schemeClr val="dk1"/>
                </a:solidFill>
                <a:latin typeface="Arial"/>
                <a:ea typeface="Arial"/>
                <a:cs typeface="Arial"/>
                <a:sym typeface="Arial"/>
              </a:rPr>
              <a:t>. </a:t>
            </a:r>
            <a:endParaRPr lang="ja-JP" altLang="en-US" b="0"/>
          </a:p>
        </p:txBody>
      </p:sp>
      <p:sp>
        <p:nvSpPr>
          <p:cNvPr id="833" name="Google Shape;83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a:solidFill>
                  <a:srgbClr val="000000"/>
                </a:solidFill>
                <a:latin typeface="Arial"/>
                <a:ea typeface="Arial"/>
                <a:cs typeface="Arial"/>
                <a:sym typeface="Arial"/>
              </a:rPr>
              <a:t>2013　日本語プロモーション　ニッポンクイズ</a:t>
            </a:r>
            <a:endParaRPr sz="1200" b="0" i="0" u="none" strike="noStrike" cap="none">
              <a:solidFill>
                <a:srgbClr val="000000"/>
              </a:solidFill>
              <a:latin typeface="Arial"/>
              <a:ea typeface="Arial"/>
              <a:cs typeface="Arial"/>
              <a:sym typeface="Arial"/>
            </a:endParaRPr>
          </a:p>
        </p:txBody>
      </p:sp>
      <p:sp>
        <p:nvSpPr>
          <p:cNvPr id="834" name="Google Shape;8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45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15267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3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46</a:t>
            </a:fld>
            <a:endParaRPr/>
          </a:p>
        </p:txBody>
      </p:sp>
    </p:spTree>
    <p:extLst>
      <p:ext uri="{BB962C8B-B14F-4D97-AF65-F5344CB8AC3E}">
        <p14:creationId xmlns:p14="http://schemas.microsoft.com/office/powerpoint/2010/main" val="531683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3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47</a:t>
            </a:fld>
            <a:endParaRPr/>
          </a:p>
        </p:txBody>
      </p:sp>
    </p:spTree>
    <p:extLst>
      <p:ext uri="{BB962C8B-B14F-4D97-AF65-F5344CB8AC3E}">
        <p14:creationId xmlns:p14="http://schemas.microsoft.com/office/powerpoint/2010/main" val="37796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それではますベトナムの旅行について考えてみましょう。▼</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ベトナムではどんな観光地［かんこうち］が有名ですか。</a:t>
            </a:r>
            <a:r>
              <a:rPr lang="ja-JP" sz="1200" b="0" strike="noStrike">
                <a:solidFill>
                  <a:schemeClr val="dk1"/>
                </a:solidFill>
                <a:latin typeface="Arial"/>
                <a:ea typeface="Arial"/>
                <a:cs typeface="Arial"/>
                <a:sym typeface="Arial"/>
              </a:rPr>
              <a:t>皆さんが</a:t>
            </a:r>
            <a:r>
              <a:rPr lang="ja-JP" sz="1200" b="0">
                <a:solidFill>
                  <a:schemeClr val="dk1"/>
                </a:solidFill>
                <a:latin typeface="Arial"/>
                <a:ea typeface="Arial"/>
                <a:cs typeface="Arial"/>
                <a:sym typeface="Arial"/>
              </a:rPr>
              <a:t>行ったところ、または行ってみたいところ</a:t>
            </a:r>
            <a:r>
              <a:rPr lang="ja-JP" sz="1200" b="0" strike="noStrike">
                <a:solidFill>
                  <a:schemeClr val="dk1"/>
                </a:solidFill>
                <a:latin typeface="Arial"/>
                <a:ea typeface="Arial"/>
                <a:cs typeface="Arial"/>
                <a:sym typeface="Arial"/>
              </a:rPr>
              <a:t>でもいいですよ。（参加者数人に聞く）そうですね。▼</a:t>
            </a:r>
            <a:endParaRPr sz="1200" b="0" strike="noStrike">
              <a:solidFill>
                <a:schemeClr val="dk1"/>
              </a:solidFill>
              <a:latin typeface="Arial"/>
              <a:ea typeface="Arial"/>
              <a:cs typeface="Arial"/>
              <a:sym typeface="Arial"/>
            </a:endParaRPr>
          </a:p>
          <a:p>
            <a:pPr marL="0" lvl="0" indent="0" algn="l" rtl="0">
              <a:spcBef>
                <a:spcPts val="0"/>
              </a:spcBef>
              <a:spcAft>
                <a:spcPts val="0"/>
              </a:spcAft>
              <a:buNone/>
            </a:pPr>
            <a:r>
              <a:rPr lang="ja-JP" sz="1200" b="0" strike="noStrike">
                <a:solidFill>
                  <a:schemeClr val="dk1"/>
                </a:solidFill>
                <a:latin typeface="Arial"/>
                <a:ea typeface="Arial"/>
                <a:cs typeface="Arial"/>
                <a:sym typeface="Arial"/>
              </a:rPr>
              <a:t>サパ、ハロン、フエ、ダナン・・・たくさんあります。では、</a:t>
            </a:r>
            <a:r>
              <a:rPr lang="ja-JP" sz="1200" b="0">
                <a:solidFill>
                  <a:schemeClr val="dk1"/>
                </a:solidFill>
                <a:latin typeface="Arial"/>
                <a:ea typeface="Arial"/>
                <a:cs typeface="Arial"/>
                <a:sym typeface="Arial"/>
              </a:rPr>
              <a:t>そこまで何で行きますか。</a:t>
            </a:r>
            <a:r>
              <a:rPr lang="ja-JP" sz="1200" b="0" strike="noStrike">
                <a:solidFill>
                  <a:schemeClr val="dk1"/>
                </a:solidFill>
                <a:latin typeface="Arial"/>
                <a:ea typeface="Arial"/>
                <a:cs typeface="Arial"/>
                <a:sym typeface="Arial"/>
              </a:rPr>
              <a:t>（参加者数人に聞く）そうですね。</a:t>
            </a: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バイク、バス、飛行機、・・・色々な乗り物を使って行きます。▼</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b="0">
                <a:latin typeface="Arial"/>
                <a:ea typeface="Arial"/>
                <a:cs typeface="Arial"/>
                <a:sym typeface="Arial"/>
              </a:rPr>
              <a:t>Vậy thì đầu tiên hãy nói về du lịch ở Việt Nam. </a:t>
            </a:r>
            <a:r>
              <a:rPr lang="ja-JP" altLang="ja-JP" sz="1200" b="0">
                <a:solidFill>
                  <a:schemeClr val="dk1"/>
                </a:solidFill>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ja-JP" b="0">
                <a:latin typeface="Arial"/>
                <a:ea typeface="Arial"/>
                <a:cs typeface="Arial"/>
                <a:sym typeface="Arial"/>
              </a:rPr>
              <a:t>Ở Việt Nam có những địa điểm du lịch nổi tiếng nào? </a:t>
            </a:r>
            <a:r>
              <a:rPr lang="vi-VN" altLang="ja-JP" b="0">
                <a:latin typeface="Arial"/>
                <a:ea typeface="Arial"/>
                <a:cs typeface="Arial"/>
                <a:sym typeface="Arial"/>
              </a:rPr>
              <a:t>Có thể kể những nơi các bạn đã tới hoặc muốn tới. (Hỏi một vài người tham gia).</a:t>
            </a:r>
            <a:r>
              <a:rPr lang="vi-VN" altLang="ja-JP" b="0" baseline="0">
                <a:latin typeface="Arial"/>
                <a:ea typeface="Arial"/>
                <a:cs typeface="Arial"/>
                <a:sym typeface="Arial"/>
              </a:rPr>
              <a:t> </a:t>
            </a:r>
            <a:r>
              <a:rPr lang="vi-VN" b="0">
                <a:latin typeface="Arial"/>
                <a:ea typeface="Arial"/>
                <a:cs typeface="Arial"/>
                <a:sym typeface="Arial"/>
              </a:rPr>
              <a:t>Đúng vậy.</a:t>
            </a:r>
            <a:r>
              <a:rPr lang="vi-VN" b="0" baseline="0">
                <a:latin typeface="Arial"/>
                <a:ea typeface="Arial"/>
                <a:cs typeface="Arial"/>
                <a:sym typeface="Arial"/>
              </a:rPr>
              <a:t> </a:t>
            </a:r>
            <a:r>
              <a:rPr lang="ja-JP" altLang="ja-JP"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sz="1200" b="0">
                <a:solidFill>
                  <a:schemeClr val="dk1"/>
                </a:solidFill>
                <a:latin typeface="Arial"/>
                <a:ea typeface="Arial"/>
                <a:cs typeface="Arial"/>
                <a:sym typeface="Arial"/>
              </a:rPr>
              <a:t>Có rất nhiều nơi như: Sapa, Hạ Long, Huế, Đà Nẵng... Vậy thì, p</a:t>
            </a:r>
            <a:r>
              <a:rPr lang="ja-JP" b="0">
                <a:latin typeface="Arial"/>
                <a:ea typeface="Arial"/>
                <a:cs typeface="Arial"/>
                <a:sym typeface="Arial"/>
              </a:rPr>
              <a:t>hương tiện để di chuyển đến những địa điểm đó là gì? (</a:t>
            </a:r>
            <a:r>
              <a:rPr lang="vi-VN" altLang="ja-JP" b="0">
                <a:latin typeface="Arial"/>
                <a:ea typeface="Arial"/>
                <a:cs typeface="Arial"/>
                <a:sym typeface="Arial"/>
              </a:rPr>
              <a:t>Hỏi một vài người tham gia</a:t>
            </a:r>
            <a:r>
              <a:rPr lang="ja-JP" b="0">
                <a:latin typeface="Arial"/>
                <a:ea typeface="Arial"/>
                <a:cs typeface="Arial"/>
                <a:sym typeface="Arial"/>
              </a:rPr>
              <a:t>) </a:t>
            </a:r>
            <a:r>
              <a:rPr lang="vi-VN" altLang="ja-JP" b="0">
                <a:latin typeface="Arial"/>
                <a:ea typeface="Arial"/>
                <a:cs typeface="Arial"/>
                <a:sym typeface="Arial"/>
              </a:rPr>
              <a:t>Đúng vậy. </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a:latin typeface="Arial"/>
                <a:ea typeface="Arial"/>
                <a:cs typeface="Arial"/>
                <a:sym typeface="Arial"/>
              </a:rPr>
              <a:t>Có rất nhiều phương tiện để </a:t>
            </a:r>
            <a:r>
              <a:rPr lang="en-US" b="0">
                <a:latin typeface="Arial"/>
                <a:ea typeface="Arial"/>
                <a:cs typeface="Arial"/>
                <a:sym typeface="Arial"/>
              </a:rPr>
              <a:t>di</a:t>
            </a:r>
            <a:r>
              <a:rPr lang="en-US" b="0" baseline="0">
                <a:latin typeface="Arial"/>
                <a:ea typeface="Arial"/>
                <a:cs typeface="Arial"/>
                <a:sym typeface="Arial"/>
              </a:rPr>
              <a:t> chuyển</a:t>
            </a:r>
            <a:r>
              <a:rPr lang="vi-VN" b="0">
                <a:latin typeface="Arial"/>
                <a:ea typeface="Arial"/>
                <a:cs typeface="Arial"/>
                <a:sym typeface="Arial"/>
              </a:rPr>
              <a:t> như xe máy, xe</a:t>
            </a:r>
            <a:r>
              <a:rPr lang="vi-VN" b="0" baseline="0">
                <a:latin typeface="Arial"/>
                <a:ea typeface="Arial"/>
                <a:cs typeface="Arial"/>
                <a:sym typeface="Arial"/>
              </a:rPr>
              <a:t> bus, máy bay...</a:t>
            </a:r>
            <a:r>
              <a:rPr lang="ja-JP" altLang="ja-JP" b="0">
                <a:latin typeface="Arial"/>
                <a:ea typeface="Arial"/>
                <a:cs typeface="Arial"/>
                <a:sym typeface="Arial"/>
              </a:rPr>
              <a:t>▼</a:t>
            </a:r>
            <a:endParaRPr b="0"/>
          </a:p>
        </p:txBody>
      </p:sp>
      <p:sp>
        <p:nvSpPr>
          <p:cNvPr id="113" name="Google Shape;113;p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25377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a:r>
              <a:rPr lang="ja-JP" altLang="en-US" sz="1800" b="0">
                <a:effectLst/>
                <a:latin typeface="Meiryo UI" panose="020B0604030504040204" pitchFamily="50" charset="-128"/>
                <a:ea typeface="Meiryo UI" panose="020B0604030504040204" pitchFamily="50" charset="-128"/>
              </a:rPr>
              <a:t>皆さん、ベトナムの観光地はよく知っていますね。では日本の観光地はどうですか。皆さんは日本の有名な観光地を知っていますか。</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参加者数人に聞く。答えが出なくてもよい</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a:t>
            </a:r>
            <a:endParaRPr lang="ja-JP" altLang="en-US" sz="1800" b="0">
              <a:effectLst/>
              <a:latin typeface="Arial" panose="020B0604020202020204" pitchFamily="34" charset="0"/>
            </a:endParaRPr>
          </a:p>
          <a:p>
            <a:pPr marL="0"/>
            <a:r>
              <a:rPr lang="ja-JP" altLang="en-US" sz="1800" b="0">
                <a:effectLst/>
                <a:latin typeface="Meiryo UI" panose="020B0604030504040204" pitchFamily="50" charset="-128"/>
                <a:ea typeface="Meiryo UI" panose="020B0604030504040204" pitchFamily="50" charset="-128"/>
              </a:rPr>
              <a:t>じゃあ、北海道を知っている人はいますか</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手を挙げさせ、数を数える</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a:t>
            </a:r>
            <a:endParaRPr lang="ja-JP" altLang="en-US" sz="1800" b="0">
              <a:effectLst/>
              <a:latin typeface="Arial" panose="020B0604020202020204" pitchFamily="34" charset="0"/>
            </a:endParaRPr>
          </a:p>
          <a:p>
            <a:pPr marL="0"/>
            <a:r>
              <a:rPr lang="ja-JP" altLang="en-US" sz="1800" b="0">
                <a:effectLst/>
                <a:latin typeface="Meiryo UI" panose="020B0604030504040204" pitchFamily="50" charset="-128"/>
                <a:ea typeface="Meiryo UI" panose="020B0604030504040204" pitchFamily="50" charset="-128"/>
              </a:rPr>
              <a:t>京都を知っている人はいますか。</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手を挙げさせ、数を数える</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a:t>
            </a:r>
            <a:endParaRPr lang="ja-JP" altLang="en-US" sz="1800" b="0">
              <a:effectLst/>
              <a:latin typeface="Arial" panose="020B0604020202020204" pitchFamily="34" charset="0"/>
            </a:endParaRPr>
          </a:p>
          <a:p>
            <a:pPr marL="0"/>
            <a:r>
              <a:rPr lang="ja-JP" altLang="en-US" sz="1800" b="0">
                <a:effectLst/>
                <a:latin typeface="Meiryo UI" panose="020B0604030504040204" pitchFamily="50" charset="-128"/>
                <a:ea typeface="Meiryo UI" panose="020B0604030504040204" pitchFamily="50" charset="-128"/>
              </a:rPr>
              <a:t>沖縄はどうですか。</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手を挙げさせ、数を数える</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なるほど。知っている人もいますが、知らない人もいますね。きょうは北海道、京都、沖縄について少し紹介します。それから皆さんは日本で旅行するとき、どんな乗り物が使えるか、いくらぐらいかかるか、知っていますか。（参加者の答えの例：いいえ）きょうはそれも少し紹介しますね。▼</a:t>
            </a:r>
            <a:endParaRPr lang="en-US" altLang="ja-JP" sz="1800" b="0">
              <a:effectLst/>
              <a:latin typeface="Meiryo UI" panose="020B0604030504040204" pitchFamily="50" charset="-128"/>
              <a:ea typeface="Meiryo UI" panose="020B0604030504040204" pitchFamily="50" charset="-128"/>
            </a:endParaRPr>
          </a:p>
          <a:p>
            <a:pPr marL="0"/>
            <a:endParaRPr lang="ja-JP" altLang="en-US" sz="1800" b="0">
              <a:effectLst/>
              <a:latin typeface="Arial" panose="020B0604020202020204" pitchFamily="34" charset="0"/>
            </a:endParaRPr>
          </a:p>
          <a:p>
            <a:pPr marL="0" lvl="0" indent="0" algn="l" rtl="0">
              <a:spcBef>
                <a:spcPts val="0"/>
              </a:spcBef>
              <a:spcAft>
                <a:spcPts val="0"/>
              </a:spcAft>
              <a:buNone/>
            </a:pPr>
            <a:r>
              <a:rPr lang="vi-VN" b="0">
                <a:latin typeface="Arial"/>
                <a:ea typeface="Arial"/>
                <a:cs typeface="Arial"/>
                <a:sym typeface="Arial"/>
              </a:rPr>
              <a:t>Các bạn đã biết rất rõ về các địa điểm du lịch ở Việt Nam rồi phải không? Vậy còn các địa điểm ở Nhật thì sao? Các bạn có biết gì về các địa điểm nổi tiếng ở Nhật không? (Hỏi một vài người tham gia.</a:t>
            </a:r>
            <a:r>
              <a:rPr lang="vi-VN" b="0" baseline="0">
                <a:latin typeface="Arial"/>
                <a:ea typeface="Arial"/>
                <a:cs typeface="Arial"/>
                <a:sym typeface="Arial"/>
              </a:rPr>
              <a:t> Không cần trả lời cũng được) </a:t>
            </a:r>
            <a:r>
              <a:rPr lang="ja-JP" altLang="ja-JP"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a:t>
            </a:r>
            <a:r>
              <a:rPr lang="vi-VN" b="0" baseline="0">
                <a:latin typeface="Arial"/>
                <a:ea typeface="Arial"/>
                <a:cs typeface="Arial"/>
                <a:sym typeface="Arial"/>
              </a:rPr>
              <a:t> có ai biết Hokkaido không? (Yêu cầu giơ tay, đếm số người)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lvl="0" indent="0" algn="l" rtl="0">
              <a:spcBef>
                <a:spcPts val="0"/>
              </a:spcBef>
              <a:spcAft>
                <a:spcPts val="0"/>
              </a:spcAft>
              <a:buNone/>
            </a:pPr>
            <a:r>
              <a:rPr lang="vi-VN" sz="1200" b="0">
                <a:effectLst/>
                <a:latin typeface="Meiryo UI" panose="020B0604030504040204" pitchFamily="50" charset="-128"/>
                <a:ea typeface="Meiryo UI" panose="020B0604030504040204" pitchFamily="50" charset="-128"/>
                <a:cs typeface="Arial"/>
                <a:sym typeface="Arial"/>
              </a:rPr>
              <a:t>Ai biết Kyoto?</a:t>
            </a:r>
            <a:r>
              <a:rPr lang="vi-VN" sz="1200" b="0" baseline="0">
                <a:effectLst/>
                <a:latin typeface="Meiryo UI" panose="020B0604030504040204" pitchFamily="50" charset="-128"/>
                <a:ea typeface="Meiryo UI" panose="020B0604030504040204" pitchFamily="50" charset="-128"/>
                <a:cs typeface="Arial"/>
                <a:sym typeface="Arial"/>
              </a:rPr>
              <a:t> (Yêu cầu giơ tay, đếm số người)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lvl="0" indent="0" algn="l" rtl="0">
              <a:spcBef>
                <a:spcPts val="0"/>
              </a:spcBef>
              <a:spcAft>
                <a:spcPts val="0"/>
              </a:spcAft>
              <a:buNone/>
            </a:pPr>
            <a:r>
              <a:rPr lang="vi-VN" sz="1200" b="0">
                <a:effectLst/>
                <a:latin typeface="Meiryo UI" panose="020B0604030504040204" pitchFamily="50" charset="-128"/>
                <a:ea typeface="Meiryo UI" panose="020B0604030504040204" pitchFamily="50" charset="-128"/>
                <a:cs typeface="Arial"/>
                <a:sym typeface="Arial"/>
              </a:rPr>
              <a:t>Okinawa thì sao?</a:t>
            </a:r>
            <a:r>
              <a:rPr lang="vi-VN" sz="1200" b="0" baseline="0">
                <a:effectLst/>
                <a:latin typeface="Meiryo UI" panose="020B0604030504040204" pitchFamily="50" charset="-128"/>
                <a:ea typeface="Meiryo UI" panose="020B0604030504040204" pitchFamily="50" charset="-128"/>
                <a:cs typeface="Arial"/>
                <a:sym typeface="Arial"/>
              </a:rPr>
              <a:t> </a:t>
            </a:r>
            <a:r>
              <a:rPr lang="vi-VN" altLang="ja-JP" sz="1200" b="0" baseline="0">
                <a:effectLst/>
                <a:latin typeface="Meiryo UI" panose="020B0604030504040204" pitchFamily="50" charset="-128"/>
                <a:ea typeface="Meiryo UI" panose="020B0604030504040204" pitchFamily="50" charset="-128"/>
                <a:cs typeface="Arial"/>
                <a:sym typeface="Arial"/>
              </a:rPr>
              <a:t>(Yêu cầu giơ tay, đếm số người) Ra vậy. Có những người biết và những người không biết. Hôm nay tôi sẽ giới thiệu một chút về Hokkaido, Kyoto và Okinawa. Vậy thì khi các bạn đi du lịch ở Nhật, các bạn sẽ đi bằng phương tiện gì, tốn khoảng bao nhiêu tiền? Các bạn có biết không? (Ví dụ người tham gia trả lời: không ạ) Những điều này cũng được giới thiệu một chút trong bài hôm nay nhé. </a:t>
            </a:r>
            <a:r>
              <a:rPr lang="ja-JP" altLang="en-US" sz="1200" b="0">
                <a:effectLst/>
                <a:latin typeface="Meiryo UI" panose="020B0604030504040204" pitchFamily="50" charset="-128"/>
                <a:ea typeface="Meiryo UI" panose="020B0604030504040204" pitchFamily="50" charset="-128"/>
              </a:rPr>
              <a:t>▼</a:t>
            </a:r>
            <a:endParaRPr b="0">
              <a:latin typeface="Arial"/>
              <a:ea typeface="Arial"/>
              <a:cs typeface="Arial"/>
              <a:sym typeface="Arial"/>
            </a:endParaRPr>
          </a:p>
        </p:txBody>
      </p:sp>
      <p:sp>
        <p:nvSpPr>
          <p:cNvPr id="142" name="Google Shape;142;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36553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では</a:t>
            </a:r>
            <a:r>
              <a:rPr lang="ja-JP" b="0" strike="noStrike"/>
              <a:t>今度は</a:t>
            </a:r>
            <a:r>
              <a:rPr lang="ja-JP" b="0"/>
              <a:t>日本の旅行について、皆さんがどれくらい知っているか、〇✕クイズをします。▼</a:t>
            </a:r>
            <a:endParaRPr b="0"/>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Arial"/>
              <a:buNone/>
            </a:pPr>
            <a:r>
              <a:rPr lang="vi-VN" altLang="ja-JP" b="0">
                <a:latin typeface="Arial"/>
                <a:ea typeface="Arial"/>
                <a:cs typeface="Arial"/>
                <a:sym typeface="Arial"/>
              </a:rPr>
              <a:t>Vậy thì hôm</a:t>
            </a:r>
            <a:r>
              <a:rPr lang="vi-VN" altLang="ja-JP" b="0" baseline="0">
                <a:latin typeface="Arial"/>
                <a:ea typeface="Arial"/>
                <a:cs typeface="Arial"/>
                <a:sym typeface="Arial"/>
              </a:rPr>
              <a:t> nay, hãy trả lời những câu đố</a:t>
            </a:r>
            <a:r>
              <a:rPr lang="en-US" altLang="ja-JP" b="0" baseline="0">
                <a:latin typeface="Arial"/>
                <a:ea typeface="Arial"/>
                <a:cs typeface="Arial"/>
                <a:sym typeface="Arial"/>
              </a:rPr>
              <a:t> chọn</a:t>
            </a:r>
            <a:r>
              <a:rPr lang="vi-VN" altLang="ja-JP" b="0" baseline="0">
                <a:latin typeface="Arial"/>
                <a:ea typeface="Arial"/>
                <a:cs typeface="Arial"/>
                <a:sym typeface="Arial"/>
              </a:rPr>
              <a:t> Đúng </a:t>
            </a:r>
            <a:r>
              <a:rPr lang="mr-IN" altLang="ja-JP" b="0" baseline="0">
                <a:latin typeface="Arial"/>
                <a:ea typeface="Arial"/>
                <a:cs typeface="Arial"/>
                <a:sym typeface="Arial"/>
              </a:rPr>
              <a:t>–</a:t>
            </a:r>
            <a:r>
              <a:rPr lang="vi-VN" altLang="ja-JP" b="0" baseline="0">
                <a:latin typeface="Arial"/>
                <a:ea typeface="Arial"/>
                <a:cs typeface="Arial"/>
                <a:sym typeface="Arial"/>
              </a:rPr>
              <a:t> Sai sau để xem các bạn hiểu được bao nhiêu về du lịch ở Nhật Bản nhé.</a:t>
            </a:r>
            <a:r>
              <a:rPr lang="ja-JP" b="0">
                <a:latin typeface="Arial"/>
                <a:ea typeface="Arial"/>
                <a:cs typeface="Arial"/>
                <a:sym typeface="Arial"/>
              </a:rPr>
              <a:t> ▼</a:t>
            </a:r>
            <a:endParaRPr b="0">
              <a:latin typeface="Arial"/>
              <a:ea typeface="Arial"/>
              <a:cs typeface="Arial"/>
              <a:sym typeface="Arial"/>
            </a:endParaRPr>
          </a:p>
        </p:txBody>
      </p:sp>
      <p:sp>
        <p:nvSpPr>
          <p:cNvPr id="163" name="Google Shape;163;p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171816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問題１）</a:t>
            </a:r>
            <a:r>
              <a:rPr lang="ja-JP" altLang="en-US" b="0" i="0">
                <a:solidFill>
                  <a:srgbClr val="222222"/>
                </a:solidFill>
                <a:effectLst/>
                <a:latin typeface="Arial" panose="020B0604020202020204" pitchFamily="34" charset="0"/>
              </a:rPr>
              <a:t>日本で人気の旅行先ランキング</a:t>
            </a:r>
            <a:r>
              <a:rPr lang="ja-JP" sz="1200" b="0">
                <a:solidFill>
                  <a:schemeClr val="dk1"/>
                </a:solidFill>
                <a:latin typeface="Arial"/>
                <a:ea typeface="Arial"/>
                <a:cs typeface="Arial"/>
                <a:sym typeface="Arial"/>
              </a:rPr>
              <a:t>の第一位は京都です。〇ですか、×ですか。▼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　▼</a:t>
            </a:r>
            <a:endParaRPr lang="en-US" altLang="ja-JP" sz="1200" b="0">
              <a:solidFill>
                <a:schemeClr val="dk1"/>
              </a:solidFill>
              <a:latin typeface="Arial"/>
              <a:ea typeface="Arial"/>
              <a:cs typeface="Arial"/>
              <a:sym typeface="Arial"/>
            </a:endParaRPr>
          </a:p>
          <a:p>
            <a:pPr marL="0" lvl="0" indent="0" algn="l" rtl="0">
              <a:spcBef>
                <a:spcPts val="0"/>
              </a:spcBef>
              <a:spcAft>
                <a:spcPts val="0"/>
              </a:spcAft>
              <a:buNone/>
            </a:pPr>
            <a:endParaRPr lang="vi-VN" altLang="ja-JP"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1) Trong bảng xếp hạng các điểm du lịch nổi tiếng của Nhật, Kyoto đứng thứ nhất. Đúng hay sai? </a:t>
            </a:r>
            <a:r>
              <a:rPr lang="ja-JP" altLang="ja-JP"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ja-JP" sz="1200" b="0">
                <a:solidFill>
                  <a:schemeClr val="dk1"/>
                </a:solidFill>
                <a:latin typeface="Arial"/>
                <a:ea typeface="Arial"/>
                <a:cs typeface="Arial"/>
                <a:sym typeface="Arial"/>
              </a:rPr>
              <a:t>×　▼</a:t>
            </a:r>
            <a:endParaRPr lang="vi-VN" altLang="ja-JP" sz="1200" b="0">
              <a:solidFill>
                <a:schemeClr val="dk1"/>
              </a:solidFill>
              <a:latin typeface="Arial"/>
              <a:ea typeface="Arial"/>
              <a:cs typeface="Arial"/>
              <a:sym typeface="Arial"/>
            </a:endParaRPr>
          </a:p>
          <a:p>
            <a:pPr marL="0" lvl="0" indent="0" algn="l" rtl="0">
              <a:spcBef>
                <a:spcPts val="0"/>
              </a:spcBef>
              <a:spcAft>
                <a:spcPts val="0"/>
              </a:spcAft>
              <a:buNone/>
            </a:pPr>
            <a:endParaRPr sz="1200" b="1">
              <a:solidFill>
                <a:schemeClr val="dk1"/>
              </a:solidFill>
              <a:latin typeface="Arial"/>
              <a:ea typeface="Arial"/>
              <a:cs typeface="Arial"/>
              <a:sym typeface="Arial"/>
            </a:endParaRPr>
          </a:p>
        </p:txBody>
      </p:sp>
      <p:sp>
        <p:nvSpPr>
          <p:cNvPr id="172" name="Google Shape;172;p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extLst>
      <p:ext uri="{BB962C8B-B14F-4D97-AF65-F5344CB8AC3E}">
        <p14:creationId xmlns:p14="http://schemas.microsoft.com/office/powerpoint/2010/main" val="6426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問題２）</a:t>
            </a:r>
            <a:r>
              <a:rPr lang="ja-JP" altLang="en-US" sz="1200" b="0">
                <a:solidFill>
                  <a:schemeClr val="dk1"/>
                </a:solidFill>
                <a:latin typeface="Arial"/>
                <a:ea typeface="Arial"/>
                <a:cs typeface="Arial"/>
                <a:sym typeface="Arial"/>
              </a:rPr>
              <a:t>日本で旅行するとき</a:t>
            </a:r>
            <a:r>
              <a:rPr lang="ja-JP" altLang="ja-JP" sz="1200" b="0">
                <a:solidFill>
                  <a:schemeClr val="dk1"/>
                </a:solidFill>
                <a:latin typeface="Arial"/>
                <a:ea typeface="Arial"/>
                <a:cs typeface="Arial"/>
                <a:sym typeface="Arial"/>
              </a:rPr>
              <a:t>飛行機より</a:t>
            </a:r>
            <a:r>
              <a:rPr lang="ja-JP" altLang="en-US" sz="1200" b="0" strike="noStrike">
                <a:solidFill>
                  <a:schemeClr val="dk1"/>
                </a:solidFill>
                <a:latin typeface="Arial"/>
                <a:ea typeface="Arial"/>
                <a:cs typeface="Arial"/>
                <a:sym typeface="Arial"/>
              </a:rPr>
              <a:t>電車</a:t>
            </a:r>
            <a:r>
              <a:rPr lang="ja-JP" altLang="ja-JP" sz="1200" b="0">
                <a:solidFill>
                  <a:schemeClr val="dk1"/>
                </a:solidFill>
                <a:latin typeface="Arial"/>
                <a:ea typeface="Arial"/>
                <a:cs typeface="Arial"/>
                <a:sym typeface="Arial"/>
              </a:rPr>
              <a:t>のほうが</a:t>
            </a:r>
            <a:r>
              <a:rPr lang="ja-JP" altLang="en-US" sz="1200" b="0">
                <a:solidFill>
                  <a:schemeClr val="dk1"/>
                </a:solidFill>
                <a:latin typeface="Arial"/>
                <a:ea typeface="Arial"/>
                <a:cs typeface="Arial"/>
                <a:sym typeface="Arial"/>
              </a:rPr>
              <a:t>基本的に</a:t>
            </a:r>
            <a:r>
              <a:rPr lang="ja-JP" altLang="ja-JP" sz="1200" b="0">
                <a:solidFill>
                  <a:schemeClr val="dk1"/>
                </a:solidFill>
                <a:latin typeface="Arial"/>
                <a:ea typeface="Arial"/>
                <a:cs typeface="Arial"/>
                <a:sym typeface="Arial"/>
              </a:rPr>
              <a:t>安いです。</a:t>
            </a:r>
            <a:r>
              <a:rPr lang="ja-JP" sz="1200" b="0">
                <a:solidFill>
                  <a:schemeClr val="dk1"/>
                </a:solidFill>
                <a:latin typeface="Arial"/>
                <a:ea typeface="Arial"/>
                <a:cs typeface="Arial"/>
                <a:sym typeface="Arial"/>
              </a:rPr>
              <a:t>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altLang="ja-JP" sz="1200" b="0">
                <a:solidFill>
                  <a:schemeClr val="dk1"/>
                </a:solidFill>
                <a:latin typeface="Arial"/>
                <a:ea typeface="Arial"/>
                <a:cs typeface="Arial"/>
                <a:sym typeface="Arial"/>
              </a:rPr>
              <a:t>Câu</a:t>
            </a:r>
            <a:r>
              <a:rPr lang="vi-VN" altLang="ja-JP" sz="1200" b="0" baseline="0">
                <a:solidFill>
                  <a:schemeClr val="dk1"/>
                </a:solidFill>
                <a:latin typeface="Arial"/>
                <a:ea typeface="Arial"/>
                <a:cs typeface="Arial"/>
                <a:sym typeface="Arial"/>
              </a:rPr>
              <a:t> 2) </a:t>
            </a:r>
            <a:r>
              <a:rPr lang="vi-VN" altLang="ja-JP" sz="1200" b="0">
                <a:solidFill>
                  <a:schemeClr val="dk1"/>
                </a:solidFill>
                <a:latin typeface="Arial"/>
                <a:ea typeface="Arial"/>
                <a:cs typeface="Arial"/>
                <a:sym typeface="Arial"/>
              </a:rPr>
              <a:t>Khi đi du lịch ở Nhật, đi bằng tàu điện về cơ bản rẻ hơn máy bay. Đúng hay sai?</a:t>
            </a:r>
            <a:r>
              <a:rPr lang="ja-JP" sz="1200" b="0">
                <a:solidFill>
                  <a:schemeClr val="dk1"/>
                </a:solidFill>
                <a:latin typeface="Arial"/>
                <a:ea typeface="Arial"/>
                <a:cs typeface="Arial"/>
                <a:sym typeface="Arial"/>
              </a:rPr>
              <a:t>▼</a:t>
            </a:r>
            <a:endParaRPr b="0"/>
          </a:p>
          <a:p>
            <a:pPr marL="0" lvl="0" indent="0" algn="l" rtl="0">
              <a:spcBef>
                <a:spcPts val="0"/>
              </a:spcBef>
              <a:spcAft>
                <a:spcPts val="0"/>
              </a:spcAft>
              <a:buClr>
                <a:schemeClr val="dk1"/>
              </a:buClr>
              <a:buSzPts val="1200"/>
              <a:buFont typeface="Arial"/>
              <a:buNone/>
            </a:pPr>
            <a:r>
              <a:rPr lang="ja-JP" sz="1200" b="0">
                <a:solidFill>
                  <a:schemeClr val="dk1"/>
                </a:solidFill>
                <a:latin typeface="Arial"/>
                <a:ea typeface="Arial"/>
                <a:cs typeface="Arial"/>
                <a:sym typeface="Arial"/>
              </a:rPr>
              <a:t>×▼</a:t>
            </a:r>
            <a:endParaRPr b="0"/>
          </a:p>
        </p:txBody>
      </p:sp>
      <p:sp>
        <p:nvSpPr>
          <p:cNvPr id="185" name="Google Shape;185;p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extLst>
      <p:ext uri="{BB962C8B-B14F-4D97-AF65-F5344CB8AC3E}">
        <p14:creationId xmlns:p14="http://schemas.microsoft.com/office/powerpoint/2010/main" val="2138325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1"/>
        <p:cNvGrpSpPr/>
        <p:nvPr/>
      </p:nvGrpSpPr>
      <p:grpSpPr>
        <a:xfrm>
          <a:off x="0" y="0"/>
          <a:ext cx="0" cy="0"/>
          <a:chOff x="0" y="0"/>
          <a:chExt cx="0" cy="0"/>
        </a:xfrm>
      </p:grpSpPr>
      <p:sp>
        <p:nvSpPr>
          <p:cNvPr id="22" name="Google Shape;2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29.pn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9.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3.pn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29.png"/><Relationship Id="rId9"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5.png"/><Relationship Id="rId12"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19.png"/><Relationship Id="rId5" Type="http://schemas.openxmlformats.org/officeDocument/2006/relationships/image" Target="../media/image114.png"/><Relationship Id="rId10" Type="http://schemas.openxmlformats.org/officeDocument/2006/relationships/image" Target="../media/image118.png"/><Relationship Id="rId4" Type="http://schemas.microsoft.com/office/2007/relationships/hdphoto" Target="../media/hdphoto2.wdp"/><Relationship Id="rId9" Type="http://schemas.openxmlformats.org/officeDocument/2006/relationships/image" Target="../media/image117.png"/><Relationship Id="rId14"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3.png"/><Relationship Id="rId7" Type="http://schemas.openxmlformats.org/officeDocument/2006/relationships/image" Target="../media/image125.png"/><Relationship Id="rId12" Type="http://schemas.openxmlformats.org/officeDocument/2006/relationships/image" Target="../media/image13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29.jpeg"/><Relationship Id="rId5" Type="http://schemas.openxmlformats.org/officeDocument/2006/relationships/image" Target="../media/image124.png"/><Relationship Id="rId10" Type="http://schemas.openxmlformats.org/officeDocument/2006/relationships/image" Target="../media/image128.jpeg"/><Relationship Id="rId4" Type="http://schemas.openxmlformats.org/officeDocument/2006/relationships/image" Target="../media/image119.png"/><Relationship Id="rId9" Type="http://schemas.openxmlformats.org/officeDocument/2006/relationships/image" Target="../media/image127.jpeg"/><Relationship Id="rId14" Type="http://schemas.microsoft.com/office/2007/relationships/hdphoto" Target="../media/hdphoto5.wdp"/></Relationships>
</file>

<file path=ppt/slides/_rels/slide43.xml.rels><?xml version="1.0" encoding="UTF-8" standalone="yes"?>
<Relationships xmlns="http://schemas.openxmlformats.org/package/2006/relationships"><Relationship Id="rId8" Type="http://schemas.openxmlformats.org/officeDocument/2006/relationships/hyperlink" Target="https://jf.xcms.online/wp-content/uploads/2020/10/SC2_05.pdf" TargetMode="External"/><Relationship Id="rId13" Type="http://schemas.openxmlformats.org/officeDocument/2006/relationships/image" Target="../media/image127.jpeg"/><Relationship Id="rId18" Type="http://schemas.openxmlformats.org/officeDocument/2006/relationships/image" Target="../media/image138.png"/><Relationship Id="rId3" Type="http://schemas.openxmlformats.org/officeDocument/2006/relationships/image" Target="../media/image132.png"/><Relationship Id="rId7" Type="http://schemas.microsoft.com/office/2007/relationships/hdphoto" Target="../media/hdphoto7.wdp"/><Relationship Id="rId12" Type="http://schemas.microsoft.com/office/2007/relationships/hdphoto" Target="../media/hdphoto4.wdp"/><Relationship Id="rId17" Type="http://schemas.openxmlformats.org/officeDocument/2006/relationships/image" Target="../media/image137.jpeg"/><Relationship Id="rId2" Type="http://schemas.openxmlformats.org/officeDocument/2006/relationships/notesSlide" Target="../notesSlides/notesSlide43.xml"/><Relationship Id="rId16" Type="http://schemas.openxmlformats.org/officeDocument/2006/relationships/image" Target="../media/image136.jpeg"/><Relationship Id="rId1" Type="http://schemas.openxmlformats.org/officeDocument/2006/relationships/slideLayout" Target="../slideLayouts/slideLayout1.xml"/><Relationship Id="rId6" Type="http://schemas.openxmlformats.org/officeDocument/2006/relationships/image" Target="../media/image134.png"/><Relationship Id="rId11" Type="http://schemas.openxmlformats.org/officeDocument/2006/relationships/image" Target="../media/image124.png"/><Relationship Id="rId5" Type="http://schemas.microsoft.com/office/2007/relationships/hdphoto" Target="../media/hdphoto6.wdp"/><Relationship Id="rId15" Type="http://schemas.openxmlformats.org/officeDocument/2006/relationships/image" Target="../media/image122.png"/><Relationship Id="rId10" Type="http://schemas.openxmlformats.org/officeDocument/2006/relationships/image" Target="../media/image119.png"/><Relationship Id="rId4" Type="http://schemas.openxmlformats.org/officeDocument/2006/relationships/image" Target="../media/image133.png"/><Relationship Id="rId9" Type="http://schemas.openxmlformats.org/officeDocument/2006/relationships/image" Target="../media/image123.png"/><Relationship Id="rId14" Type="http://schemas.openxmlformats.org/officeDocument/2006/relationships/image" Target="../media/image135.png"/></Relationships>
</file>

<file path=ppt/slides/_rels/slide4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irasutoya.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pakutaso.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irasutoya.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pakutaso.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6096000" y="3058161"/>
            <a:ext cx="6095999" cy="3799839"/>
          </a:xfrm>
          <a:prstGeom prst="rect">
            <a:avLst/>
          </a:prstGeom>
          <a:noFill/>
          <a:ln>
            <a:noFill/>
          </a:ln>
        </p:spPr>
      </p:pic>
      <p:sp>
        <p:nvSpPr>
          <p:cNvPr id="90" name="Google Shape;90;p1"/>
          <p:cNvSpPr/>
          <p:nvPr/>
        </p:nvSpPr>
        <p:spPr>
          <a:xfrm>
            <a:off x="0" y="0"/>
            <a:ext cx="6096000" cy="6858000"/>
          </a:xfrm>
          <a:prstGeom prst="rect">
            <a:avLst/>
          </a:prstGeom>
          <a:solidFill>
            <a:srgbClr val="00818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endParaRPr lang="en-US" altLang="ja-JP" sz="7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0"/>
              <a:buFont typeface="Arial"/>
              <a:buNone/>
            </a:pPr>
            <a:r>
              <a:rPr lang="ja-JP" sz="5000" b="1" i="0" u="none" strike="noStrike" cap="none">
                <a:solidFill>
                  <a:srgbClr val="FFFFFF"/>
                </a:solidFill>
                <a:latin typeface="Arial"/>
                <a:ea typeface="Arial"/>
                <a:cs typeface="Arial"/>
                <a:sym typeface="Arial"/>
              </a:rPr>
              <a:t>りょこう</a:t>
            </a:r>
            <a:endParaRPr sz="5000" b="1" i="0" u="none" strike="noStrike" cap="none">
              <a:solidFill>
                <a:srgbClr val="FFFFFF"/>
              </a:solidFill>
              <a:latin typeface="Arial"/>
              <a:ea typeface="Arial"/>
              <a:cs typeface="Arial"/>
              <a:sym typeface="Arial"/>
            </a:endParaRPr>
          </a:p>
        </p:txBody>
      </p:sp>
      <p:pic>
        <p:nvPicPr>
          <p:cNvPr id="91" name="Google Shape;91;p1" descr="金閣寺のイラスト"/>
          <p:cNvPicPr preferRelativeResize="0"/>
          <p:nvPr/>
        </p:nvPicPr>
        <p:blipFill rotWithShape="1">
          <a:blip r:embed="rId4">
            <a:alphaModFix/>
          </a:blip>
          <a:srcRect/>
          <a:stretch/>
        </p:blipFill>
        <p:spPr>
          <a:xfrm>
            <a:off x="8449084" y="157141"/>
            <a:ext cx="3438116" cy="3360758"/>
          </a:xfrm>
          <a:prstGeom prst="rect">
            <a:avLst/>
          </a:prstGeom>
          <a:noFill/>
          <a:ln>
            <a:noFill/>
          </a:ln>
        </p:spPr>
      </p:pic>
      <p:pic>
        <p:nvPicPr>
          <p:cNvPr id="92" name="Google Shape;92;p1" descr="ツアーガイド・添乗員さんのイラスト"/>
          <p:cNvPicPr preferRelativeResize="0"/>
          <p:nvPr/>
        </p:nvPicPr>
        <p:blipFill rotWithShape="1">
          <a:blip r:embed="rId5">
            <a:alphaModFix/>
          </a:blip>
          <a:srcRect/>
          <a:stretch/>
        </p:blipFill>
        <p:spPr>
          <a:xfrm>
            <a:off x="6096000" y="0"/>
            <a:ext cx="2353084" cy="3517899"/>
          </a:xfrm>
          <a:prstGeom prst="rect">
            <a:avLst/>
          </a:prstGeom>
          <a:noFill/>
          <a:ln>
            <a:noFill/>
          </a:ln>
        </p:spPr>
      </p:pic>
      <p:pic>
        <p:nvPicPr>
          <p:cNvPr id="93" name="Google Shape;93;p1"/>
          <p:cNvPicPr preferRelativeResize="0"/>
          <p:nvPr/>
        </p:nvPicPr>
        <p:blipFill rotWithShape="1">
          <a:blip r:embed="rId6">
            <a:alphaModFix/>
          </a:blip>
          <a:srcRect/>
          <a:stretch/>
        </p:blipFill>
        <p:spPr>
          <a:xfrm>
            <a:off x="10708118" y="6446421"/>
            <a:ext cx="1280417" cy="303517"/>
          </a:xfrm>
          <a:prstGeom prst="rect">
            <a:avLst/>
          </a:prstGeom>
          <a:noFill/>
          <a:ln>
            <a:noFill/>
          </a:ln>
        </p:spPr>
      </p:pic>
      <p:sp>
        <p:nvSpPr>
          <p:cNvPr id="8" name="テキスト ボックス 7"/>
          <p:cNvSpPr txBox="1"/>
          <p:nvPr/>
        </p:nvSpPr>
        <p:spPr>
          <a:xfrm>
            <a:off x="0" y="2312026"/>
            <a:ext cx="6060141" cy="1200329"/>
          </a:xfrm>
          <a:prstGeom prst="rect">
            <a:avLst/>
          </a:prstGeom>
          <a:noFill/>
        </p:spPr>
        <p:txBody>
          <a:bodyPr wrap="square" rtlCol="0">
            <a:spAutoFit/>
          </a:bodyPr>
          <a:lstStyle/>
          <a:p>
            <a:pPr lvl="0">
              <a:buSzPts val="8000"/>
            </a:pPr>
            <a:r>
              <a:rPr lang="vi-VN" altLang="ja-JP" sz="7200" b="1">
                <a:solidFill>
                  <a:srgbClr val="FFFFFF"/>
                </a:solidFill>
                <a:ea typeface="Times New Roman"/>
                <a:cs typeface="Times New Roman"/>
                <a:sym typeface="Times New Roman"/>
              </a:rPr>
              <a:t>Du lịch</a:t>
            </a:r>
            <a:endParaRPr lang="vi-VN" altLang="ja-JP" sz="7200" b="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10" name="Google Shape;210;p10"/>
          <p:cNvPicPr preferRelativeResize="0"/>
          <p:nvPr/>
        </p:nvPicPr>
        <p:blipFill rotWithShape="1">
          <a:blip r:embed="rId3">
            <a:alphaModFix/>
          </a:blip>
          <a:srcRect/>
          <a:stretch/>
        </p:blipFill>
        <p:spPr>
          <a:xfrm>
            <a:off x="1560336" y="777467"/>
            <a:ext cx="5699830" cy="6080533"/>
          </a:xfrm>
          <a:prstGeom prst="rect">
            <a:avLst/>
          </a:prstGeom>
          <a:noFill/>
          <a:ln>
            <a:noFill/>
          </a:ln>
        </p:spPr>
      </p:pic>
      <p:sp>
        <p:nvSpPr>
          <p:cNvPr id="214" name="Google Shape;214;p10"/>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ja-JP" sz="3200" b="1" i="0" u="none" strike="noStrike" cap="none">
                <a:solidFill>
                  <a:srgbClr val="FFFFFF"/>
                </a:solidFill>
                <a:latin typeface="Arial"/>
                <a:ea typeface="Arial"/>
                <a:cs typeface="Arial"/>
                <a:sym typeface="Arial"/>
              </a:rPr>
              <a:t>3)</a:t>
            </a:r>
            <a:r>
              <a:rPr lang="en-US" altLang="ja-JP" sz="3200" b="1" i="0" u="none" strike="noStrike" cap="none">
                <a:solidFill>
                  <a:srgbClr val="FFFFFF"/>
                </a:solidFill>
                <a:latin typeface="Arial"/>
                <a:ea typeface="Arial"/>
                <a:cs typeface="Arial"/>
                <a:sym typeface="Arial"/>
              </a:rPr>
              <a:t> </a:t>
            </a:r>
            <a:r>
              <a:rPr lang="vi-VN" altLang="ja-JP" sz="3200" b="1">
                <a:solidFill>
                  <a:srgbClr val="FFFFFF"/>
                </a:solidFill>
              </a:rPr>
              <a:t>Ở Hokkaido vào mùa đông, có trường hợp máy bay không thể bay bởi tuyết.</a:t>
            </a:r>
            <a:endParaRPr/>
          </a:p>
        </p:txBody>
      </p:sp>
      <p:sp>
        <p:nvSpPr>
          <p:cNvPr id="216" name="Google Shape;216;p10"/>
          <p:cNvSpPr txBox="1"/>
          <p:nvPr/>
        </p:nvSpPr>
        <p:spPr>
          <a:xfrm>
            <a:off x="7074601" y="1136271"/>
            <a:ext cx="249171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200" b="1" i="0" u="none" strike="noStrike" cap="none">
                <a:solidFill>
                  <a:schemeClr val="dk1"/>
                </a:solidFill>
                <a:latin typeface="Arial"/>
                <a:ea typeface="Arial"/>
                <a:cs typeface="Arial"/>
                <a:sym typeface="Arial"/>
              </a:rPr>
              <a:t>Hokkaido</a:t>
            </a:r>
            <a:endParaRPr sz="3200" b="1" i="0" u="none" strike="noStrike" cap="none">
              <a:solidFill>
                <a:schemeClr val="dk1"/>
              </a:solidFill>
              <a:latin typeface="Arial"/>
              <a:ea typeface="Arial"/>
              <a:cs typeface="Arial"/>
              <a:sym typeface="Arial"/>
            </a:endParaRPr>
          </a:p>
        </p:txBody>
      </p:sp>
      <p:sp>
        <p:nvSpPr>
          <p:cNvPr id="18" name="Google Shape;293;p17">
            <a:extLst>
              <a:ext uri="{FF2B5EF4-FFF2-40B4-BE49-F238E27FC236}">
                <a16:creationId xmlns:a16="http://schemas.microsoft.com/office/drawing/2014/main" id="{32071D26-56A5-4D0D-97DA-FECE030454D7}"/>
              </a:ext>
            </a:extLst>
          </p:cNvPr>
          <p:cNvSpPr/>
          <p:nvPr/>
        </p:nvSpPr>
        <p:spPr>
          <a:xfrm>
            <a:off x="4852018" y="822623"/>
            <a:ext cx="2526026" cy="1717377"/>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 name="Google Shape;321;p19" descr="雪で欠航する飛行機のイラスト">
            <a:extLst>
              <a:ext uri="{FF2B5EF4-FFF2-40B4-BE49-F238E27FC236}">
                <a16:creationId xmlns:a16="http://schemas.microsoft.com/office/drawing/2014/main" id="{67F31187-6090-4076-8CBF-7A665AD4DD8E}"/>
              </a:ext>
            </a:extLst>
          </p:cNvPr>
          <p:cNvPicPr preferRelativeResize="0"/>
          <p:nvPr/>
        </p:nvPicPr>
        <p:blipFill rotWithShape="1">
          <a:blip r:embed="rId4">
            <a:alphaModFix/>
          </a:blip>
          <a:srcRect/>
          <a:stretch/>
        </p:blipFill>
        <p:spPr>
          <a:xfrm flipH="1">
            <a:off x="7074601" y="2115634"/>
            <a:ext cx="4157842" cy="3935890"/>
          </a:xfrm>
          <a:prstGeom prst="rect">
            <a:avLst/>
          </a:prstGeom>
          <a:noFill/>
          <a:ln>
            <a:noFill/>
          </a:ln>
        </p:spPr>
      </p:pic>
      <p:sp>
        <p:nvSpPr>
          <p:cNvPr id="23" name="Google Shape;226;p11">
            <a:extLst>
              <a:ext uri="{FF2B5EF4-FFF2-40B4-BE49-F238E27FC236}">
                <a16:creationId xmlns:a16="http://schemas.microsoft.com/office/drawing/2014/main" id="{90E85031-4104-417E-BDE1-C77A557B1BBC}"/>
              </a:ext>
            </a:extLst>
          </p:cNvPr>
          <p:cNvSpPr/>
          <p:nvPr/>
        </p:nvSpPr>
        <p:spPr>
          <a:xfrm>
            <a:off x="7412507" y="2115634"/>
            <a:ext cx="3667594" cy="3571875"/>
          </a:xfrm>
          <a:prstGeom prst="donut">
            <a:avLst>
              <a:gd name="adj" fmla="val 1388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5122" name="Picture 2" descr="夏バテのイラスト「外回りのOL」">
            <a:extLst>
              <a:ext uri="{FF2B5EF4-FFF2-40B4-BE49-F238E27FC236}">
                <a16:creationId xmlns:a16="http://schemas.microsoft.com/office/drawing/2014/main" id="{E93C83CF-11FA-43D6-AAEA-FF12756F05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9946" y="1338965"/>
            <a:ext cx="3029126" cy="4327323"/>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351;p21">
            <a:extLst>
              <a:ext uri="{FF2B5EF4-FFF2-40B4-BE49-F238E27FC236}">
                <a16:creationId xmlns:a16="http://schemas.microsoft.com/office/drawing/2014/main" id="{32CD3625-334C-4E45-B2D5-5E296111B710}"/>
              </a:ext>
            </a:extLst>
          </p:cNvPr>
          <p:cNvPicPr preferRelativeResize="0"/>
          <p:nvPr/>
        </p:nvPicPr>
        <p:blipFill rotWithShape="1">
          <a:blip r:embed="rId4">
            <a:alphaModFix/>
          </a:blip>
          <a:srcRect/>
          <a:stretch/>
        </p:blipFill>
        <p:spPr>
          <a:xfrm>
            <a:off x="4352930" y="584876"/>
            <a:ext cx="5852231" cy="6115947"/>
          </a:xfrm>
          <a:prstGeom prst="rect">
            <a:avLst/>
          </a:prstGeom>
          <a:noFill/>
          <a:ln>
            <a:noFill/>
          </a:ln>
        </p:spPr>
      </p:pic>
      <p:sp>
        <p:nvSpPr>
          <p:cNvPr id="232" name="Google Shape;232;p12"/>
          <p:cNvSpPr txBox="1"/>
          <p:nvPr/>
        </p:nvSpPr>
        <p:spPr>
          <a:xfrm>
            <a:off x="0" y="141"/>
            <a:ext cx="12192000" cy="584735"/>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a:solidFill>
                  <a:srgbClr val="FFFFFF"/>
                </a:solidFill>
              </a:rPr>
              <a:t>4</a:t>
            </a:r>
            <a:r>
              <a:rPr lang="ja-JP" sz="3200" b="1" i="0" u="none" strike="noStrike" cap="none">
                <a:solidFill>
                  <a:srgbClr val="FFFFFF"/>
                </a:solidFill>
                <a:latin typeface="Arial"/>
                <a:ea typeface="Arial"/>
                <a:cs typeface="Arial"/>
                <a:sym typeface="Arial"/>
              </a:rPr>
              <a:t>)</a:t>
            </a:r>
            <a:r>
              <a:rPr lang="ja-JP" altLang="en-US" sz="3200" b="1">
                <a:solidFill>
                  <a:srgbClr val="FFFFFF"/>
                </a:solidFill>
              </a:rPr>
              <a:t> </a:t>
            </a:r>
            <a:r>
              <a:rPr lang="en-US" altLang="ja-JP" sz="3200" b="1">
                <a:solidFill>
                  <a:srgbClr val="FFFFFF"/>
                </a:solidFill>
              </a:rPr>
              <a:t>Okinawa </a:t>
            </a:r>
            <a:r>
              <a:rPr lang="en-US" altLang="ja-JP" sz="3200" b="1" err="1">
                <a:solidFill>
                  <a:srgbClr val="FFFFFF"/>
                </a:solidFill>
              </a:rPr>
              <a:t>nóng</a:t>
            </a:r>
            <a:r>
              <a:rPr lang="en-US" altLang="ja-JP" sz="3200" b="1">
                <a:solidFill>
                  <a:srgbClr val="FFFFFF"/>
                </a:solidFill>
              </a:rPr>
              <a:t> </a:t>
            </a:r>
            <a:r>
              <a:rPr lang="en-US" altLang="ja-JP" sz="3200" b="1" err="1">
                <a:solidFill>
                  <a:srgbClr val="FFFFFF"/>
                </a:solidFill>
              </a:rPr>
              <a:t>quanh</a:t>
            </a:r>
            <a:r>
              <a:rPr lang="en-US" altLang="ja-JP" sz="3200" b="1">
                <a:solidFill>
                  <a:srgbClr val="FFFFFF"/>
                </a:solidFill>
              </a:rPr>
              <a:t> </a:t>
            </a:r>
            <a:r>
              <a:rPr lang="en-US" altLang="ja-JP" sz="3200" b="1" err="1">
                <a:solidFill>
                  <a:srgbClr val="FFFFFF"/>
                </a:solidFill>
              </a:rPr>
              <a:t>năm</a:t>
            </a:r>
            <a:r>
              <a:rPr lang="en-US" altLang="ja-JP" sz="3200" b="1">
                <a:solidFill>
                  <a:srgbClr val="FFFFFF"/>
                </a:solidFill>
              </a:rPr>
              <a:t>.</a:t>
            </a:r>
            <a:endParaRPr sz="3200" b="1" i="0" u="none" strike="noStrike" cap="none">
              <a:solidFill>
                <a:srgbClr val="FFFFFF"/>
              </a:solidFill>
              <a:latin typeface="Arial"/>
              <a:ea typeface="Arial"/>
              <a:cs typeface="Arial"/>
              <a:sym typeface="Arial"/>
            </a:endParaRPr>
          </a:p>
        </p:txBody>
      </p:sp>
      <p:sp>
        <p:nvSpPr>
          <p:cNvPr id="238" name="Google Shape;238;p12"/>
          <p:cNvSpPr/>
          <p:nvPr/>
        </p:nvSpPr>
        <p:spPr>
          <a:xfrm>
            <a:off x="637034" y="1069189"/>
            <a:ext cx="5314950" cy="4597099"/>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355;p21">
            <a:extLst>
              <a:ext uri="{FF2B5EF4-FFF2-40B4-BE49-F238E27FC236}">
                <a16:creationId xmlns:a16="http://schemas.microsoft.com/office/drawing/2014/main" id="{BFAC48F7-4DF9-475F-9632-741761C64B66}"/>
              </a:ext>
            </a:extLst>
          </p:cNvPr>
          <p:cNvSpPr/>
          <p:nvPr/>
        </p:nvSpPr>
        <p:spPr>
          <a:xfrm>
            <a:off x="4291457" y="5823465"/>
            <a:ext cx="1089797" cy="1034535"/>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 name="Google Shape;356;p21">
            <a:extLst>
              <a:ext uri="{FF2B5EF4-FFF2-40B4-BE49-F238E27FC236}">
                <a16:creationId xmlns:a16="http://schemas.microsoft.com/office/drawing/2014/main" id="{86EBFFA5-EB74-4CE2-85F2-9E8EBC8DFFE2}"/>
              </a:ext>
            </a:extLst>
          </p:cNvPr>
          <p:cNvSpPr txBox="1"/>
          <p:nvPr/>
        </p:nvSpPr>
        <p:spPr>
          <a:xfrm>
            <a:off x="5486801" y="6194636"/>
            <a:ext cx="34544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Okinawa</a:t>
            </a:r>
            <a:endParaRPr sz="32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1"/>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a:solidFill>
                  <a:srgbClr val="FFFFFF"/>
                </a:solidFill>
              </a:rPr>
              <a:t>5</a:t>
            </a:r>
            <a:r>
              <a:rPr lang="ja-JP" sz="3200" b="1" i="0" u="none" strike="noStrike" cap="none">
                <a:solidFill>
                  <a:srgbClr val="FFFFFF"/>
                </a:solidFill>
                <a:latin typeface="Arial"/>
                <a:ea typeface="Arial"/>
                <a:cs typeface="Arial"/>
                <a:sym typeface="Arial"/>
              </a:rPr>
              <a:t>)</a:t>
            </a:r>
            <a:r>
              <a:rPr lang="en-US" altLang="ja-JP" sz="3200" b="1" i="0" u="none" strike="noStrike" cap="none">
                <a:solidFill>
                  <a:srgbClr val="FFFFFF"/>
                </a:solidFill>
                <a:latin typeface="Arial"/>
                <a:ea typeface="Arial"/>
                <a:cs typeface="Arial"/>
                <a:sym typeface="Arial"/>
              </a:rPr>
              <a:t> </a:t>
            </a:r>
            <a:r>
              <a:rPr lang="en-US" altLang="ja-JP" sz="3200" b="1" err="1">
                <a:solidFill>
                  <a:srgbClr val="FFFFFF"/>
                </a:solidFill>
              </a:rPr>
              <a:t>Các</a:t>
            </a:r>
            <a:r>
              <a:rPr lang="en-US" altLang="ja-JP" sz="3200" b="1">
                <a:solidFill>
                  <a:srgbClr val="FFFFFF"/>
                </a:solidFill>
              </a:rPr>
              <a:t> </a:t>
            </a:r>
            <a:r>
              <a:rPr lang="en-US" altLang="ja-JP" sz="3200" b="1" err="1">
                <a:solidFill>
                  <a:srgbClr val="FFFFFF"/>
                </a:solidFill>
              </a:rPr>
              <a:t>công</a:t>
            </a:r>
            <a:r>
              <a:rPr lang="en-US" altLang="ja-JP" sz="3200" b="1">
                <a:solidFill>
                  <a:srgbClr val="FFFFFF"/>
                </a:solidFill>
              </a:rPr>
              <a:t> ty </a:t>
            </a:r>
            <a:r>
              <a:rPr lang="en-US" altLang="ja-JP" sz="3200" b="1" err="1">
                <a:solidFill>
                  <a:srgbClr val="FFFFFF"/>
                </a:solidFill>
              </a:rPr>
              <a:t>của</a:t>
            </a:r>
            <a:r>
              <a:rPr lang="en-US" altLang="ja-JP" sz="3200" b="1">
                <a:solidFill>
                  <a:srgbClr val="FFFFFF"/>
                </a:solidFill>
              </a:rPr>
              <a:t> </a:t>
            </a:r>
            <a:r>
              <a:rPr lang="en-US" altLang="ja-JP" sz="3200" b="1" err="1">
                <a:solidFill>
                  <a:srgbClr val="FFFFFF"/>
                </a:solidFill>
              </a:rPr>
              <a:t>Nhật</a:t>
            </a:r>
            <a:r>
              <a:rPr lang="en-US" altLang="ja-JP" sz="3200" b="1">
                <a:solidFill>
                  <a:srgbClr val="FFFFFF"/>
                </a:solidFill>
              </a:rPr>
              <a:t> </a:t>
            </a:r>
            <a:r>
              <a:rPr lang="en-US" altLang="ja-JP" sz="3200" b="1" err="1">
                <a:solidFill>
                  <a:srgbClr val="FFFFFF"/>
                </a:solidFill>
              </a:rPr>
              <a:t>cũng</a:t>
            </a:r>
            <a:r>
              <a:rPr lang="en-US" altLang="ja-JP" sz="3200" b="1">
                <a:solidFill>
                  <a:srgbClr val="FFFFFF"/>
                </a:solidFill>
              </a:rPr>
              <a:t> </a:t>
            </a:r>
            <a:r>
              <a:rPr lang="en-US" altLang="ja-JP" sz="3200" b="1" err="1">
                <a:solidFill>
                  <a:srgbClr val="FFFFFF"/>
                </a:solidFill>
              </a:rPr>
              <a:t>có</a:t>
            </a:r>
            <a:r>
              <a:rPr lang="en-US" altLang="ja-JP" sz="3200" b="1">
                <a:solidFill>
                  <a:srgbClr val="FFFFFF"/>
                </a:solidFill>
              </a:rPr>
              <a:t> </a:t>
            </a:r>
            <a:r>
              <a:rPr lang="en-US" altLang="ja-JP" sz="3200" b="1" err="1">
                <a:solidFill>
                  <a:srgbClr val="FFFFFF"/>
                </a:solidFill>
              </a:rPr>
              <a:t>những</a:t>
            </a:r>
            <a:r>
              <a:rPr lang="en-US" altLang="ja-JP" sz="3200" b="1">
                <a:solidFill>
                  <a:srgbClr val="FFFFFF"/>
                </a:solidFill>
              </a:rPr>
              <a:t> </a:t>
            </a:r>
            <a:r>
              <a:rPr lang="en-US" altLang="ja-JP" sz="3200" b="1" err="1">
                <a:solidFill>
                  <a:srgbClr val="FFFFFF"/>
                </a:solidFill>
              </a:rPr>
              <a:t>chuyến</a:t>
            </a:r>
            <a:r>
              <a:rPr lang="en-US" altLang="ja-JP" sz="3200" b="1">
                <a:solidFill>
                  <a:srgbClr val="FFFFFF"/>
                </a:solidFill>
              </a:rPr>
              <a:t> du </a:t>
            </a:r>
            <a:r>
              <a:rPr lang="en-US" altLang="ja-JP" sz="3200" b="1" err="1">
                <a:solidFill>
                  <a:srgbClr val="FFFFFF"/>
                </a:solidFill>
              </a:rPr>
              <a:t>lịch</a:t>
            </a:r>
            <a:r>
              <a:rPr lang="en-US" altLang="ja-JP" sz="3200" b="1">
                <a:solidFill>
                  <a:srgbClr val="FFFFFF"/>
                </a:solidFill>
              </a:rPr>
              <a:t> </a:t>
            </a:r>
            <a:r>
              <a:rPr lang="en-US" altLang="ja-JP" sz="3200" b="1" err="1">
                <a:solidFill>
                  <a:srgbClr val="FFFFFF"/>
                </a:solidFill>
              </a:rPr>
              <a:t>cho</a:t>
            </a:r>
            <a:r>
              <a:rPr lang="en-US" altLang="ja-JP" sz="3200" b="1">
                <a:solidFill>
                  <a:srgbClr val="FFFFFF"/>
                </a:solidFill>
              </a:rPr>
              <a:t> </a:t>
            </a:r>
            <a:r>
              <a:rPr lang="en-US" altLang="ja-JP" sz="3200" b="1" err="1">
                <a:solidFill>
                  <a:srgbClr val="FFFFFF"/>
                </a:solidFill>
              </a:rPr>
              <a:t>nhân</a:t>
            </a:r>
            <a:r>
              <a:rPr lang="en-US" altLang="ja-JP" sz="3200" b="1">
                <a:solidFill>
                  <a:srgbClr val="FFFFFF"/>
                </a:solidFill>
              </a:rPr>
              <a:t> </a:t>
            </a:r>
            <a:r>
              <a:rPr lang="en-US" altLang="ja-JP" sz="3200" b="1" err="1">
                <a:solidFill>
                  <a:srgbClr val="FFFFFF"/>
                </a:solidFill>
              </a:rPr>
              <a:t>viên</a:t>
            </a:r>
            <a:r>
              <a:rPr lang="en-US" altLang="ja-JP" sz="3200" b="1">
                <a:solidFill>
                  <a:srgbClr val="FFFFFF"/>
                </a:solidFill>
              </a:rPr>
              <a:t> </a:t>
            </a:r>
            <a:r>
              <a:rPr lang="en-US" altLang="ja-JP" sz="3200" b="1" err="1">
                <a:solidFill>
                  <a:srgbClr val="FFFFFF"/>
                </a:solidFill>
              </a:rPr>
              <a:t>giống</a:t>
            </a:r>
            <a:r>
              <a:rPr lang="en-US" altLang="ja-JP" sz="3200" b="1">
                <a:solidFill>
                  <a:srgbClr val="FFFFFF"/>
                </a:solidFill>
              </a:rPr>
              <a:t> </a:t>
            </a:r>
            <a:r>
              <a:rPr lang="en-US" altLang="ja-JP" sz="3200" b="1" err="1">
                <a:solidFill>
                  <a:srgbClr val="FFFFFF"/>
                </a:solidFill>
              </a:rPr>
              <a:t>Việt</a:t>
            </a:r>
            <a:r>
              <a:rPr lang="en-US" altLang="ja-JP" sz="3200" b="1">
                <a:solidFill>
                  <a:srgbClr val="FFFFFF"/>
                </a:solidFill>
              </a:rPr>
              <a:t> Nam.</a:t>
            </a:r>
            <a:endParaRPr sz="3200" b="1" i="0" u="none" strike="noStrike" cap="none">
              <a:solidFill>
                <a:srgbClr val="FFFFFF"/>
              </a:solidFill>
              <a:latin typeface="Arial"/>
              <a:ea typeface="Arial"/>
              <a:cs typeface="Arial"/>
              <a:sym typeface="Arial"/>
            </a:endParaRPr>
          </a:p>
        </p:txBody>
      </p:sp>
      <p:pic>
        <p:nvPicPr>
          <p:cNvPr id="223" name="Google Shape;223;p11" descr="旅行に行く男性のイラスト"/>
          <p:cNvPicPr preferRelativeResize="0"/>
          <p:nvPr/>
        </p:nvPicPr>
        <p:blipFill rotWithShape="1">
          <a:blip r:embed="rId3">
            <a:alphaModFix/>
          </a:blip>
          <a:srcRect/>
          <a:stretch/>
        </p:blipFill>
        <p:spPr>
          <a:xfrm>
            <a:off x="4714875" y="3155157"/>
            <a:ext cx="4286250" cy="3571875"/>
          </a:xfrm>
          <a:prstGeom prst="rect">
            <a:avLst/>
          </a:prstGeom>
          <a:noFill/>
          <a:ln>
            <a:noFill/>
          </a:ln>
        </p:spPr>
      </p:pic>
      <p:pic>
        <p:nvPicPr>
          <p:cNvPr id="224" name="Google Shape;224;p11" descr="旅行中の若者のイラスト"/>
          <p:cNvPicPr preferRelativeResize="0"/>
          <p:nvPr/>
        </p:nvPicPr>
        <p:blipFill rotWithShape="1">
          <a:blip r:embed="rId4">
            <a:alphaModFix/>
          </a:blip>
          <a:srcRect/>
          <a:stretch/>
        </p:blipFill>
        <p:spPr>
          <a:xfrm>
            <a:off x="127000" y="2745537"/>
            <a:ext cx="4840174" cy="4215652"/>
          </a:xfrm>
          <a:prstGeom prst="rect">
            <a:avLst/>
          </a:prstGeom>
          <a:noFill/>
          <a:ln>
            <a:noFill/>
          </a:ln>
        </p:spPr>
      </p:pic>
      <p:pic>
        <p:nvPicPr>
          <p:cNvPr id="225" name="Google Shape;225;p11" descr="小さい会社のビルのイラスト"/>
          <p:cNvPicPr preferRelativeResize="0"/>
          <p:nvPr/>
        </p:nvPicPr>
        <p:blipFill rotWithShape="1">
          <a:blip r:embed="rId5">
            <a:alphaModFix/>
          </a:blip>
          <a:srcRect/>
          <a:stretch/>
        </p:blipFill>
        <p:spPr>
          <a:xfrm>
            <a:off x="8178800" y="584876"/>
            <a:ext cx="3886200" cy="5080000"/>
          </a:xfrm>
          <a:prstGeom prst="rect">
            <a:avLst/>
          </a:prstGeom>
          <a:noFill/>
          <a:ln>
            <a:noFill/>
          </a:ln>
        </p:spPr>
      </p:pic>
      <p:sp>
        <p:nvSpPr>
          <p:cNvPr id="226" name="Google Shape;226;p11"/>
          <p:cNvSpPr/>
          <p:nvPr/>
        </p:nvSpPr>
        <p:spPr>
          <a:xfrm>
            <a:off x="8288103" y="1822414"/>
            <a:ext cx="3667594" cy="3571875"/>
          </a:xfrm>
          <a:prstGeom prst="donut">
            <a:avLst>
              <a:gd name="adj" fmla="val 1388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p:nvPr/>
        </p:nvSpPr>
        <p:spPr>
          <a:xfrm>
            <a:off x="1070802" y="833309"/>
            <a:ext cx="7540669" cy="1862048"/>
          </a:xfrm>
          <a:prstGeom prst="rect">
            <a:avLst/>
          </a:prstGeom>
          <a:solidFill>
            <a:srgbClr val="00818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500" b="1" i="0" u="none" strike="noStrike" cap="none">
                <a:solidFill>
                  <a:schemeClr val="lt1"/>
                </a:solidFill>
                <a:latin typeface="Arial"/>
                <a:ea typeface="Arial"/>
                <a:cs typeface="Arial"/>
                <a:sym typeface="Arial"/>
              </a:rPr>
              <a:t>Giải thích</a:t>
            </a:r>
            <a:endParaRPr sz="11500" b="1" i="0" u="none" strike="noStrike" cap="none">
              <a:solidFill>
                <a:schemeClr val="lt1"/>
              </a:solidFill>
              <a:latin typeface="Arial"/>
              <a:ea typeface="Arial"/>
              <a:cs typeface="Arial"/>
              <a:sym typeface="Arial"/>
            </a:endParaRPr>
          </a:p>
        </p:txBody>
      </p:sp>
      <p:pic>
        <p:nvPicPr>
          <p:cNvPr id="245" name="Google Shape;245;p13"/>
          <p:cNvPicPr preferRelativeResize="0"/>
          <p:nvPr/>
        </p:nvPicPr>
        <p:blipFill rotWithShape="1">
          <a:blip r:embed="rId3">
            <a:alphaModFix/>
          </a:blip>
          <a:srcRect/>
          <a:stretch/>
        </p:blipFill>
        <p:spPr>
          <a:xfrm>
            <a:off x="8166971" y="2225457"/>
            <a:ext cx="3692674" cy="44759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endParaRPr lang="en-US" altLang="ja-JP" sz="4000">
              <a:solidFill>
                <a:srgbClr val="FFFFFF"/>
              </a:solidFill>
            </a:endParaRPr>
          </a:p>
          <a:p>
            <a:pPr lvl="0" algn="ctr">
              <a:buSzPts val="4000"/>
            </a:pPr>
            <a:r>
              <a:rPr lang="en-US" altLang="ja-JP" sz="4000" err="1">
                <a:solidFill>
                  <a:srgbClr val="FFFFFF"/>
                </a:solidFill>
              </a:rPr>
              <a:t>Địa</a:t>
            </a:r>
            <a:r>
              <a:rPr lang="en-US" altLang="ja-JP" sz="4000">
                <a:solidFill>
                  <a:srgbClr val="FFFFFF"/>
                </a:solidFill>
              </a:rPr>
              <a:t> </a:t>
            </a:r>
            <a:r>
              <a:rPr lang="en-US" altLang="ja-JP" sz="4000" err="1">
                <a:solidFill>
                  <a:srgbClr val="FFFFFF"/>
                </a:solidFill>
              </a:rPr>
              <a:t>điểm</a:t>
            </a:r>
            <a:r>
              <a:rPr lang="en-US" altLang="ja-JP" sz="4000">
                <a:solidFill>
                  <a:srgbClr val="FFFFFF"/>
                </a:solidFill>
              </a:rPr>
              <a:t> </a:t>
            </a:r>
          </a:p>
          <a:p>
            <a:pPr lvl="0" algn="ctr">
              <a:buSzPts val="4000"/>
            </a:pPr>
            <a:r>
              <a:rPr lang="en-US" altLang="ja-JP" sz="4000">
                <a:solidFill>
                  <a:srgbClr val="FFFFFF"/>
                </a:solidFill>
              </a:rPr>
              <a:t>du </a:t>
            </a:r>
            <a:r>
              <a:rPr lang="en-US" altLang="ja-JP" sz="4000" err="1">
                <a:solidFill>
                  <a:srgbClr val="FFFFFF"/>
                </a:solidFill>
              </a:rPr>
              <a:t>lịch</a:t>
            </a:r>
            <a:endParaRPr lang="en-US" altLang="ja-JP" sz="4000">
              <a:solidFill>
                <a:srgbClr val="FFFFFF"/>
              </a:solidFill>
            </a:endParaRPr>
          </a:p>
          <a:p>
            <a:pPr lvl="0" algn="ctr">
              <a:buSzPts val="4000"/>
            </a:pPr>
            <a:r>
              <a:rPr lang="en-US" altLang="ja-JP" sz="4000">
                <a:solidFill>
                  <a:srgbClr val="FFFFFF"/>
                </a:solidFill>
              </a:rPr>
              <a:t>ở </a:t>
            </a:r>
            <a:r>
              <a:rPr lang="en-US" altLang="ja-JP" sz="4000" err="1">
                <a:solidFill>
                  <a:srgbClr val="FFFFFF"/>
                </a:solidFill>
              </a:rPr>
              <a:t>Nhật</a:t>
            </a:r>
            <a:endParaRPr lang="en-US" altLang="ja-JP" sz="4000">
              <a:solidFill>
                <a:srgbClr val="FFFFFF"/>
              </a:solidFill>
            </a:endParaRPr>
          </a:p>
        </p:txBody>
      </p:sp>
      <p:sp>
        <p:nvSpPr>
          <p:cNvPr id="252" name="Google Shape;252;p14"/>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4</a:t>
            </a:r>
            <a:endParaRPr sz="4000" b="0" i="0" u="none" strike="noStrike" cap="none">
              <a:solidFill>
                <a:srgbClr val="000000"/>
              </a:solidFill>
              <a:latin typeface="Arial"/>
              <a:ea typeface="Arial"/>
              <a:cs typeface="Arial"/>
              <a:sym typeface="Arial"/>
            </a:endParaRPr>
          </a:p>
        </p:txBody>
      </p:sp>
      <p:pic>
        <p:nvPicPr>
          <p:cNvPr id="253" name="Google Shape;253;p14"/>
          <p:cNvPicPr preferRelativeResize="0"/>
          <p:nvPr/>
        </p:nvPicPr>
        <p:blipFill rotWithShape="1">
          <a:blip r:embed="rId3">
            <a:alphaModFix/>
          </a:blip>
          <a:srcRect/>
          <a:stretch/>
        </p:blipFill>
        <p:spPr>
          <a:xfrm>
            <a:off x="7050087" y="0"/>
            <a:ext cx="5141913" cy="6858000"/>
          </a:xfrm>
          <a:prstGeom prst="rect">
            <a:avLst/>
          </a:prstGeom>
          <a:noFill/>
          <a:ln>
            <a:noFill/>
          </a:ln>
        </p:spPr>
      </p:pic>
      <p:pic>
        <p:nvPicPr>
          <p:cNvPr id="254" name="Google Shape;254;p14"/>
          <p:cNvPicPr preferRelativeResize="0"/>
          <p:nvPr/>
        </p:nvPicPr>
        <p:blipFill rotWithShape="1">
          <a:blip r:embed="rId4">
            <a:alphaModFix/>
          </a:blip>
          <a:srcRect/>
          <a:stretch/>
        </p:blipFill>
        <p:spPr>
          <a:xfrm>
            <a:off x="3222702" y="0"/>
            <a:ext cx="4478634"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6" name="Google Shape;261;p15">
            <a:extLst>
              <a:ext uri="{FF2B5EF4-FFF2-40B4-BE49-F238E27FC236}">
                <a16:creationId xmlns:a16="http://schemas.microsoft.com/office/drawing/2014/main" id="{770A671B-C9FF-4244-944D-6D829A7E3483}"/>
              </a:ext>
            </a:extLst>
          </p:cNvPr>
          <p:cNvPicPr preferRelativeResize="0"/>
          <p:nvPr/>
        </p:nvPicPr>
        <p:blipFill rotWithShape="1">
          <a:blip r:embed="rId3">
            <a:alphaModFix/>
          </a:blip>
          <a:srcRect/>
          <a:stretch/>
        </p:blipFill>
        <p:spPr>
          <a:xfrm>
            <a:off x="2733871" y="0"/>
            <a:ext cx="6645877" cy="6645877"/>
          </a:xfrm>
          <a:prstGeom prst="rect">
            <a:avLst/>
          </a:prstGeom>
          <a:noFill/>
          <a:ln>
            <a:noFill/>
          </a:ln>
        </p:spPr>
      </p:pic>
      <p:sp>
        <p:nvSpPr>
          <p:cNvPr id="17" name="Google Shape;262;p15">
            <a:extLst>
              <a:ext uri="{FF2B5EF4-FFF2-40B4-BE49-F238E27FC236}">
                <a16:creationId xmlns:a16="http://schemas.microsoft.com/office/drawing/2014/main" id="{11081ED7-2F26-42EF-8090-67566F7C5085}"/>
              </a:ext>
            </a:extLst>
          </p:cNvPr>
          <p:cNvSpPr txBox="1"/>
          <p:nvPr/>
        </p:nvSpPr>
        <p:spPr>
          <a:xfrm>
            <a:off x="8067731" y="71460"/>
            <a:ext cx="32550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①Hokkaido</a:t>
            </a:r>
            <a:endParaRPr sz="3200" b="1">
              <a:solidFill>
                <a:schemeClr val="dk1"/>
              </a:solidFill>
              <a:latin typeface="Arial"/>
              <a:ea typeface="Arial"/>
              <a:cs typeface="Arial"/>
              <a:sym typeface="Arial"/>
            </a:endParaRPr>
          </a:p>
        </p:txBody>
      </p:sp>
      <p:sp>
        <p:nvSpPr>
          <p:cNvPr id="18" name="Google Shape;263;p15">
            <a:extLst>
              <a:ext uri="{FF2B5EF4-FFF2-40B4-BE49-F238E27FC236}">
                <a16:creationId xmlns:a16="http://schemas.microsoft.com/office/drawing/2014/main" id="{47C79DD1-75A5-449F-B6B3-88AFE97183DA}"/>
              </a:ext>
            </a:extLst>
          </p:cNvPr>
          <p:cNvSpPr txBox="1"/>
          <p:nvPr/>
        </p:nvSpPr>
        <p:spPr>
          <a:xfrm>
            <a:off x="5362931" y="4988194"/>
            <a:ext cx="254326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⑤Osaka</a:t>
            </a:r>
            <a:endParaRPr sz="3200" b="1">
              <a:solidFill>
                <a:schemeClr val="dk1"/>
              </a:solidFill>
              <a:latin typeface="Arial"/>
              <a:ea typeface="Arial"/>
              <a:cs typeface="Arial"/>
              <a:sym typeface="Arial"/>
            </a:endParaRPr>
          </a:p>
        </p:txBody>
      </p:sp>
      <p:sp>
        <p:nvSpPr>
          <p:cNvPr id="19" name="Google Shape;264;p15">
            <a:extLst>
              <a:ext uri="{FF2B5EF4-FFF2-40B4-BE49-F238E27FC236}">
                <a16:creationId xmlns:a16="http://schemas.microsoft.com/office/drawing/2014/main" id="{5A74F343-4B91-440F-8F7F-47249A593757}"/>
              </a:ext>
            </a:extLst>
          </p:cNvPr>
          <p:cNvSpPr txBox="1"/>
          <p:nvPr/>
        </p:nvSpPr>
        <p:spPr>
          <a:xfrm>
            <a:off x="7415007" y="3703073"/>
            <a:ext cx="29927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④Tokyo</a:t>
            </a:r>
            <a:endParaRPr sz="3200" b="1">
              <a:solidFill>
                <a:schemeClr val="dk1"/>
              </a:solidFill>
              <a:latin typeface="Arial"/>
              <a:ea typeface="Arial"/>
              <a:cs typeface="Arial"/>
              <a:sym typeface="Arial"/>
            </a:endParaRPr>
          </a:p>
        </p:txBody>
      </p:sp>
      <p:sp>
        <p:nvSpPr>
          <p:cNvPr id="20" name="Google Shape;265;p15">
            <a:extLst>
              <a:ext uri="{FF2B5EF4-FFF2-40B4-BE49-F238E27FC236}">
                <a16:creationId xmlns:a16="http://schemas.microsoft.com/office/drawing/2014/main" id="{9BB01EBD-645E-44FC-A3F8-3BC77CADF064}"/>
              </a:ext>
            </a:extLst>
          </p:cNvPr>
          <p:cNvSpPr txBox="1"/>
          <p:nvPr/>
        </p:nvSpPr>
        <p:spPr>
          <a:xfrm>
            <a:off x="3525496" y="3306260"/>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③Kyoto</a:t>
            </a:r>
            <a:endParaRPr sz="3200" b="1">
              <a:solidFill>
                <a:schemeClr val="dk1"/>
              </a:solidFill>
              <a:latin typeface="Arial"/>
              <a:ea typeface="Arial"/>
              <a:cs typeface="Arial"/>
              <a:sym typeface="Arial"/>
            </a:endParaRPr>
          </a:p>
        </p:txBody>
      </p:sp>
      <p:sp>
        <p:nvSpPr>
          <p:cNvPr id="21" name="Google Shape;266;p15">
            <a:extLst>
              <a:ext uri="{FF2B5EF4-FFF2-40B4-BE49-F238E27FC236}">
                <a16:creationId xmlns:a16="http://schemas.microsoft.com/office/drawing/2014/main" id="{FA6DAF98-236F-4DBB-B7DD-50B2BE6E39A2}"/>
              </a:ext>
            </a:extLst>
          </p:cNvPr>
          <p:cNvSpPr txBox="1"/>
          <p:nvPr/>
        </p:nvSpPr>
        <p:spPr>
          <a:xfrm>
            <a:off x="905971" y="5638705"/>
            <a:ext cx="34544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②Okinawa</a:t>
            </a:r>
            <a:endParaRPr sz="3200" b="1">
              <a:solidFill>
                <a:schemeClr val="dk1"/>
              </a:solidFill>
              <a:latin typeface="Arial"/>
              <a:ea typeface="Arial"/>
              <a:cs typeface="Arial"/>
              <a:sym typeface="Arial"/>
            </a:endParaRPr>
          </a:p>
        </p:txBody>
      </p:sp>
      <p:sp>
        <p:nvSpPr>
          <p:cNvPr id="22" name="Google Shape;268;p15">
            <a:extLst>
              <a:ext uri="{FF2B5EF4-FFF2-40B4-BE49-F238E27FC236}">
                <a16:creationId xmlns:a16="http://schemas.microsoft.com/office/drawing/2014/main" id="{B9E25FC2-250D-4EF8-B3A9-B67B42E7B145}"/>
              </a:ext>
            </a:extLst>
          </p:cNvPr>
          <p:cNvSpPr/>
          <p:nvPr/>
        </p:nvSpPr>
        <p:spPr>
          <a:xfrm>
            <a:off x="5391991" y="3915286"/>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269;p15">
            <a:extLst>
              <a:ext uri="{FF2B5EF4-FFF2-40B4-BE49-F238E27FC236}">
                <a16:creationId xmlns:a16="http://schemas.microsoft.com/office/drawing/2014/main" id="{71BDB094-8165-4A6F-A6D4-8D03B639D635}"/>
              </a:ext>
            </a:extLst>
          </p:cNvPr>
          <p:cNvSpPr/>
          <p:nvPr/>
        </p:nvSpPr>
        <p:spPr>
          <a:xfrm>
            <a:off x="5487251" y="4287848"/>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 name="Google Shape;270;p15">
            <a:extLst>
              <a:ext uri="{FF2B5EF4-FFF2-40B4-BE49-F238E27FC236}">
                <a16:creationId xmlns:a16="http://schemas.microsoft.com/office/drawing/2014/main" id="{F52A9832-8D71-4AE4-B5DD-92DD62DE8CF0}"/>
              </a:ext>
            </a:extLst>
          </p:cNvPr>
          <p:cNvSpPr/>
          <p:nvPr/>
        </p:nvSpPr>
        <p:spPr>
          <a:xfrm>
            <a:off x="6985923" y="3915286"/>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271;p15">
            <a:extLst>
              <a:ext uri="{FF2B5EF4-FFF2-40B4-BE49-F238E27FC236}">
                <a16:creationId xmlns:a16="http://schemas.microsoft.com/office/drawing/2014/main" id="{37E0B550-3CD0-461B-9642-F3854E7C24E7}"/>
              </a:ext>
            </a:extLst>
          </p:cNvPr>
          <p:cNvSpPr/>
          <p:nvPr/>
        </p:nvSpPr>
        <p:spPr>
          <a:xfrm>
            <a:off x="7525591" y="850804"/>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 name="Google Shape;272;p15">
            <a:extLst>
              <a:ext uri="{FF2B5EF4-FFF2-40B4-BE49-F238E27FC236}">
                <a16:creationId xmlns:a16="http://schemas.microsoft.com/office/drawing/2014/main" id="{A1CFE604-B08C-45BD-9871-94D702CA2BA7}"/>
              </a:ext>
            </a:extLst>
          </p:cNvPr>
          <p:cNvSpPr/>
          <p:nvPr/>
        </p:nvSpPr>
        <p:spPr>
          <a:xfrm>
            <a:off x="2733871" y="6195154"/>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 name="図 26">
            <a:extLst>
              <a:ext uri="{FF2B5EF4-FFF2-40B4-BE49-F238E27FC236}">
                <a16:creationId xmlns:a16="http://schemas.microsoft.com/office/drawing/2014/main" id="{E79318DC-5B6B-4E9D-AF6D-215FDE997B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21211" y="99411"/>
            <a:ext cx="2664712" cy="1730671"/>
          </a:xfrm>
          <a:prstGeom prst="rect">
            <a:avLst/>
          </a:prstGeom>
        </p:spPr>
      </p:pic>
      <p:pic>
        <p:nvPicPr>
          <p:cNvPr id="28" name="図 27">
            <a:extLst>
              <a:ext uri="{FF2B5EF4-FFF2-40B4-BE49-F238E27FC236}">
                <a16:creationId xmlns:a16="http://schemas.microsoft.com/office/drawing/2014/main" id="{980DDBE5-8E21-480C-853D-F34CBB7278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69846" y="1668114"/>
            <a:ext cx="2095411" cy="2619734"/>
          </a:xfrm>
          <a:prstGeom prst="rect">
            <a:avLst/>
          </a:prstGeom>
        </p:spPr>
      </p:pic>
      <p:pic>
        <p:nvPicPr>
          <p:cNvPr id="29" name="図 28">
            <a:extLst>
              <a:ext uri="{FF2B5EF4-FFF2-40B4-BE49-F238E27FC236}">
                <a16:creationId xmlns:a16="http://schemas.microsoft.com/office/drawing/2014/main" id="{6B7222A9-8930-4AE4-87CD-D87CB59F4B5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11437" y="1320038"/>
            <a:ext cx="2625473" cy="2035858"/>
          </a:xfrm>
          <a:prstGeom prst="rect">
            <a:avLst/>
          </a:prstGeom>
        </p:spPr>
      </p:pic>
      <p:pic>
        <p:nvPicPr>
          <p:cNvPr id="30" name="図 29">
            <a:extLst>
              <a:ext uri="{FF2B5EF4-FFF2-40B4-BE49-F238E27FC236}">
                <a16:creationId xmlns:a16="http://schemas.microsoft.com/office/drawing/2014/main" id="{7B6BAF9C-407A-42F3-8E11-0AFEEE50031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856" y="3457685"/>
            <a:ext cx="3305929" cy="2227363"/>
          </a:xfrm>
          <a:prstGeom prst="rect">
            <a:avLst/>
          </a:prstGeom>
        </p:spPr>
      </p:pic>
      <p:pic>
        <p:nvPicPr>
          <p:cNvPr id="31" name="Picture 2">
            <a:extLst>
              <a:ext uri="{FF2B5EF4-FFF2-40B4-BE49-F238E27FC236}">
                <a16:creationId xmlns:a16="http://schemas.microsoft.com/office/drawing/2014/main" id="{0CE35278-4928-425C-88E0-081C890A407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48628" y="4991763"/>
            <a:ext cx="2838806" cy="18887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6"/>
          <p:cNvPicPr preferRelativeResize="0"/>
          <p:nvPr/>
        </p:nvPicPr>
        <p:blipFill rotWithShape="1">
          <a:blip r:embed="rId3">
            <a:alphaModFix/>
          </a:blip>
          <a:srcRect/>
          <a:stretch/>
        </p:blipFill>
        <p:spPr>
          <a:xfrm>
            <a:off x="1065087" y="189042"/>
            <a:ext cx="6668958" cy="6668958"/>
          </a:xfrm>
          <a:prstGeom prst="rect">
            <a:avLst/>
          </a:prstGeom>
          <a:noFill/>
          <a:ln>
            <a:noFill/>
          </a:ln>
        </p:spPr>
      </p:pic>
      <p:sp>
        <p:nvSpPr>
          <p:cNvPr id="281" name="Google Shape;281;p16"/>
          <p:cNvSpPr/>
          <p:nvPr/>
        </p:nvSpPr>
        <p:spPr>
          <a:xfrm>
            <a:off x="6411710" y="2903221"/>
            <a:ext cx="4800600" cy="3705672"/>
          </a:xfrm>
          <a:prstGeom prst="wedgeRoundRectCallout">
            <a:avLst>
              <a:gd name="adj1" fmla="val -94404"/>
              <a:gd name="adj2" fmla="val -1340"/>
              <a:gd name="adj3" fmla="val 16667"/>
            </a:avLst>
          </a:prstGeom>
          <a:solidFill>
            <a:schemeClr val="bg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16"/>
          <p:cNvSpPr/>
          <p:nvPr/>
        </p:nvSpPr>
        <p:spPr>
          <a:xfrm>
            <a:off x="3877889" y="4607467"/>
            <a:ext cx="308610" cy="29718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3" name="Google Shape;283;p16"/>
          <p:cNvPicPr preferRelativeResize="0"/>
          <p:nvPr/>
        </p:nvPicPr>
        <p:blipFill rotWithShape="1">
          <a:blip r:embed="rId4">
            <a:alphaModFix/>
          </a:blip>
          <a:srcRect/>
          <a:stretch/>
        </p:blipFill>
        <p:spPr>
          <a:xfrm>
            <a:off x="1828214" y="633712"/>
            <a:ext cx="2049675" cy="1394703"/>
          </a:xfrm>
          <a:prstGeom prst="rect">
            <a:avLst/>
          </a:prstGeom>
          <a:noFill/>
          <a:ln>
            <a:noFill/>
          </a:ln>
        </p:spPr>
      </p:pic>
      <p:pic>
        <p:nvPicPr>
          <p:cNvPr id="284" name="Google Shape;284;p16"/>
          <p:cNvPicPr preferRelativeResize="0"/>
          <p:nvPr/>
        </p:nvPicPr>
        <p:blipFill rotWithShape="1">
          <a:blip r:embed="rId5">
            <a:alphaModFix/>
          </a:blip>
          <a:srcRect/>
          <a:stretch/>
        </p:blipFill>
        <p:spPr>
          <a:xfrm rot="5783401" flipH="1">
            <a:off x="3508306" y="2428002"/>
            <a:ext cx="2106613" cy="1621089"/>
          </a:xfrm>
          <a:prstGeom prst="rect">
            <a:avLst/>
          </a:prstGeom>
          <a:noFill/>
          <a:ln>
            <a:noFill/>
          </a:ln>
        </p:spPr>
      </p:pic>
      <p:pic>
        <p:nvPicPr>
          <p:cNvPr id="285" name="Google Shape;285;p16"/>
          <p:cNvPicPr preferRelativeResize="0"/>
          <p:nvPr/>
        </p:nvPicPr>
        <p:blipFill rotWithShape="1">
          <a:blip r:embed="rId5">
            <a:alphaModFix/>
          </a:blip>
          <a:srcRect/>
          <a:stretch/>
        </p:blipFill>
        <p:spPr>
          <a:xfrm rot="-3601184" flipH="1">
            <a:off x="2150119" y="5041167"/>
            <a:ext cx="2106613" cy="1621089"/>
          </a:xfrm>
          <a:prstGeom prst="rect">
            <a:avLst/>
          </a:prstGeom>
          <a:noFill/>
          <a:ln>
            <a:noFill/>
          </a:ln>
        </p:spPr>
      </p:pic>
      <p:sp>
        <p:nvSpPr>
          <p:cNvPr id="286" name="Google Shape;286;p16"/>
          <p:cNvSpPr txBox="1"/>
          <p:nvPr/>
        </p:nvSpPr>
        <p:spPr>
          <a:xfrm>
            <a:off x="3060445" y="4206857"/>
            <a:ext cx="165993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dk1"/>
                </a:solidFill>
                <a:latin typeface="Arial"/>
                <a:ea typeface="Arial"/>
                <a:cs typeface="Arial"/>
                <a:sym typeface="Arial"/>
              </a:rPr>
              <a:t>Osaka</a:t>
            </a:r>
            <a:endParaRPr sz="2800" b="1">
              <a:solidFill>
                <a:schemeClr val="dk1"/>
              </a:solidFill>
              <a:latin typeface="Arial"/>
              <a:ea typeface="Arial"/>
              <a:cs typeface="Arial"/>
              <a:sym typeface="Arial"/>
            </a:endParaRPr>
          </a:p>
        </p:txBody>
      </p:sp>
      <p:pic>
        <p:nvPicPr>
          <p:cNvPr id="279" name="Google Shape;279;p16"/>
          <p:cNvPicPr preferRelativeResize="0"/>
          <p:nvPr/>
        </p:nvPicPr>
        <p:blipFill rotWithShape="1">
          <a:blip r:embed="rId6">
            <a:alphaModFix/>
          </a:blip>
          <a:srcRect/>
          <a:stretch/>
        </p:blipFill>
        <p:spPr>
          <a:xfrm>
            <a:off x="6573235" y="3111313"/>
            <a:ext cx="2252339" cy="2198846"/>
          </a:xfrm>
          <a:prstGeom prst="rect">
            <a:avLst/>
          </a:prstGeom>
          <a:noFill/>
          <a:ln>
            <a:noFill/>
          </a:ln>
        </p:spPr>
      </p:pic>
      <p:pic>
        <p:nvPicPr>
          <p:cNvPr id="280" name="Google Shape;280;p16"/>
          <p:cNvPicPr preferRelativeResize="0"/>
          <p:nvPr/>
        </p:nvPicPr>
        <p:blipFill rotWithShape="1">
          <a:blip r:embed="rId7">
            <a:alphaModFix/>
          </a:blip>
          <a:srcRect/>
          <a:stretch/>
        </p:blipFill>
        <p:spPr>
          <a:xfrm>
            <a:off x="8695005" y="3511362"/>
            <a:ext cx="2252339" cy="29832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12" name="図 11">
            <a:extLst>
              <a:ext uri="{FF2B5EF4-FFF2-40B4-BE49-F238E27FC236}">
                <a16:creationId xmlns:a16="http://schemas.microsoft.com/office/drawing/2014/main" id="{05ACE0A9-C28A-4240-A671-3943FCC01A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736" y="4223183"/>
            <a:ext cx="3948010" cy="2564145"/>
          </a:xfrm>
          <a:prstGeom prst="rect">
            <a:avLst/>
          </a:prstGeom>
        </p:spPr>
      </p:pic>
      <p:pic>
        <p:nvPicPr>
          <p:cNvPr id="292" name="Google Shape;292;p17"/>
          <p:cNvPicPr preferRelativeResize="0"/>
          <p:nvPr/>
        </p:nvPicPr>
        <p:blipFill rotWithShape="1">
          <a:blip r:embed="rId4">
            <a:alphaModFix/>
          </a:blip>
          <a:srcRect/>
          <a:stretch/>
        </p:blipFill>
        <p:spPr>
          <a:xfrm>
            <a:off x="3789509" y="160638"/>
            <a:ext cx="6571735" cy="6571735"/>
          </a:xfrm>
          <a:prstGeom prst="rect">
            <a:avLst/>
          </a:prstGeom>
          <a:noFill/>
          <a:ln>
            <a:noFill/>
          </a:ln>
        </p:spPr>
      </p:pic>
      <p:sp>
        <p:nvSpPr>
          <p:cNvPr id="293" name="Google Shape;293;p17"/>
          <p:cNvSpPr/>
          <p:nvPr/>
        </p:nvSpPr>
        <p:spPr>
          <a:xfrm>
            <a:off x="7469763" y="303771"/>
            <a:ext cx="2526026" cy="1833948"/>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 name="Google Shape;294;p17"/>
          <p:cNvSpPr/>
          <p:nvPr/>
        </p:nvSpPr>
        <p:spPr>
          <a:xfrm>
            <a:off x="338474" y="160638"/>
            <a:ext cx="2458994" cy="1977081"/>
          </a:xfrm>
          <a:prstGeom prst="star12">
            <a:avLst>
              <a:gd name="adj" fmla="val 37500"/>
            </a:avLst>
          </a:prstGeom>
          <a:solidFill>
            <a:srgbClr val="FFC000"/>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 name="Google Shape;295;p17"/>
          <p:cNvSpPr txBox="1"/>
          <p:nvPr/>
        </p:nvSpPr>
        <p:spPr>
          <a:xfrm>
            <a:off x="733890" y="275671"/>
            <a:ext cx="120066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500" b="1">
                <a:solidFill>
                  <a:srgbClr val="7030A0"/>
                </a:solidFill>
                <a:latin typeface="Arial"/>
                <a:ea typeface="Arial"/>
                <a:cs typeface="Arial"/>
                <a:sym typeface="Arial"/>
              </a:rPr>
              <a:t>１</a:t>
            </a:r>
            <a:endParaRPr/>
          </a:p>
        </p:txBody>
      </p:sp>
      <p:sp>
        <p:nvSpPr>
          <p:cNvPr id="296" name="Google Shape;296;p17"/>
          <p:cNvSpPr txBox="1"/>
          <p:nvPr/>
        </p:nvSpPr>
        <p:spPr>
          <a:xfrm>
            <a:off x="9424281" y="160638"/>
            <a:ext cx="276771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ja-JP" sz="3200" b="1">
                <a:solidFill>
                  <a:schemeClr val="dk1"/>
                </a:solidFill>
                <a:latin typeface="Arial"/>
                <a:ea typeface="Arial"/>
                <a:cs typeface="Arial"/>
                <a:sym typeface="Arial"/>
              </a:rPr>
              <a:t>Hokkaido</a:t>
            </a:r>
            <a:endParaRPr/>
          </a:p>
        </p:txBody>
      </p:sp>
      <p:pic>
        <p:nvPicPr>
          <p:cNvPr id="3" name="図 2">
            <a:extLst>
              <a:ext uri="{FF2B5EF4-FFF2-40B4-BE49-F238E27FC236}">
                <a16:creationId xmlns:a16="http://schemas.microsoft.com/office/drawing/2014/main" id="{74815295-ADA5-4389-AB16-46DCA0C943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04513" y="2819617"/>
            <a:ext cx="3106629" cy="3940233"/>
          </a:xfrm>
          <a:prstGeom prst="rect">
            <a:avLst/>
          </a:prstGeom>
        </p:spPr>
      </p:pic>
      <p:pic>
        <p:nvPicPr>
          <p:cNvPr id="10" name="図 9">
            <a:extLst>
              <a:ext uri="{FF2B5EF4-FFF2-40B4-BE49-F238E27FC236}">
                <a16:creationId xmlns:a16="http://schemas.microsoft.com/office/drawing/2014/main" id="{39CC9BD8-7464-4662-BED9-0B6CEDAE0B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6267" y="2264245"/>
            <a:ext cx="3133482" cy="1977081"/>
          </a:xfrm>
          <a:prstGeom prst="rect">
            <a:avLst/>
          </a:prstGeom>
        </p:spPr>
      </p:pic>
      <p:pic>
        <p:nvPicPr>
          <p:cNvPr id="1026" name="Picture 2" descr="滑走するスキー（アルペン）の写真">
            <a:extLst>
              <a:ext uri="{FF2B5EF4-FFF2-40B4-BE49-F238E27FC236}">
                <a16:creationId xmlns:a16="http://schemas.microsoft.com/office/drawing/2014/main" id="{770A1E0F-8D99-44CF-A32E-516130C3AA6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89509" y="160638"/>
            <a:ext cx="2888493" cy="356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71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8"/>
          <p:cNvPicPr preferRelativeResize="0"/>
          <p:nvPr/>
        </p:nvPicPr>
        <p:blipFill rotWithShape="1">
          <a:blip r:embed="rId3">
            <a:alphaModFix/>
          </a:blip>
          <a:srcRect/>
          <a:stretch/>
        </p:blipFill>
        <p:spPr>
          <a:xfrm>
            <a:off x="28718" y="1399735"/>
            <a:ext cx="5460459" cy="5460459"/>
          </a:xfrm>
          <a:prstGeom prst="rect">
            <a:avLst/>
          </a:prstGeom>
          <a:noFill/>
          <a:ln>
            <a:noFill/>
          </a:ln>
        </p:spPr>
      </p:pic>
      <p:pic>
        <p:nvPicPr>
          <p:cNvPr id="303" name="Google Shape;303;p18"/>
          <p:cNvPicPr preferRelativeResize="0"/>
          <p:nvPr/>
        </p:nvPicPr>
        <p:blipFill rotWithShape="1">
          <a:blip r:embed="rId4">
            <a:alphaModFix/>
          </a:blip>
          <a:srcRect/>
          <a:stretch/>
        </p:blipFill>
        <p:spPr>
          <a:xfrm>
            <a:off x="5655998" y="5153446"/>
            <a:ext cx="4973379" cy="1510664"/>
          </a:xfrm>
          <a:prstGeom prst="rect">
            <a:avLst/>
          </a:prstGeom>
          <a:noFill/>
          <a:ln>
            <a:noFill/>
          </a:ln>
        </p:spPr>
      </p:pic>
      <p:sp>
        <p:nvSpPr>
          <p:cNvPr id="304" name="Google Shape;304;p18"/>
          <p:cNvSpPr/>
          <p:nvPr/>
        </p:nvSpPr>
        <p:spPr>
          <a:xfrm>
            <a:off x="2320417" y="5087357"/>
            <a:ext cx="235629" cy="26217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5" name="Google Shape;305;p18"/>
          <p:cNvSpPr/>
          <p:nvPr/>
        </p:nvSpPr>
        <p:spPr>
          <a:xfrm>
            <a:off x="3943379" y="2035982"/>
            <a:ext cx="235629" cy="26217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06" name="Google Shape;306;p18"/>
          <p:cNvCxnSpPr/>
          <p:nvPr/>
        </p:nvCxnSpPr>
        <p:spPr>
          <a:xfrm flipH="1">
            <a:off x="2572241" y="2298155"/>
            <a:ext cx="1411541" cy="2789202"/>
          </a:xfrm>
          <a:prstGeom prst="straightConnector1">
            <a:avLst/>
          </a:prstGeom>
          <a:noFill/>
          <a:ln w="57150" cap="flat" cmpd="sng">
            <a:solidFill>
              <a:schemeClr val="accent1"/>
            </a:solidFill>
            <a:prstDash val="solid"/>
            <a:miter lim="800000"/>
            <a:headEnd type="triangle" w="med" len="med"/>
            <a:tailEnd type="triangle" w="med" len="med"/>
          </a:ln>
        </p:spPr>
      </p:cxnSp>
      <p:pic>
        <p:nvPicPr>
          <p:cNvPr id="307" name="Google Shape;307;p18"/>
          <p:cNvPicPr preferRelativeResize="0"/>
          <p:nvPr/>
        </p:nvPicPr>
        <p:blipFill rotWithShape="1">
          <a:blip r:embed="rId5">
            <a:alphaModFix/>
          </a:blip>
          <a:srcRect/>
          <a:stretch/>
        </p:blipFill>
        <p:spPr>
          <a:xfrm>
            <a:off x="5354920" y="1503395"/>
            <a:ext cx="4423410" cy="2842041"/>
          </a:xfrm>
          <a:prstGeom prst="rect">
            <a:avLst/>
          </a:prstGeom>
          <a:noFill/>
          <a:ln>
            <a:noFill/>
          </a:ln>
        </p:spPr>
      </p:pic>
      <p:sp>
        <p:nvSpPr>
          <p:cNvPr id="308" name="Google Shape;308;p18"/>
          <p:cNvSpPr/>
          <p:nvPr/>
        </p:nvSpPr>
        <p:spPr>
          <a:xfrm>
            <a:off x="4385226" y="4249342"/>
            <a:ext cx="7798931" cy="101566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6000" b="1">
                <a:solidFill>
                  <a:schemeClr val="accent2"/>
                </a:solidFill>
                <a:latin typeface="Arial"/>
                <a:ea typeface="Arial"/>
                <a:cs typeface="Arial"/>
                <a:sym typeface="Arial"/>
              </a:rPr>
              <a:t>\32,000(6,400K VND)</a:t>
            </a:r>
            <a:endParaRPr sz="6000" b="1">
              <a:solidFill>
                <a:schemeClr val="accent2"/>
              </a:solidFill>
              <a:latin typeface="Arial"/>
              <a:ea typeface="Arial"/>
              <a:cs typeface="Arial"/>
              <a:sym typeface="Arial"/>
            </a:endParaRPr>
          </a:p>
        </p:txBody>
      </p:sp>
      <p:sp>
        <p:nvSpPr>
          <p:cNvPr id="309" name="Google Shape;309;p18"/>
          <p:cNvSpPr/>
          <p:nvPr/>
        </p:nvSpPr>
        <p:spPr>
          <a:xfrm>
            <a:off x="1677611" y="658108"/>
            <a:ext cx="10533653" cy="101566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6000" b="1">
                <a:solidFill>
                  <a:schemeClr val="accent2"/>
                </a:solidFill>
                <a:latin typeface="Arial"/>
                <a:ea typeface="Arial"/>
                <a:cs typeface="Arial"/>
                <a:sym typeface="Arial"/>
              </a:rPr>
              <a:t>(1,200K VND ～ 5,000K VND)</a:t>
            </a:r>
            <a:endParaRPr sz="6000" b="1">
              <a:solidFill>
                <a:schemeClr val="accent2"/>
              </a:solidFill>
              <a:latin typeface="Arial"/>
              <a:ea typeface="Arial"/>
              <a:cs typeface="Arial"/>
              <a:sym typeface="Arial"/>
            </a:endParaRPr>
          </a:p>
        </p:txBody>
      </p:sp>
      <p:sp>
        <p:nvSpPr>
          <p:cNvPr id="310" name="Google Shape;310;p18"/>
          <p:cNvSpPr txBox="1"/>
          <p:nvPr/>
        </p:nvSpPr>
        <p:spPr>
          <a:xfrm>
            <a:off x="708100" y="1603066"/>
            <a:ext cx="3165224"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3200" b="1">
                <a:solidFill>
                  <a:schemeClr val="dk1"/>
                </a:solidFill>
                <a:latin typeface="Arial"/>
                <a:ea typeface="Arial"/>
                <a:cs typeface="Arial"/>
                <a:sym typeface="Arial"/>
              </a:rPr>
              <a:t>Hokkaido</a:t>
            </a:r>
            <a:endParaRPr sz="3200" b="1">
              <a:solidFill>
                <a:schemeClr val="dk1"/>
              </a:solidFill>
              <a:latin typeface="Arial"/>
              <a:ea typeface="Arial"/>
              <a:cs typeface="Arial"/>
              <a:sym typeface="Arial"/>
            </a:endParaRPr>
          </a:p>
        </p:txBody>
      </p:sp>
      <p:sp>
        <p:nvSpPr>
          <p:cNvPr id="311" name="Google Shape;311;p18"/>
          <p:cNvSpPr txBox="1"/>
          <p:nvPr/>
        </p:nvSpPr>
        <p:spPr>
          <a:xfrm>
            <a:off x="2006377" y="5616391"/>
            <a:ext cx="254326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sp>
        <p:nvSpPr>
          <p:cNvPr id="312" name="Google Shape;312;p18"/>
          <p:cNvSpPr txBox="1"/>
          <p:nvPr/>
        </p:nvSpPr>
        <p:spPr>
          <a:xfrm>
            <a:off x="8032701" y="3772058"/>
            <a:ext cx="4130582"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3600" b="1">
                <a:solidFill>
                  <a:schemeClr val="dk1"/>
                </a:solidFill>
                <a:latin typeface="Arial"/>
                <a:ea typeface="Arial"/>
                <a:cs typeface="Arial"/>
                <a:sym typeface="Arial"/>
              </a:rPr>
              <a:t>\1＝200 VND</a:t>
            </a:r>
            <a:endParaRPr sz="3600" b="1">
              <a:solidFill>
                <a:schemeClr val="dk1"/>
              </a:solidFill>
              <a:latin typeface="Arial"/>
              <a:ea typeface="Arial"/>
              <a:cs typeface="Arial"/>
              <a:sym typeface="Arial"/>
            </a:endParaRPr>
          </a:p>
        </p:txBody>
      </p:sp>
      <p:sp>
        <p:nvSpPr>
          <p:cNvPr id="313" name="Google Shape;313;p18"/>
          <p:cNvSpPr/>
          <p:nvPr/>
        </p:nvSpPr>
        <p:spPr>
          <a:xfrm>
            <a:off x="6111744" y="-62557"/>
            <a:ext cx="6088526" cy="101566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6000" b="1">
                <a:solidFill>
                  <a:schemeClr val="accent2"/>
                </a:solidFill>
                <a:latin typeface="Arial"/>
                <a:ea typeface="Arial"/>
                <a:cs typeface="Arial"/>
                <a:sym typeface="Arial"/>
              </a:rPr>
              <a:t>\6,000～\25,000</a:t>
            </a:r>
            <a:endParaRPr sz="6000" b="1">
              <a:solidFill>
                <a:schemeClr val="accent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1000"/>
                                        <p:tgtEl>
                                          <p:spTgt spid="313"/>
                                        </p:tgtEl>
                                      </p:cBhvr>
                                    </p:animEffect>
                                  </p:childTnLst>
                                </p:cTn>
                              </p:par>
                              <p:par>
                                <p:cTn id="13" presetID="10" presetClass="entr" presetSubtype="0" fill="hold" nodeType="withEffect">
                                  <p:stCondLst>
                                    <p:cond delay="0"/>
                                  </p:stCondLst>
                                  <p:childTnLst>
                                    <p:set>
                                      <p:cBhvr>
                                        <p:cTn id="14" dur="1" fill="hold">
                                          <p:stCondLst>
                                            <p:cond delay="0"/>
                                          </p:stCondLst>
                                        </p:cTn>
                                        <p:tgtEl>
                                          <p:spTgt spid="307"/>
                                        </p:tgtEl>
                                        <p:attrNameLst>
                                          <p:attrName>style.visibility</p:attrName>
                                        </p:attrNameLst>
                                      </p:cBhvr>
                                      <p:to>
                                        <p:strVal val="visible"/>
                                      </p:to>
                                    </p:set>
                                    <p:animEffect transition="in" filter="fade">
                                      <p:cBhvr>
                                        <p:cTn id="15" dur="1000"/>
                                        <p:tgtEl>
                                          <p:spTgt spid="30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9"/>
                                        </p:tgtEl>
                                        <p:attrNameLst>
                                          <p:attrName>style.visibility</p:attrName>
                                        </p:attrNameLst>
                                      </p:cBhvr>
                                      <p:to>
                                        <p:strVal val="visible"/>
                                      </p:to>
                                    </p:set>
                                    <p:animEffect transition="in" filter="fade">
                                      <p:cBhvr>
                                        <p:cTn id="20"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1127" y="205082"/>
            <a:ext cx="10711161" cy="6418140"/>
          </a:xfrm>
          <a:prstGeom prst="rect">
            <a:avLst/>
          </a:prstGeom>
          <a:noFill/>
          <a:ln>
            <a:noFill/>
          </a:ln>
        </p:spPr>
      </p:pic>
      <p:sp>
        <p:nvSpPr>
          <p:cNvPr id="320" name="Google Shape;320;p19"/>
          <p:cNvSpPr txBox="1"/>
          <p:nvPr/>
        </p:nvSpPr>
        <p:spPr>
          <a:xfrm>
            <a:off x="5364480" y="6422085"/>
            <a:ext cx="146304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1">
                <a:solidFill>
                  <a:schemeClr val="dk1"/>
                </a:solidFill>
                <a:latin typeface="Arial"/>
                <a:ea typeface="Arial"/>
                <a:cs typeface="Arial"/>
                <a:sym typeface="Arial"/>
              </a:rPr>
              <a:t>Tháng</a:t>
            </a:r>
            <a:endParaRPr sz="2400" b="1">
              <a:solidFill>
                <a:schemeClr val="dk1"/>
              </a:solidFill>
              <a:latin typeface="Arial"/>
              <a:ea typeface="Arial"/>
              <a:cs typeface="Arial"/>
              <a:sym typeface="Arial"/>
            </a:endParaRPr>
          </a:p>
        </p:txBody>
      </p:sp>
      <p:pic>
        <p:nvPicPr>
          <p:cNvPr id="321" name="Google Shape;321;p19" descr="雪で欠航する飛行機のイラスト"/>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1571451" y="716692"/>
            <a:ext cx="3003349" cy="3069368"/>
          </a:xfrm>
          <a:prstGeom prst="rect">
            <a:avLst/>
          </a:prstGeom>
          <a:noFill/>
          <a:ln>
            <a:noFill/>
          </a:ln>
        </p:spPr>
      </p:pic>
      <p:pic>
        <p:nvPicPr>
          <p:cNvPr id="322" name="Google Shape;322;p19" descr="旅行に行く若者のイラスト"/>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36215" y="506627"/>
            <a:ext cx="3469142" cy="2162432"/>
          </a:xfrm>
          <a:prstGeom prst="rect">
            <a:avLst/>
          </a:prstGeom>
          <a:noFill/>
          <a:ln>
            <a:noFill/>
          </a:ln>
        </p:spPr>
      </p:pic>
      <p:sp>
        <p:nvSpPr>
          <p:cNvPr id="323" name="Google Shape;323;p19"/>
          <p:cNvSpPr txBox="1"/>
          <p:nvPr/>
        </p:nvSpPr>
        <p:spPr>
          <a:xfrm>
            <a:off x="876553" y="1024833"/>
            <a:ext cx="84365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1">
                <a:solidFill>
                  <a:schemeClr val="dk1"/>
                </a:solidFill>
                <a:latin typeface="Arial"/>
                <a:ea typeface="Arial"/>
                <a:cs typeface="Arial"/>
                <a:sym typeface="Arial"/>
              </a:rPr>
              <a:t>℃</a:t>
            </a:r>
            <a:endParaRPr/>
          </a:p>
        </p:txBody>
      </p:sp>
      <p:sp>
        <p:nvSpPr>
          <p:cNvPr id="324" name="Google Shape;324;p19"/>
          <p:cNvSpPr txBox="1"/>
          <p:nvPr/>
        </p:nvSpPr>
        <p:spPr>
          <a:xfrm>
            <a:off x="3413265" y="205082"/>
            <a:ext cx="2450506" cy="1077178"/>
          </a:xfrm>
          <a:prstGeom prst="rect">
            <a:avLst/>
          </a:prstGeom>
          <a:solidFill>
            <a:schemeClr val="lt1"/>
          </a:solidFill>
          <a:ln>
            <a:noFill/>
          </a:ln>
        </p:spPr>
        <p:txBody>
          <a:bodyPr spcFirstLastPara="1" wrap="square" lIns="91425" tIns="45700" rIns="91425" bIns="45700" anchor="t" anchorCtr="0">
            <a:spAutoFit/>
          </a:bodyPr>
          <a:lstStyle/>
          <a:p>
            <a:pPr lvl="0"/>
            <a:r>
              <a:rPr lang="en-US" altLang="ja-JP" sz="3200" b="1" err="1">
                <a:solidFill>
                  <a:schemeClr val="dk1"/>
                </a:solidFill>
              </a:rPr>
              <a:t>Nhiệt</a:t>
            </a:r>
            <a:r>
              <a:rPr lang="en-US" altLang="ja-JP" sz="3200" b="1">
                <a:solidFill>
                  <a:schemeClr val="dk1"/>
                </a:solidFill>
              </a:rPr>
              <a:t> </a:t>
            </a:r>
            <a:r>
              <a:rPr lang="en-US" altLang="ja-JP" sz="3200" b="1" err="1">
                <a:solidFill>
                  <a:schemeClr val="dk1"/>
                </a:solidFill>
              </a:rPr>
              <a:t>độ</a:t>
            </a:r>
            <a:r>
              <a:rPr lang="en-US" altLang="ja-JP" sz="3200" b="1">
                <a:solidFill>
                  <a:schemeClr val="dk1"/>
                </a:solidFill>
              </a:rPr>
              <a:t> </a:t>
            </a:r>
            <a:r>
              <a:rPr lang="en-US" altLang="ja-JP" sz="3200" b="1" err="1">
                <a:solidFill>
                  <a:schemeClr val="dk1"/>
                </a:solidFill>
              </a:rPr>
              <a:t>cao</a:t>
            </a:r>
            <a:r>
              <a:rPr lang="en-US" altLang="ja-JP" sz="3200" b="1">
                <a:solidFill>
                  <a:schemeClr val="dk1"/>
                </a:solidFill>
              </a:rPr>
              <a:t> </a:t>
            </a:r>
            <a:r>
              <a:rPr lang="en-US" altLang="ja-JP" sz="3200" b="1" err="1">
                <a:solidFill>
                  <a:schemeClr val="dk1"/>
                </a:solidFill>
              </a:rPr>
              <a:t>nhất</a:t>
            </a:r>
            <a:endParaRPr/>
          </a:p>
        </p:txBody>
      </p:sp>
      <p:sp>
        <p:nvSpPr>
          <p:cNvPr id="325" name="Google Shape;325;p19"/>
          <p:cNvSpPr txBox="1"/>
          <p:nvPr/>
        </p:nvSpPr>
        <p:spPr>
          <a:xfrm>
            <a:off x="8346526" y="149186"/>
            <a:ext cx="3936085" cy="584735"/>
          </a:xfrm>
          <a:prstGeom prst="rect">
            <a:avLst/>
          </a:prstGeom>
          <a:solidFill>
            <a:schemeClr val="lt1"/>
          </a:solidFill>
          <a:ln>
            <a:noFill/>
          </a:ln>
        </p:spPr>
        <p:txBody>
          <a:bodyPr spcFirstLastPara="1" wrap="square" lIns="91425" tIns="45700" rIns="91425" bIns="45700" anchor="t" anchorCtr="0">
            <a:spAutoFit/>
          </a:bodyPr>
          <a:lstStyle/>
          <a:p>
            <a:pPr lvl="0"/>
            <a:r>
              <a:rPr lang="en-US" altLang="ja-JP" sz="3200" b="1" err="1">
                <a:solidFill>
                  <a:schemeClr val="dk1"/>
                </a:solidFill>
              </a:rPr>
              <a:t>Nhiệt</a:t>
            </a:r>
            <a:r>
              <a:rPr lang="en-US" altLang="ja-JP" sz="3200" b="1">
                <a:solidFill>
                  <a:schemeClr val="dk1"/>
                </a:solidFill>
              </a:rPr>
              <a:t> </a:t>
            </a:r>
            <a:r>
              <a:rPr lang="en-US" altLang="ja-JP" sz="3200" b="1" err="1">
                <a:solidFill>
                  <a:schemeClr val="dk1"/>
                </a:solidFill>
              </a:rPr>
              <a:t>độ</a:t>
            </a:r>
            <a:r>
              <a:rPr lang="en-US" altLang="ja-JP" sz="3200" b="1">
                <a:solidFill>
                  <a:schemeClr val="dk1"/>
                </a:solidFill>
              </a:rPr>
              <a:t> </a:t>
            </a:r>
            <a:r>
              <a:rPr lang="en-US" altLang="ja-JP" sz="3200" b="1" err="1">
                <a:solidFill>
                  <a:schemeClr val="dk1"/>
                </a:solidFill>
              </a:rPr>
              <a:t>thấp</a:t>
            </a:r>
            <a:r>
              <a:rPr lang="en-US" altLang="ja-JP" sz="3200" b="1">
                <a:solidFill>
                  <a:schemeClr val="dk1"/>
                </a:solidFill>
              </a:rPr>
              <a:t> </a:t>
            </a:r>
            <a:r>
              <a:rPr lang="en-US" altLang="ja-JP" sz="3200" b="1" err="1">
                <a:solidFill>
                  <a:schemeClr val="dk1"/>
                </a:solidFill>
              </a:rPr>
              <a:t>nhất</a:t>
            </a:r>
            <a:endParaRPr/>
          </a:p>
        </p:txBody>
      </p:sp>
      <p:sp>
        <p:nvSpPr>
          <p:cNvPr id="2" name="楕円 1">
            <a:extLst>
              <a:ext uri="{FF2B5EF4-FFF2-40B4-BE49-F238E27FC236}">
                <a16:creationId xmlns:a16="http://schemas.microsoft.com/office/drawing/2014/main" id="{601A619B-CD8F-4998-AB7E-2C842AA8BE6B}"/>
              </a:ext>
            </a:extLst>
          </p:cNvPr>
          <p:cNvSpPr/>
          <p:nvPr/>
        </p:nvSpPr>
        <p:spPr>
          <a:xfrm>
            <a:off x="876553" y="1806222"/>
            <a:ext cx="694898"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1839C4D2-05DD-4443-8D0D-A63B579F3F99}"/>
              </a:ext>
            </a:extLst>
          </p:cNvPr>
          <p:cNvSpPr/>
          <p:nvPr/>
        </p:nvSpPr>
        <p:spPr>
          <a:xfrm>
            <a:off x="7034642" y="5957177"/>
            <a:ext cx="694898"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EA4E0F47-74B5-4168-8E24-83264C287EE0}"/>
              </a:ext>
            </a:extLst>
          </p:cNvPr>
          <p:cNvCxnSpPr>
            <a:endCxn id="10" idx="0"/>
          </p:cNvCxnSpPr>
          <p:nvPr/>
        </p:nvCxnSpPr>
        <p:spPr>
          <a:xfrm>
            <a:off x="7382091" y="2111022"/>
            <a:ext cx="0" cy="3846155"/>
          </a:xfrm>
          <a:prstGeom prst="line">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FF70341-3A02-4444-B6B7-933304C87E0C}"/>
              </a:ext>
            </a:extLst>
          </p:cNvPr>
          <p:cNvCxnSpPr>
            <a:cxnSpLocks/>
          </p:cNvCxnSpPr>
          <p:nvPr/>
        </p:nvCxnSpPr>
        <p:spPr>
          <a:xfrm flipH="1">
            <a:off x="1587505" y="2111022"/>
            <a:ext cx="5693828" cy="0"/>
          </a:xfrm>
          <a:prstGeom prst="line">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descr="観光トロッコのイラスト"/>
          <p:cNvPicPr preferRelativeResize="0"/>
          <p:nvPr/>
        </p:nvPicPr>
        <p:blipFill rotWithShape="1">
          <a:blip r:embed="rId3">
            <a:alphaModFix/>
          </a:blip>
          <a:srcRect/>
          <a:stretch/>
        </p:blipFill>
        <p:spPr>
          <a:xfrm>
            <a:off x="0" y="0"/>
            <a:ext cx="5010256" cy="3613150"/>
          </a:xfrm>
          <a:prstGeom prst="rect">
            <a:avLst/>
          </a:prstGeom>
          <a:noFill/>
          <a:ln>
            <a:noFill/>
          </a:ln>
        </p:spPr>
      </p:pic>
      <p:pic>
        <p:nvPicPr>
          <p:cNvPr id="153" name="Google Shape;153;p6" descr="人力車のイラスト"/>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2814" y="3815487"/>
            <a:ext cx="2986169" cy="3000646"/>
          </a:xfrm>
          <a:prstGeom prst="rect">
            <a:avLst/>
          </a:prstGeom>
          <a:noFill/>
          <a:ln>
            <a:noFill/>
          </a:ln>
        </p:spPr>
      </p:pic>
      <p:pic>
        <p:nvPicPr>
          <p:cNvPr id="154" name="Google Shape;154;p6" descr="電車で旅行している人達のイラスト"/>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64586" y="3763722"/>
            <a:ext cx="2976078" cy="2901838"/>
          </a:xfrm>
          <a:prstGeom prst="rect">
            <a:avLst/>
          </a:prstGeom>
          <a:noFill/>
          <a:ln>
            <a:noFill/>
          </a:ln>
        </p:spPr>
      </p:pic>
      <p:pic>
        <p:nvPicPr>
          <p:cNvPr id="4" name="図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27414" y="192440"/>
            <a:ext cx="2498063" cy="2892113"/>
          </a:xfrm>
          <a:prstGeom prst="rect">
            <a:avLst/>
          </a:prstGeom>
        </p:spPr>
      </p:pic>
      <p:pic>
        <p:nvPicPr>
          <p:cNvPr id="5" name="図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4538" y="3584122"/>
            <a:ext cx="2858528" cy="3202983"/>
          </a:xfrm>
          <a:prstGeom prst="rect">
            <a:avLst/>
          </a:prstGeom>
        </p:spPr>
      </p:pic>
      <p:pic>
        <p:nvPicPr>
          <p:cNvPr id="13" name="Picture 2" descr="汗を拭う整備士のイラスト">
            <a:extLst>
              <a:ext uri="{FF2B5EF4-FFF2-40B4-BE49-F238E27FC236}">
                <a16:creationId xmlns:a16="http://schemas.microsoft.com/office/drawing/2014/main" id="{F246CB49-D7D8-464F-9E49-E6F295843EA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27414" y="3332244"/>
            <a:ext cx="2594233" cy="35257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重い荷物を運ぶ作業員のイラスト（男性）">
            <a:extLst>
              <a:ext uri="{FF2B5EF4-FFF2-40B4-BE49-F238E27FC236}">
                <a16:creationId xmlns:a16="http://schemas.microsoft.com/office/drawing/2014/main" id="{10FCDCD3-A2E9-49D0-BA79-CB2241D1E1A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25750" y="192440"/>
            <a:ext cx="2986169" cy="331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500"/>
                                        <p:tgtEl>
                                          <p:spTgt spid="153"/>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0"/>
          <p:cNvPicPr preferRelativeResize="0"/>
          <p:nvPr/>
        </p:nvPicPr>
        <p:blipFill rotWithShape="1">
          <a:blip r:embed="rId3">
            <a:alphaModFix/>
          </a:blip>
          <a:srcRect/>
          <a:stretch/>
        </p:blipFill>
        <p:spPr>
          <a:xfrm>
            <a:off x="8039100" y="-7967"/>
            <a:ext cx="4152900" cy="3239770"/>
          </a:xfrm>
          <a:prstGeom prst="rect">
            <a:avLst/>
          </a:prstGeom>
          <a:noFill/>
          <a:ln>
            <a:noFill/>
          </a:ln>
        </p:spPr>
      </p:pic>
      <p:pic>
        <p:nvPicPr>
          <p:cNvPr id="332" name="Google Shape;332;p20"/>
          <p:cNvPicPr preferRelativeResize="0"/>
          <p:nvPr/>
        </p:nvPicPr>
        <p:blipFill rotWithShape="1">
          <a:blip r:embed="rId4">
            <a:alphaModFix/>
          </a:blip>
          <a:srcRect/>
          <a:stretch/>
        </p:blipFill>
        <p:spPr>
          <a:xfrm>
            <a:off x="0" y="1"/>
            <a:ext cx="4851400" cy="3236394"/>
          </a:xfrm>
          <a:prstGeom prst="rect">
            <a:avLst/>
          </a:prstGeom>
          <a:noFill/>
          <a:ln>
            <a:noFill/>
          </a:ln>
        </p:spPr>
      </p:pic>
      <p:pic>
        <p:nvPicPr>
          <p:cNvPr id="333" name="Google Shape;333;p20"/>
          <p:cNvPicPr preferRelativeResize="0"/>
          <p:nvPr/>
        </p:nvPicPr>
        <p:blipFill rotWithShape="1">
          <a:blip r:embed="rId5">
            <a:alphaModFix/>
          </a:blip>
          <a:srcRect/>
          <a:stretch/>
        </p:blipFill>
        <p:spPr>
          <a:xfrm>
            <a:off x="4851401" y="-3983"/>
            <a:ext cx="3509474" cy="3236394"/>
          </a:xfrm>
          <a:prstGeom prst="rect">
            <a:avLst/>
          </a:prstGeom>
          <a:noFill/>
          <a:ln>
            <a:noFill/>
          </a:ln>
        </p:spPr>
      </p:pic>
      <p:pic>
        <p:nvPicPr>
          <p:cNvPr id="337" name="Google Shape;337;p20"/>
          <p:cNvPicPr preferRelativeResize="0"/>
          <p:nvPr/>
        </p:nvPicPr>
        <p:blipFill rotWithShape="1">
          <a:blip r:embed="rId6">
            <a:alphaModFix/>
          </a:blip>
          <a:srcRect/>
          <a:stretch/>
        </p:blipFill>
        <p:spPr>
          <a:xfrm>
            <a:off x="0" y="3231803"/>
            <a:ext cx="5440129" cy="3619499"/>
          </a:xfrm>
          <a:prstGeom prst="rect">
            <a:avLst/>
          </a:prstGeom>
          <a:noFill/>
          <a:ln>
            <a:noFill/>
          </a:ln>
        </p:spPr>
      </p:pic>
      <p:pic>
        <p:nvPicPr>
          <p:cNvPr id="339" name="Google Shape;339;p20" descr="「とうもろこしに焼き目をつける」の写真"/>
          <p:cNvPicPr preferRelativeResize="0"/>
          <p:nvPr/>
        </p:nvPicPr>
        <p:blipFill rotWithShape="1">
          <a:blip r:embed="rId7">
            <a:alphaModFix/>
          </a:blip>
          <a:srcRect/>
          <a:stretch/>
        </p:blipFill>
        <p:spPr>
          <a:xfrm>
            <a:off x="5440129" y="4591877"/>
            <a:ext cx="3538771" cy="2270106"/>
          </a:xfrm>
          <a:prstGeom prst="rect">
            <a:avLst/>
          </a:prstGeom>
          <a:noFill/>
          <a:ln>
            <a:noFill/>
          </a:ln>
        </p:spPr>
      </p:pic>
      <p:pic>
        <p:nvPicPr>
          <p:cNvPr id="341" name="Google Shape;341;p20"/>
          <p:cNvPicPr preferRelativeResize="0"/>
          <p:nvPr/>
        </p:nvPicPr>
        <p:blipFill rotWithShape="1">
          <a:blip r:embed="rId8">
            <a:alphaModFix/>
          </a:blip>
          <a:srcRect/>
          <a:stretch/>
        </p:blipFill>
        <p:spPr>
          <a:xfrm>
            <a:off x="8978900" y="3290736"/>
            <a:ext cx="3244218" cy="3597857"/>
          </a:xfrm>
          <a:prstGeom prst="rect">
            <a:avLst/>
          </a:prstGeom>
          <a:noFill/>
          <a:ln>
            <a:noFill/>
          </a:ln>
        </p:spPr>
      </p:pic>
      <p:pic>
        <p:nvPicPr>
          <p:cNvPr id="343" name="Google Shape;343;p20" descr="食品, テーブル, 座る, グリーン が含まれている画像&#10;&#10;自動的に生成された説明"/>
          <p:cNvPicPr preferRelativeResize="0"/>
          <p:nvPr/>
        </p:nvPicPr>
        <p:blipFill rotWithShape="1">
          <a:blip r:embed="rId9">
            <a:alphaModFix/>
          </a:blip>
          <a:srcRect/>
          <a:stretch/>
        </p:blipFill>
        <p:spPr>
          <a:xfrm rot="5400000">
            <a:off x="6506091" y="2142003"/>
            <a:ext cx="1444948" cy="35768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0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1000"/>
                                        <p:tgtEl>
                                          <p:spTgt spid="343"/>
                                        </p:tgtEl>
                                      </p:cBhvr>
                                    </p:animEffect>
                                  </p:childTnLst>
                                </p:cTn>
                              </p:par>
                              <p:par>
                                <p:cTn id="13" presetID="10" presetClass="entr" presetSubtype="0" fill="hold" nodeType="withEffect">
                                  <p:stCondLst>
                                    <p:cond delay="0"/>
                                  </p:stCondLst>
                                  <p:childTnLst>
                                    <p:set>
                                      <p:cBhvr>
                                        <p:cTn id="14" dur="1" fill="hold">
                                          <p:stCondLst>
                                            <p:cond delay="0"/>
                                          </p:stCondLst>
                                        </p:cTn>
                                        <p:tgtEl>
                                          <p:spTgt spid="339"/>
                                        </p:tgtEl>
                                        <p:attrNameLst>
                                          <p:attrName>style.visibility</p:attrName>
                                        </p:attrNameLst>
                                      </p:cBhvr>
                                      <p:to>
                                        <p:strVal val="visible"/>
                                      </p:to>
                                    </p:set>
                                    <p:animEffect transition="in" filter="fade">
                                      <p:cBhvr>
                                        <p:cTn id="15" dur="1000"/>
                                        <p:tgtEl>
                                          <p:spTgt spid="339"/>
                                        </p:tgtEl>
                                      </p:cBhvr>
                                    </p:animEffect>
                                  </p:childTnLst>
                                </p:cTn>
                              </p:par>
                              <p:par>
                                <p:cTn id="16" presetID="10" presetClass="entr" presetSubtype="0" fill="hold" nodeType="withEffect">
                                  <p:stCondLst>
                                    <p:cond delay="0"/>
                                  </p:stCondLst>
                                  <p:childTnLst>
                                    <p:set>
                                      <p:cBhvr>
                                        <p:cTn id="17" dur="1" fill="hold">
                                          <p:stCondLst>
                                            <p:cond delay="0"/>
                                          </p:stCondLst>
                                        </p:cTn>
                                        <p:tgtEl>
                                          <p:spTgt spid="341"/>
                                        </p:tgtEl>
                                        <p:attrNameLst>
                                          <p:attrName>style.visibility</p:attrName>
                                        </p:attrNameLst>
                                      </p:cBhvr>
                                      <p:to>
                                        <p:strVal val="visible"/>
                                      </p:to>
                                    </p:set>
                                    <p:animEffect transition="in" filter="fade">
                                      <p:cBhvr>
                                        <p:cTn id="18"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5823290" y="0"/>
            <a:ext cx="5806744" cy="6796882"/>
          </a:xfrm>
          <a:prstGeom prst="rect">
            <a:avLst/>
          </a:prstGeom>
        </p:spPr>
      </p:pic>
      <p:sp>
        <p:nvSpPr>
          <p:cNvPr id="353" name="Google Shape;353;p21"/>
          <p:cNvSpPr/>
          <p:nvPr/>
        </p:nvSpPr>
        <p:spPr>
          <a:xfrm>
            <a:off x="346297" y="192595"/>
            <a:ext cx="2458994" cy="1977081"/>
          </a:xfrm>
          <a:prstGeom prst="star12">
            <a:avLst>
              <a:gd name="adj" fmla="val 37500"/>
            </a:avLst>
          </a:prstGeom>
          <a:solidFill>
            <a:srgbClr val="FFC000"/>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21"/>
          <p:cNvSpPr txBox="1"/>
          <p:nvPr/>
        </p:nvSpPr>
        <p:spPr>
          <a:xfrm>
            <a:off x="1054492" y="348465"/>
            <a:ext cx="120066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500" b="1">
                <a:solidFill>
                  <a:srgbClr val="7030A0"/>
                </a:solidFill>
                <a:latin typeface="Arial"/>
                <a:ea typeface="Arial"/>
                <a:cs typeface="Arial"/>
                <a:sym typeface="Arial"/>
              </a:rPr>
              <a:t>2</a:t>
            </a:r>
            <a:endParaRPr sz="11500" b="1">
              <a:solidFill>
                <a:srgbClr val="7030A0"/>
              </a:solidFill>
              <a:latin typeface="Arial"/>
              <a:ea typeface="Arial"/>
              <a:cs typeface="Arial"/>
              <a:sym typeface="Arial"/>
            </a:endParaRPr>
          </a:p>
        </p:txBody>
      </p:sp>
      <p:sp>
        <p:nvSpPr>
          <p:cNvPr id="355" name="Google Shape;355;p21"/>
          <p:cNvSpPr/>
          <p:nvPr/>
        </p:nvSpPr>
        <p:spPr>
          <a:xfrm>
            <a:off x="5475421" y="5762347"/>
            <a:ext cx="1089797" cy="1034535"/>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21"/>
          <p:cNvSpPr txBox="1"/>
          <p:nvPr/>
        </p:nvSpPr>
        <p:spPr>
          <a:xfrm>
            <a:off x="6974605" y="6039131"/>
            <a:ext cx="34544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Okinawa</a:t>
            </a:r>
            <a:endParaRPr sz="3200" b="1">
              <a:solidFill>
                <a:schemeClr val="dk1"/>
              </a:solidFill>
              <a:latin typeface="Arial"/>
              <a:ea typeface="Arial"/>
              <a:cs typeface="Arial"/>
              <a:sym typeface="Arial"/>
            </a:endParaRPr>
          </a:p>
        </p:txBody>
      </p:sp>
      <p:pic>
        <p:nvPicPr>
          <p:cNvPr id="12" name="図 11">
            <a:extLst>
              <a:ext uri="{FF2B5EF4-FFF2-40B4-BE49-F238E27FC236}">
                <a16:creationId xmlns:a16="http://schemas.microsoft.com/office/drawing/2014/main" id="{0265770E-B2AD-447D-B2DF-E1D6D63148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01684" y="4656221"/>
            <a:ext cx="3176219" cy="2201779"/>
          </a:xfrm>
          <a:prstGeom prst="rect">
            <a:avLst/>
          </a:prstGeom>
        </p:spPr>
      </p:pic>
      <p:pic>
        <p:nvPicPr>
          <p:cNvPr id="4" name="図 3"/>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4604542" y="273656"/>
            <a:ext cx="3861032" cy="2577444"/>
          </a:xfrm>
          <a:prstGeom prst="rect">
            <a:avLst/>
          </a:prstGeom>
        </p:spPr>
      </p:pic>
      <p:sp>
        <p:nvSpPr>
          <p:cNvPr id="350" name="Google Shape;350;p21"/>
          <p:cNvSpPr/>
          <p:nvPr/>
        </p:nvSpPr>
        <p:spPr>
          <a:xfrm>
            <a:off x="117474" y="3113144"/>
            <a:ext cx="5226909" cy="3074670"/>
          </a:xfrm>
          <a:prstGeom prst="wedgeRoundRectCallout">
            <a:avLst>
              <a:gd name="adj1" fmla="val 55965"/>
              <a:gd name="adj2" fmla="val 45673"/>
              <a:gd name="adj3" fmla="val 16667"/>
            </a:avLst>
          </a:prstGeom>
          <a:solidFill>
            <a:srgbClr val="FFF2CC"/>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2" name="Google Shape;352;p21"/>
          <p:cNvPicPr preferRelativeResize="0"/>
          <p:nvPr/>
        </p:nvPicPr>
        <p:blipFill rotWithShape="1">
          <a:blip r:embed="rId6">
            <a:alphaModFix/>
          </a:blip>
          <a:srcRect/>
          <a:stretch/>
        </p:blipFill>
        <p:spPr>
          <a:xfrm>
            <a:off x="433107" y="2734603"/>
            <a:ext cx="4353697" cy="3907443"/>
          </a:xfrm>
          <a:prstGeom prst="rect">
            <a:avLst/>
          </a:prstGeom>
          <a:noFill/>
          <a:ln>
            <a:noFill/>
          </a:ln>
        </p:spPr>
      </p:pic>
    </p:spTree>
    <p:extLst>
      <p:ext uri="{BB962C8B-B14F-4D97-AF65-F5344CB8AC3E}">
        <p14:creationId xmlns:p14="http://schemas.microsoft.com/office/powerpoint/2010/main" val="13489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18" name="図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9120" y="0"/>
            <a:ext cx="5299766" cy="6203457"/>
          </a:xfrm>
          <a:prstGeom prst="rect">
            <a:avLst/>
          </a:prstGeom>
        </p:spPr>
      </p:pic>
      <p:sp>
        <p:nvSpPr>
          <p:cNvPr id="362" name="Google Shape;362;p22"/>
          <p:cNvSpPr/>
          <p:nvPr/>
        </p:nvSpPr>
        <p:spPr>
          <a:xfrm>
            <a:off x="2412104" y="0"/>
            <a:ext cx="5971507" cy="1200329"/>
          </a:xfrm>
          <a:prstGeom prst="rect">
            <a:avLst/>
          </a:prstGeom>
          <a:solidFill>
            <a:srgbClr val="FFD9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chemeClr val="dk1"/>
                </a:solidFill>
                <a:latin typeface="Arial"/>
                <a:ea typeface="Arial"/>
                <a:cs typeface="Arial"/>
                <a:sym typeface="Arial"/>
              </a:rPr>
              <a:t>2 giờ 10 phú</a:t>
            </a:r>
            <a:r>
              <a:rPr lang="ja-JP" sz="7200" b="1" err="1">
                <a:solidFill>
                  <a:schemeClr val="dk1"/>
                </a:solidFill>
                <a:latin typeface="Arial"/>
                <a:ea typeface="Arial"/>
                <a:cs typeface="Arial"/>
                <a:sym typeface="Arial"/>
              </a:rPr>
              <a:t>t</a:t>
            </a:r>
            <a:endParaRPr sz="7200" b="1">
              <a:solidFill>
                <a:schemeClr val="dk1"/>
              </a:solidFill>
              <a:latin typeface="Arial"/>
              <a:ea typeface="Arial"/>
              <a:cs typeface="Arial"/>
              <a:sym typeface="Arial"/>
            </a:endParaRPr>
          </a:p>
        </p:txBody>
      </p:sp>
      <p:pic>
        <p:nvPicPr>
          <p:cNvPr id="363" name="Google Shape;363;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370" y="880701"/>
            <a:ext cx="3171503" cy="5550130"/>
          </a:xfrm>
          <a:prstGeom prst="rect">
            <a:avLst/>
          </a:prstGeom>
          <a:noFill/>
          <a:ln>
            <a:noFill/>
          </a:ln>
        </p:spPr>
      </p:pic>
      <p:pic>
        <p:nvPicPr>
          <p:cNvPr id="364" name="Google Shape;364;p22"/>
          <p:cNvPicPr preferRelativeResize="0"/>
          <p:nvPr/>
        </p:nvPicPr>
        <p:blipFill rotWithShape="1">
          <a:blip r:embed="rId5">
            <a:alphaModFix/>
          </a:blip>
          <a:srcRect/>
          <a:stretch/>
        </p:blipFill>
        <p:spPr>
          <a:xfrm>
            <a:off x="10643598" y="85681"/>
            <a:ext cx="1453151" cy="988798"/>
          </a:xfrm>
          <a:prstGeom prst="rect">
            <a:avLst/>
          </a:prstGeom>
          <a:noFill/>
          <a:ln>
            <a:noFill/>
          </a:ln>
        </p:spPr>
      </p:pic>
      <p:pic>
        <p:nvPicPr>
          <p:cNvPr id="365" name="Google Shape;365;p22"/>
          <p:cNvPicPr preferRelativeResize="0"/>
          <p:nvPr/>
        </p:nvPicPr>
        <p:blipFill rotWithShape="1">
          <a:blip r:embed="rId6">
            <a:alphaModFix/>
          </a:blip>
          <a:srcRect/>
          <a:stretch/>
        </p:blipFill>
        <p:spPr>
          <a:xfrm>
            <a:off x="95251" y="61247"/>
            <a:ext cx="1453152" cy="988799"/>
          </a:xfrm>
          <a:prstGeom prst="rect">
            <a:avLst/>
          </a:prstGeom>
          <a:noFill/>
          <a:ln>
            <a:noFill/>
          </a:ln>
        </p:spPr>
      </p:pic>
      <p:sp>
        <p:nvSpPr>
          <p:cNvPr id="366" name="Google Shape;366;p22"/>
          <p:cNvSpPr/>
          <p:nvPr/>
        </p:nvSpPr>
        <p:spPr>
          <a:xfrm>
            <a:off x="1359076" y="1758432"/>
            <a:ext cx="308610" cy="297180"/>
          </a:xfrm>
          <a:prstGeom prst="ellipse">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7" name="Google Shape;367;p22"/>
          <p:cNvSpPr/>
          <p:nvPr/>
        </p:nvSpPr>
        <p:spPr>
          <a:xfrm>
            <a:off x="1967535" y="5132392"/>
            <a:ext cx="308610" cy="297180"/>
          </a:xfrm>
          <a:prstGeom prst="ellipse">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8" name="Google Shape;368;p22"/>
          <p:cNvPicPr preferRelativeResize="0"/>
          <p:nvPr/>
        </p:nvPicPr>
        <p:blipFill rotWithShape="1">
          <a:blip r:embed="rId7">
            <a:alphaModFix/>
          </a:blip>
          <a:srcRect/>
          <a:stretch/>
        </p:blipFill>
        <p:spPr>
          <a:xfrm rot="805585">
            <a:off x="1998655" y="1444473"/>
            <a:ext cx="4291959" cy="2757584"/>
          </a:xfrm>
          <a:prstGeom prst="rect">
            <a:avLst/>
          </a:prstGeom>
          <a:noFill/>
          <a:ln>
            <a:noFill/>
          </a:ln>
        </p:spPr>
      </p:pic>
      <p:cxnSp>
        <p:nvCxnSpPr>
          <p:cNvPr id="369" name="Google Shape;369;p22"/>
          <p:cNvCxnSpPr>
            <a:stCxn id="367" idx="0"/>
          </p:cNvCxnSpPr>
          <p:nvPr/>
        </p:nvCxnSpPr>
        <p:spPr>
          <a:xfrm rot="10800000">
            <a:off x="1513440" y="2055592"/>
            <a:ext cx="608400" cy="3076800"/>
          </a:xfrm>
          <a:prstGeom prst="straightConnector1">
            <a:avLst/>
          </a:prstGeom>
          <a:noFill/>
          <a:ln w="57150" cap="flat" cmpd="sng">
            <a:solidFill>
              <a:srgbClr val="00B0F0"/>
            </a:solidFill>
            <a:prstDash val="solid"/>
            <a:miter lim="800000"/>
            <a:headEnd type="triangle" w="med" len="med"/>
            <a:tailEnd type="triangle" w="med" len="med"/>
          </a:ln>
        </p:spPr>
      </p:cxnSp>
      <p:sp>
        <p:nvSpPr>
          <p:cNvPr id="371" name="Google Shape;371;p22"/>
          <p:cNvSpPr/>
          <p:nvPr/>
        </p:nvSpPr>
        <p:spPr>
          <a:xfrm>
            <a:off x="7604806" y="3381601"/>
            <a:ext cx="308610" cy="29718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2" name="Google Shape;372;p22"/>
          <p:cNvSpPr/>
          <p:nvPr/>
        </p:nvSpPr>
        <p:spPr>
          <a:xfrm>
            <a:off x="5480429" y="5677634"/>
            <a:ext cx="308610" cy="29718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73" name="Google Shape;373;p22"/>
          <p:cNvCxnSpPr>
            <a:stCxn id="372" idx="7"/>
            <a:endCxn id="371" idx="3"/>
          </p:cNvCxnSpPr>
          <p:nvPr/>
        </p:nvCxnSpPr>
        <p:spPr>
          <a:xfrm flipV="1">
            <a:off x="5743844" y="3635260"/>
            <a:ext cx="1906157" cy="2085895"/>
          </a:xfrm>
          <a:prstGeom prst="straightConnector1">
            <a:avLst/>
          </a:prstGeom>
          <a:noFill/>
          <a:ln w="57150" cap="flat" cmpd="sng">
            <a:solidFill>
              <a:srgbClr val="2F5496"/>
            </a:solidFill>
            <a:prstDash val="solid"/>
            <a:miter lim="800000"/>
            <a:headEnd type="triangle" w="med" len="med"/>
            <a:tailEnd type="triangle" w="med" len="med"/>
          </a:ln>
        </p:spPr>
      </p:cxnSp>
      <p:sp>
        <p:nvSpPr>
          <p:cNvPr id="374" name="Google Shape;374;p22"/>
          <p:cNvSpPr txBox="1"/>
          <p:nvPr/>
        </p:nvSpPr>
        <p:spPr>
          <a:xfrm>
            <a:off x="3520339" y="5202599"/>
            <a:ext cx="21219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200" b="1">
                <a:solidFill>
                  <a:schemeClr val="dk1"/>
                </a:solidFill>
                <a:latin typeface="Arial"/>
                <a:ea typeface="Arial"/>
                <a:cs typeface="Arial"/>
                <a:sym typeface="Arial"/>
              </a:rPr>
              <a:t>Okinawa</a:t>
            </a:r>
            <a:endParaRPr sz="3200" b="1">
              <a:solidFill>
                <a:schemeClr val="dk1"/>
              </a:solidFill>
              <a:latin typeface="Arial"/>
              <a:ea typeface="Arial"/>
              <a:cs typeface="Arial"/>
              <a:sym typeface="Arial"/>
            </a:endParaRPr>
          </a:p>
        </p:txBody>
      </p:sp>
      <p:sp>
        <p:nvSpPr>
          <p:cNvPr id="375" name="Google Shape;375;p22"/>
          <p:cNvSpPr txBox="1"/>
          <p:nvPr/>
        </p:nvSpPr>
        <p:spPr>
          <a:xfrm>
            <a:off x="6925173" y="4071091"/>
            <a:ext cx="249171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sp>
        <p:nvSpPr>
          <p:cNvPr id="376" name="Google Shape;376;p22"/>
          <p:cNvSpPr/>
          <p:nvPr/>
        </p:nvSpPr>
        <p:spPr>
          <a:xfrm>
            <a:off x="1658347" y="6044562"/>
            <a:ext cx="10533653" cy="8309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4800" b="1">
                <a:solidFill>
                  <a:schemeClr val="accent2"/>
                </a:solidFill>
                <a:latin typeface="Arial"/>
                <a:ea typeface="Arial"/>
                <a:cs typeface="Arial"/>
                <a:sym typeface="Arial"/>
              </a:rPr>
              <a:t>(1,600K VND ～ 4,000K VND)</a:t>
            </a:r>
            <a:endParaRPr sz="4800" b="1">
              <a:solidFill>
                <a:schemeClr val="accent2"/>
              </a:solidFill>
              <a:latin typeface="Arial"/>
              <a:ea typeface="Arial"/>
              <a:cs typeface="Arial"/>
              <a:sym typeface="Arial"/>
            </a:endParaRPr>
          </a:p>
        </p:txBody>
      </p:sp>
      <p:sp>
        <p:nvSpPr>
          <p:cNvPr id="377" name="Google Shape;377;p22"/>
          <p:cNvSpPr/>
          <p:nvPr/>
        </p:nvSpPr>
        <p:spPr>
          <a:xfrm>
            <a:off x="6008223" y="5393358"/>
            <a:ext cx="6088526" cy="8309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4800" b="1">
                <a:solidFill>
                  <a:schemeClr val="accent2"/>
                </a:solidFill>
                <a:latin typeface="Arial"/>
                <a:ea typeface="Arial"/>
                <a:cs typeface="Arial"/>
                <a:sym typeface="Arial"/>
              </a:rPr>
              <a:t>\8,000～\20,000</a:t>
            </a:r>
            <a:endParaRPr sz="4800" b="1">
              <a:solidFill>
                <a:schemeClr val="accent2"/>
              </a:solidFill>
              <a:latin typeface="Arial"/>
              <a:ea typeface="Arial"/>
              <a:cs typeface="Arial"/>
              <a:sym typeface="Arial"/>
            </a:endParaRPr>
          </a:p>
        </p:txBody>
      </p:sp>
    </p:spTree>
    <p:extLst>
      <p:ext uri="{BB962C8B-B14F-4D97-AF65-F5344CB8AC3E}">
        <p14:creationId xmlns:p14="http://schemas.microsoft.com/office/powerpoint/2010/main" val="28785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1000"/>
                                        <p:tgtEl>
                                          <p:spTgt spid="3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graphicFrame>
        <p:nvGraphicFramePr>
          <p:cNvPr id="383" name="Google Shape;383;p23"/>
          <p:cNvGraphicFramePr/>
          <p:nvPr>
            <p:extLst>
              <p:ext uri="{D42A27DB-BD31-4B8C-83A1-F6EECF244321}">
                <p14:modId xmlns:p14="http://schemas.microsoft.com/office/powerpoint/2010/main" val="685881616"/>
              </p:ext>
            </p:extLst>
          </p:nvPr>
        </p:nvGraphicFramePr>
        <p:xfrm>
          <a:off x="129540" y="137160"/>
          <a:ext cx="11940540" cy="6629400"/>
        </p:xfrm>
        <a:graphic>
          <a:graphicData uri="http://schemas.openxmlformats.org/drawingml/2006/chart">
            <c:chart xmlns:c="http://schemas.openxmlformats.org/drawingml/2006/chart" xmlns:r="http://schemas.openxmlformats.org/officeDocument/2006/relationships" r:id="rId3"/>
          </a:graphicData>
        </a:graphic>
      </p:graphicFrame>
      <p:sp>
        <p:nvSpPr>
          <p:cNvPr id="384" name="Google Shape;384;p23"/>
          <p:cNvSpPr txBox="1"/>
          <p:nvPr/>
        </p:nvSpPr>
        <p:spPr>
          <a:xfrm flipH="1">
            <a:off x="3487417" y="5753099"/>
            <a:ext cx="3345182"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400" b="1">
                <a:solidFill>
                  <a:schemeClr val="dk1"/>
                </a:solidFill>
                <a:latin typeface="Arial"/>
                <a:ea typeface="Arial"/>
                <a:cs typeface="Arial"/>
                <a:sym typeface="Arial"/>
              </a:rPr>
              <a:t>Okinawa</a:t>
            </a:r>
            <a:endParaRPr sz="5400" b="1">
              <a:solidFill>
                <a:schemeClr val="dk1"/>
              </a:solidFill>
              <a:latin typeface="Arial"/>
              <a:ea typeface="Arial"/>
              <a:cs typeface="Arial"/>
              <a:sym typeface="Arial"/>
            </a:endParaRPr>
          </a:p>
        </p:txBody>
      </p:sp>
      <p:sp>
        <p:nvSpPr>
          <p:cNvPr id="385" name="Google Shape;385;p23"/>
          <p:cNvSpPr txBox="1"/>
          <p:nvPr/>
        </p:nvSpPr>
        <p:spPr>
          <a:xfrm flipH="1">
            <a:off x="8140694" y="5753099"/>
            <a:ext cx="2349505"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400" b="1">
                <a:solidFill>
                  <a:schemeClr val="dk1"/>
                </a:solidFill>
                <a:latin typeface="Arial"/>
                <a:ea typeface="Arial"/>
                <a:cs typeface="Arial"/>
                <a:sym typeface="Arial"/>
              </a:rPr>
              <a:t>Hanoi</a:t>
            </a:r>
            <a:endParaRPr sz="5400" b="1">
              <a:solidFill>
                <a:schemeClr val="dk1"/>
              </a:solidFill>
              <a:latin typeface="Arial"/>
              <a:ea typeface="Arial"/>
              <a:cs typeface="Arial"/>
              <a:sym typeface="Arial"/>
            </a:endParaRPr>
          </a:p>
        </p:txBody>
      </p:sp>
      <p:sp>
        <p:nvSpPr>
          <p:cNvPr id="5" name="楕円 4">
            <a:extLst>
              <a:ext uri="{FF2B5EF4-FFF2-40B4-BE49-F238E27FC236}">
                <a16:creationId xmlns:a16="http://schemas.microsoft.com/office/drawing/2014/main" id="{980041E9-EDA0-49A7-B0C4-1AA46A1EB815}"/>
              </a:ext>
            </a:extLst>
          </p:cNvPr>
          <p:cNvSpPr/>
          <p:nvPr/>
        </p:nvSpPr>
        <p:spPr>
          <a:xfrm>
            <a:off x="129540" y="2223911"/>
            <a:ext cx="694898"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312921B5-31C9-4181-89B7-B8DA57ABEA3C}"/>
              </a:ext>
            </a:extLst>
          </p:cNvPr>
          <p:cNvSpPr/>
          <p:nvPr/>
        </p:nvSpPr>
        <p:spPr>
          <a:xfrm>
            <a:off x="2138471" y="5358866"/>
            <a:ext cx="134894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0B0A1CEB-7CE3-4D88-9763-0922894AE176}"/>
              </a:ext>
            </a:extLst>
          </p:cNvPr>
          <p:cNvCxnSpPr>
            <a:cxnSpLocks/>
          </p:cNvCxnSpPr>
          <p:nvPr/>
        </p:nvCxnSpPr>
        <p:spPr>
          <a:xfrm>
            <a:off x="2812943" y="2528711"/>
            <a:ext cx="0" cy="2830155"/>
          </a:xfrm>
          <a:prstGeom prst="line">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D09B5B0-9F43-4D58-B4F8-5A16377C2ADB}"/>
              </a:ext>
            </a:extLst>
          </p:cNvPr>
          <p:cNvCxnSpPr>
            <a:cxnSpLocks/>
          </p:cNvCxnSpPr>
          <p:nvPr/>
        </p:nvCxnSpPr>
        <p:spPr>
          <a:xfrm flipH="1">
            <a:off x="824438" y="2528711"/>
            <a:ext cx="1997784" cy="0"/>
          </a:xfrm>
          <a:prstGeom prst="line">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65006" y="3397885"/>
            <a:ext cx="4626994" cy="3396214"/>
          </a:xfrm>
          <a:prstGeom prst="rect">
            <a:avLst/>
          </a:prstGeom>
          <a:noFill/>
          <a:ln>
            <a:noFill/>
          </a:ln>
        </p:spPr>
      </p:pic>
      <p:pic>
        <p:nvPicPr>
          <p:cNvPr id="392" name="Google Shape;392;p24"/>
          <p:cNvPicPr preferRelativeResize="0"/>
          <p:nvPr/>
        </p:nvPicPr>
        <p:blipFill rotWithShape="1">
          <a:blip r:embed="rId4">
            <a:alphaModFix/>
          </a:blip>
          <a:srcRect/>
          <a:stretch/>
        </p:blipFill>
        <p:spPr>
          <a:xfrm>
            <a:off x="0" y="0"/>
            <a:ext cx="7730106" cy="51430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25"/>
          <p:cNvPicPr preferRelativeResize="0"/>
          <p:nvPr/>
        </p:nvPicPr>
        <p:blipFill rotWithShape="1">
          <a:blip r:embed="rId3">
            <a:alphaModFix/>
          </a:blip>
          <a:srcRect/>
          <a:stretch/>
        </p:blipFill>
        <p:spPr>
          <a:xfrm>
            <a:off x="3668412" y="160638"/>
            <a:ext cx="5931749" cy="6327942"/>
          </a:xfrm>
          <a:prstGeom prst="rect">
            <a:avLst/>
          </a:prstGeom>
          <a:noFill/>
          <a:ln>
            <a:noFill/>
          </a:ln>
        </p:spPr>
      </p:pic>
      <p:sp>
        <p:nvSpPr>
          <p:cNvPr id="399" name="Google Shape;399;p25"/>
          <p:cNvSpPr/>
          <p:nvPr/>
        </p:nvSpPr>
        <p:spPr>
          <a:xfrm>
            <a:off x="338474" y="160638"/>
            <a:ext cx="2458994" cy="1977081"/>
          </a:xfrm>
          <a:prstGeom prst="star12">
            <a:avLst>
              <a:gd name="adj" fmla="val 37500"/>
            </a:avLst>
          </a:prstGeom>
          <a:solidFill>
            <a:srgbClr val="FFC000"/>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0" name="Google Shape;400;p25"/>
          <p:cNvSpPr txBox="1"/>
          <p:nvPr/>
        </p:nvSpPr>
        <p:spPr>
          <a:xfrm>
            <a:off x="1078849" y="321269"/>
            <a:ext cx="120066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500" b="1">
                <a:solidFill>
                  <a:srgbClr val="7030A0"/>
                </a:solidFill>
                <a:latin typeface="Arial"/>
                <a:ea typeface="Arial"/>
                <a:cs typeface="Arial"/>
                <a:sym typeface="Arial"/>
              </a:rPr>
              <a:t>3</a:t>
            </a:r>
            <a:endParaRPr sz="11500" b="1">
              <a:solidFill>
                <a:srgbClr val="7030A0"/>
              </a:solidFill>
              <a:latin typeface="Arial"/>
              <a:ea typeface="Arial"/>
              <a:cs typeface="Arial"/>
              <a:sym typeface="Arial"/>
            </a:endParaRPr>
          </a:p>
        </p:txBody>
      </p:sp>
      <p:sp>
        <p:nvSpPr>
          <p:cNvPr id="401" name="Google Shape;401;p25"/>
          <p:cNvSpPr/>
          <p:nvPr/>
        </p:nvSpPr>
        <p:spPr>
          <a:xfrm>
            <a:off x="6372018" y="4151085"/>
            <a:ext cx="261326" cy="258201"/>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2" name="Google Shape;402;p25"/>
          <p:cNvSpPr txBox="1"/>
          <p:nvPr/>
        </p:nvSpPr>
        <p:spPr>
          <a:xfrm>
            <a:off x="5106361" y="3566310"/>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Kyoto</a:t>
            </a:r>
            <a:endParaRPr sz="3200" b="1">
              <a:solidFill>
                <a:schemeClr val="dk1"/>
              </a:solidFill>
              <a:latin typeface="Arial"/>
              <a:ea typeface="Arial"/>
              <a:cs typeface="Arial"/>
              <a:sym typeface="Arial"/>
            </a:endParaRPr>
          </a:p>
        </p:txBody>
      </p:sp>
      <p:pic>
        <p:nvPicPr>
          <p:cNvPr id="9" name="図 8">
            <a:extLst>
              <a:ext uri="{FF2B5EF4-FFF2-40B4-BE49-F238E27FC236}">
                <a16:creationId xmlns:a16="http://schemas.microsoft.com/office/drawing/2014/main" id="{9DF43B02-D536-4C9C-9CD1-425CC7F146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7267" y="199092"/>
            <a:ext cx="3671009" cy="2661484"/>
          </a:xfrm>
          <a:prstGeom prst="rect">
            <a:avLst/>
          </a:prstGeom>
        </p:spPr>
      </p:pic>
      <p:pic>
        <p:nvPicPr>
          <p:cNvPr id="3074" name="Picture 2">
            <a:extLst>
              <a:ext uri="{FF2B5EF4-FFF2-40B4-BE49-F238E27FC236}">
                <a16:creationId xmlns:a16="http://schemas.microsoft.com/office/drawing/2014/main" id="{1B581F7D-0099-4425-ABF8-067D84537E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129220"/>
            <a:ext cx="3847893" cy="25601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5FA1D07-3FEB-4954-9842-07711D6950A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48076" y="4364627"/>
            <a:ext cx="3747555" cy="249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53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6"/>
          <p:cNvPicPr preferRelativeResize="0"/>
          <p:nvPr/>
        </p:nvPicPr>
        <p:blipFill rotWithShape="1">
          <a:blip r:embed="rId3">
            <a:alphaModFix/>
          </a:blip>
          <a:srcRect/>
          <a:stretch/>
        </p:blipFill>
        <p:spPr>
          <a:xfrm>
            <a:off x="631724" y="671663"/>
            <a:ext cx="3507937" cy="3742239"/>
          </a:xfrm>
          <a:prstGeom prst="rect">
            <a:avLst/>
          </a:prstGeom>
          <a:noFill/>
          <a:ln>
            <a:noFill/>
          </a:ln>
        </p:spPr>
      </p:pic>
      <p:sp>
        <p:nvSpPr>
          <p:cNvPr id="409" name="Google Shape;409;p26"/>
          <p:cNvSpPr/>
          <p:nvPr/>
        </p:nvSpPr>
        <p:spPr>
          <a:xfrm>
            <a:off x="3377421" y="2767981"/>
            <a:ext cx="3726181" cy="3559359"/>
          </a:xfrm>
          <a:prstGeom prst="wedgeRoundRectCallout">
            <a:avLst>
              <a:gd name="adj1" fmla="val -78187"/>
              <a:gd name="adj2" fmla="val -39160"/>
              <a:gd name="adj3" fmla="val 16667"/>
            </a:avLst>
          </a:prstGeom>
          <a:solidFill>
            <a:schemeClr val="bg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0" name="Google Shape;410;p26"/>
          <p:cNvPicPr preferRelativeResize="0"/>
          <p:nvPr/>
        </p:nvPicPr>
        <p:blipFill rotWithShape="1">
          <a:blip r:embed="rId4">
            <a:alphaModFix/>
          </a:blip>
          <a:srcRect/>
          <a:stretch/>
        </p:blipFill>
        <p:spPr>
          <a:xfrm>
            <a:off x="3880340" y="3053732"/>
            <a:ext cx="2994661" cy="3188970"/>
          </a:xfrm>
          <a:prstGeom prst="rect">
            <a:avLst/>
          </a:prstGeom>
          <a:noFill/>
          <a:ln>
            <a:noFill/>
          </a:ln>
        </p:spPr>
      </p:pic>
      <p:sp>
        <p:nvSpPr>
          <p:cNvPr id="411" name="Google Shape;411;p26"/>
          <p:cNvSpPr/>
          <p:nvPr/>
        </p:nvSpPr>
        <p:spPr>
          <a:xfrm>
            <a:off x="5069060" y="4648217"/>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 name="Google Shape;412;p26"/>
          <p:cNvSpPr/>
          <p:nvPr/>
        </p:nvSpPr>
        <p:spPr>
          <a:xfrm>
            <a:off x="5325698" y="3952257"/>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3" name="Google Shape;413;p26"/>
          <p:cNvPicPr preferRelativeResize="0"/>
          <p:nvPr/>
        </p:nvPicPr>
        <p:blipFill rotWithShape="1">
          <a:blip r:embed="rId5">
            <a:alphaModFix/>
          </a:blip>
          <a:srcRect/>
          <a:stretch/>
        </p:blipFill>
        <p:spPr>
          <a:xfrm>
            <a:off x="7328818" y="5525323"/>
            <a:ext cx="4724691" cy="752128"/>
          </a:xfrm>
          <a:prstGeom prst="rect">
            <a:avLst/>
          </a:prstGeom>
          <a:noFill/>
          <a:ln>
            <a:noFill/>
          </a:ln>
        </p:spPr>
      </p:pic>
      <p:pic>
        <p:nvPicPr>
          <p:cNvPr id="414" name="Google Shape;414;p26"/>
          <p:cNvPicPr preferRelativeResize="0"/>
          <p:nvPr/>
        </p:nvPicPr>
        <p:blipFill rotWithShape="1">
          <a:blip r:embed="rId6">
            <a:alphaModFix/>
          </a:blip>
          <a:srcRect/>
          <a:stretch/>
        </p:blipFill>
        <p:spPr>
          <a:xfrm>
            <a:off x="8069086" y="3297830"/>
            <a:ext cx="3956211" cy="2531975"/>
          </a:xfrm>
          <a:prstGeom prst="rect">
            <a:avLst/>
          </a:prstGeom>
          <a:noFill/>
          <a:ln>
            <a:noFill/>
          </a:ln>
        </p:spPr>
      </p:pic>
      <p:sp>
        <p:nvSpPr>
          <p:cNvPr id="415" name="Google Shape;415;p26"/>
          <p:cNvSpPr/>
          <p:nvPr/>
        </p:nvSpPr>
        <p:spPr>
          <a:xfrm>
            <a:off x="8555052" y="462685"/>
            <a:ext cx="3467616" cy="12003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7200" b="1">
                <a:solidFill>
                  <a:srgbClr val="00B050"/>
                </a:solidFill>
                <a:latin typeface="Arial"/>
                <a:ea typeface="Arial"/>
                <a:cs typeface="Arial"/>
                <a:sym typeface="Arial"/>
              </a:rPr>
              <a:t>30 phút</a:t>
            </a:r>
            <a:endParaRPr sz="7200" b="1">
              <a:solidFill>
                <a:srgbClr val="00B050"/>
              </a:solidFill>
              <a:latin typeface="Arial"/>
              <a:ea typeface="Arial"/>
              <a:cs typeface="Arial"/>
              <a:sym typeface="Arial"/>
            </a:endParaRPr>
          </a:p>
        </p:txBody>
      </p:sp>
      <p:cxnSp>
        <p:nvCxnSpPr>
          <p:cNvPr id="416" name="Google Shape;416;p26"/>
          <p:cNvCxnSpPr/>
          <p:nvPr/>
        </p:nvCxnSpPr>
        <p:spPr>
          <a:xfrm rot="10800000" flipH="1">
            <a:off x="5294375" y="4232386"/>
            <a:ext cx="174855" cy="459352"/>
          </a:xfrm>
          <a:prstGeom prst="straightConnector1">
            <a:avLst/>
          </a:prstGeom>
          <a:noFill/>
          <a:ln w="57150" cap="flat" cmpd="sng">
            <a:solidFill>
              <a:srgbClr val="FFFF00"/>
            </a:solidFill>
            <a:prstDash val="solid"/>
            <a:miter lim="800000"/>
            <a:headEnd type="none" w="sm" len="sm"/>
            <a:tailEnd type="triangle" w="med" len="med"/>
          </a:ln>
        </p:spPr>
      </p:cxnSp>
      <p:sp>
        <p:nvSpPr>
          <p:cNvPr id="417" name="Google Shape;417;p26"/>
          <p:cNvSpPr txBox="1"/>
          <p:nvPr/>
        </p:nvSpPr>
        <p:spPr>
          <a:xfrm>
            <a:off x="4468583" y="3460480"/>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Kyoto</a:t>
            </a:r>
            <a:endParaRPr sz="3200" b="1">
              <a:solidFill>
                <a:schemeClr val="dk1"/>
              </a:solidFill>
              <a:latin typeface="Arial"/>
              <a:ea typeface="Arial"/>
              <a:cs typeface="Arial"/>
              <a:sym typeface="Arial"/>
            </a:endParaRPr>
          </a:p>
        </p:txBody>
      </p:sp>
      <p:sp>
        <p:nvSpPr>
          <p:cNvPr id="418" name="Google Shape;418;p26"/>
          <p:cNvSpPr txBox="1"/>
          <p:nvPr/>
        </p:nvSpPr>
        <p:spPr>
          <a:xfrm>
            <a:off x="4015946" y="4940548"/>
            <a:ext cx="208005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sp>
        <p:nvSpPr>
          <p:cNvPr id="419" name="Google Shape;419;p26"/>
          <p:cNvSpPr/>
          <p:nvPr/>
        </p:nvSpPr>
        <p:spPr>
          <a:xfrm>
            <a:off x="4721155" y="1414098"/>
            <a:ext cx="2278741" cy="12003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7200" b="1">
                <a:solidFill>
                  <a:srgbClr val="7030A0"/>
                </a:solidFill>
                <a:latin typeface="Arial"/>
                <a:ea typeface="Arial"/>
                <a:cs typeface="Arial"/>
                <a:sym typeface="Arial"/>
              </a:rPr>
              <a:t>\570</a:t>
            </a:r>
            <a:endParaRPr sz="7200">
              <a:solidFill>
                <a:srgbClr val="7030A0"/>
              </a:solidFill>
              <a:latin typeface="Arial"/>
              <a:ea typeface="Arial"/>
              <a:cs typeface="Arial"/>
              <a:sym typeface="Arial"/>
            </a:endParaRPr>
          </a:p>
        </p:txBody>
      </p:sp>
      <p:sp>
        <p:nvSpPr>
          <p:cNvPr id="420" name="Google Shape;420;p26"/>
          <p:cNvSpPr/>
          <p:nvPr/>
        </p:nvSpPr>
        <p:spPr>
          <a:xfrm>
            <a:off x="4721155" y="1414098"/>
            <a:ext cx="7381456" cy="12003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7200" b="1">
                <a:solidFill>
                  <a:srgbClr val="7030A0"/>
                </a:solidFill>
                <a:latin typeface="Arial"/>
                <a:ea typeface="Arial"/>
                <a:cs typeface="Arial"/>
                <a:sym typeface="Arial"/>
              </a:rPr>
              <a:t>(114K VND)</a:t>
            </a:r>
            <a:endParaRPr sz="7200">
              <a:solidFill>
                <a:srgbClr val="7030A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0"/>
                                        </p:tgtEl>
                                        <p:attrNameLst>
                                          <p:attrName>style.visibility</p:attrName>
                                        </p:attrNameLst>
                                      </p:cBhvr>
                                      <p:to>
                                        <p:strVal val="visible"/>
                                      </p:to>
                                    </p:set>
                                    <p:animEffect transition="in" filter="fade">
                                      <p:cBhvr>
                                        <p:cTn id="12" dur="10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7"/>
          <p:cNvSpPr/>
          <p:nvPr/>
        </p:nvSpPr>
        <p:spPr>
          <a:xfrm>
            <a:off x="9525109" y="456361"/>
            <a:ext cx="243207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rgbClr val="00B050"/>
                </a:solidFill>
                <a:latin typeface="Arial"/>
                <a:ea typeface="Arial"/>
                <a:cs typeface="Arial"/>
                <a:sym typeface="Arial"/>
              </a:rPr>
              <a:t>1 giờ</a:t>
            </a:r>
            <a:endParaRPr sz="7200" b="1">
              <a:solidFill>
                <a:srgbClr val="00B050"/>
              </a:solidFill>
              <a:latin typeface="Arial"/>
              <a:ea typeface="Arial"/>
              <a:cs typeface="Arial"/>
              <a:sym typeface="Arial"/>
            </a:endParaRPr>
          </a:p>
        </p:txBody>
      </p:sp>
      <p:sp>
        <p:nvSpPr>
          <p:cNvPr id="427" name="Google Shape;427;p27"/>
          <p:cNvSpPr/>
          <p:nvPr/>
        </p:nvSpPr>
        <p:spPr>
          <a:xfrm>
            <a:off x="4874082" y="1421486"/>
            <a:ext cx="244383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rgbClr val="7030A0"/>
                </a:solidFill>
                <a:latin typeface="Arial"/>
                <a:ea typeface="Arial"/>
                <a:cs typeface="Arial"/>
                <a:sym typeface="Arial"/>
              </a:rPr>
              <a:t>\900</a:t>
            </a:r>
            <a:endParaRPr sz="7200">
              <a:solidFill>
                <a:srgbClr val="7030A0"/>
              </a:solidFill>
              <a:latin typeface="Arial"/>
              <a:ea typeface="Arial"/>
              <a:cs typeface="Arial"/>
              <a:sym typeface="Arial"/>
            </a:endParaRPr>
          </a:p>
        </p:txBody>
      </p:sp>
      <p:pic>
        <p:nvPicPr>
          <p:cNvPr id="428" name="Google Shape;428;p27"/>
          <p:cNvPicPr preferRelativeResize="0"/>
          <p:nvPr/>
        </p:nvPicPr>
        <p:blipFill rotWithShape="1">
          <a:blip r:embed="rId3">
            <a:alphaModFix/>
          </a:blip>
          <a:srcRect/>
          <a:stretch/>
        </p:blipFill>
        <p:spPr>
          <a:xfrm>
            <a:off x="7377920" y="3628995"/>
            <a:ext cx="4723067" cy="2568168"/>
          </a:xfrm>
          <a:prstGeom prst="rect">
            <a:avLst/>
          </a:prstGeom>
          <a:noFill/>
          <a:ln>
            <a:noFill/>
          </a:ln>
        </p:spPr>
      </p:pic>
      <p:pic>
        <p:nvPicPr>
          <p:cNvPr id="429" name="Google Shape;429;p27"/>
          <p:cNvPicPr preferRelativeResize="0"/>
          <p:nvPr/>
        </p:nvPicPr>
        <p:blipFill rotWithShape="1">
          <a:blip r:embed="rId4">
            <a:alphaModFix/>
          </a:blip>
          <a:srcRect/>
          <a:stretch/>
        </p:blipFill>
        <p:spPr>
          <a:xfrm>
            <a:off x="631724" y="671663"/>
            <a:ext cx="3507937" cy="3742239"/>
          </a:xfrm>
          <a:prstGeom prst="rect">
            <a:avLst/>
          </a:prstGeom>
          <a:noFill/>
          <a:ln>
            <a:noFill/>
          </a:ln>
        </p:spPr>
      </p:pic>
      <p:sp>
        <p:nvSpPr>
          <p:cNvPr id="430" name="Google Shape;430;p27"/>
          <p:cNvSpPr/>
          <p:nvPr/>
        </p:nvSpPr>
        <p:spPr>
          <a:xfrm>
            <a:off x="3377421" y="2767981"/>
            <a:ext cx="3726181" cy="3559359"/>
          </a:xfrm>
          <a:prstGeom prst="wedgeRoundRectCallout">
            <a:avLst>
              <a:gd name="adj1" fmla="val -78187"/>
              <a:gd name="adj2" fmla="val -39160"/>
              <a:gd name="adj3" fmla="val 16667"/>
            </a:avLst>
          </a:prstGeom>
          <a:solidFill>
            <a:schemeClr val="bg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1" name="Google Shape;431;p27"/>
          <p:cNvPicPr preferRelativeResize="0"/>
          <p:nvPr/>
        </p:nvPicPr>
        <p:blipFill rotWithShape="1">
          <a:blip r:embed="rId5">
            <a:alphaModFix/>
          </a:blip>
          <a:srcRect/>
          <a:stretch/>
        </p:blipFill>
        <p:spPr>
          <a:xfrm>
            <a:off x="3880340" y="3053732"/>
            <a:ext cx="2994661" cy="3188970"/>
          </a:xfrm>
          <a:prstGeom prst="rect">
            <a:avLst/>
          </a:prstGeom>
          <a:noFill/>
          <a:ln>
            <a:noFill/>
          </a:ln>
        </p:spPr>
      </p:pic>
      <p:sp>
        <p:nvSpPr>
          <p:cNvPr id="432" name="Google Shape;432;p27"/>
          <p:cNvSpPr/>
          <p:nvPr/>
        </p:nvSpPr>
        <p:spPr>
          <a:xfrm>
            <a:off x="5069060" y="4648217"/>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3" name="Google Shape;433;p27"/>
          <p:cNvSpPr/>
          <p:nvPr/>
        </p:nvSpPr>
        <p:spPr>
          <a:xfrm>
            <a:off x="5325698" y="3952257"/>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34" name="Google Shape;434;p27"/>
          <p:cNvCxnSpPr/>
          <p:nvPr/>
        </p:nvCxnSpPr>
        <p:spPr>
          <a:xfrm rot="10800000" flipH="1">
            <a:off x="5294375" y="4232386"/>
            <a:ext cx="174855" cy="459352"/>
          </a:xfrm>
          <a:prstGeom prst="straightConnector1">
            <a:avLst/>
          </a:prstGeom>
          <a:noFill/>
          <a:ln w="57150" cap="flat" cmpd="sng">
            <a:solidFill>
              <a:srgbClr val="FFFF00"/>
            </a:solidFill>
            <a:prstDash val="solid"/>
            <a:miter lim="800000"/>
            <a:headEnd type="none" w="sm" len="sm"/>
            <a:tailEnd type="triangle" w="med" len="med"/>
          </a:ln>
        </p:spPr>
      </p:cxnSp>
      <p:sp>
        <p:nvSpPr>
          <p:cNvPr id="435" name="Google Shape;435;p27"/>
          <p:cNvSpPr txBox="1"/>
          <p:nvPr/>
        </p:nvSpPr>
        <p:spPr>
          <a:xfrm>
            <a:off x="4468583" y="3460480"/>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Kyoto</a:t>
            </a:r>
            <a:endParaRPr sz="3200" b="1">
              <a:solidFill>
                <a:schemeClr val="dk1"/>
              </a:solidFill>
              <a:latin typeface="Arial"/>
              <a:ea typeface="Arial"/>
              <a:cs typeface="Arial"/>
              <a:sym typeface="Arial"/>
            </a:endParaRPr>
          </a:p>
        </p:txBody>
      </p:sp>
      <p:sp>
        <p:nvSpPr>
          <p:cNvPr id="436" name="Google Shape;436;p27"/>
          <p:cNvSpPr txBox="1"/>
          <p:nvPr/>
        </p:nvSpPr>
        <p:spPr>
          <a:xfrm>
            <a:off x="4263081" y="4940548"/>
            <a:ext cx="18329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sp>
        <p:nvSpPr>
          <p:cNvPr id="437" name="Google Shape;437;p27"/>
          <p:cNvSpPr/>
          <p:nvPr/>
        </p:nvSpPr>
        <p:spPr>
          <a:xfrm>
            <a:off x="7103602" y="1386705"/>
            <a:ext cx="5192104" cy="120028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7200" b="1">
                <a:solidFill>
                  <a:srgbClr val="7030A0"/>
                </a:solidFill>
                <a:latin typeface="Arial"/>
                <a:ea typeface="Arial"/>
                <a:cs typeface="Arial"/>
                <a:sym typeface="Arial"/>
              </a:rPr>
              <a:t>(18</a:t>
            </a:r>
            <a:r>
              <a:rPr lang="en-US" altLang="ja-JP" sz="7200" b="1">
                <a:solidFill>
                  <a:srgbClr val="7030A0"/>
                </a:solidFill>
                <a:latin typeface="Arial"/>
                <a:ea typeface="Arial"/>
                <a:cs typeface="Arial"/>
                <a:sym typeface="Arial"/>
              </a:rPr>
              <a:t>0</a:t>
            </a:r>
            <a:r>
              <a:rPr lang="ja-JP" sz="7200" b="1">
                <a:solidFill>
                  <a:srgbClr val="7030A0"/>
                </a:solidFill>
                <a:latin typeface="Arial"/>
                <a:ea typeface="Arial"/>
                <a:cs typeface="Arial"/>
                <a:sym typeface="Arial"/>
              </a:rPr>
              <a:t>K VND)</a:t>
            </a:r>
            <a:endParaRPr sz="7200">
              <a:solidFill>
                <a:srgbClr val="7030A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28"/>
          <p:cNvPicPr preferRelativeResize="0"/>
          <p:nvPr/>
        </p:nvPicPr>
        <p:blipFill rotWithShape="1">
          <a:blip r:embed="rId3">
            <a:alphaModFix/>
          </a:blip>
          <a:srcRect/>
          <a:stretch/>
        </p:blipFill>
        <p:spPr>
          <a:xfrm>
            <a:off x="5482255" y="2897"/>
            <a:ext cx="3712916" cy="5064403"/>
          </a:xfrm>
          <a:prstGeom prst="rect">
            <a:avLst/>
          </a:prstGeom>
          <a:noFill/>
          <a:ln>
            <a:noFill/>
          </a:ln>
        </p:spPr>
      </p:pic>
      <p:pic>
        <p:nvPicPr>
          <p:cNvPr id="444" name="Google Shape;444;p28"/>
          <p:cNvPicPr preferRelativeResize="0"/>
          <p:nvPr/>
        </p:nvPicPr>
        <p:blipFill rotWithShape="1">
          <a:blip r:embed="rId4">
            <a:alphaModFix/>
          </a:blip>
          <a:srcRect/>
          <a:stretch/>
        </p:blipFill>
        <p:spPr>
          <a:xfrm>
            <a:off x="1898815" y="2852613"/>
            <a:ext cx="4101149" cy="4017205"/>
          </a:xfrm>
          <a:prstGeom prst="rect">
            <a:avLst/>
          </a:prstGeom>
          <a:noFill/>
          <a:ln>
            <a:noFill/>
          </a:ln>
        </p:spPr>
      </p:pic>
      <p:pic>
        <p:nvPicPr>
          <p:cNvPr id="445" name="Google Shape;445;p28"/>
          <p:cNvPicPr preferRelativeResize="0"/>
          <p:nvPr/>
        </p:nvPicPr>
        <p:blipFill rotWithShape="1">
          <a:blip r:embed="rId5">
            <a:alphaModFix/>
          </a:blip>
          <a:srcRect/>
          <a:stretch/>
        </p:blipFill>
        <p:spPr>
          <a:xfrm>
            <a:off x="137581" y="97595"/>
            <a:ext cx="3921521" cy="4183447"/>
          </a:xfrm>
          <a:prstGeom prst="rect">
            <a:avLst/>
          </a:prstGeom>
          <a:noFill/>
          <a:ln>
            <a:noFill/>
          </a:ln>
        </p:spPr>
      </p:pic>
      <p:sp>
        <p:nvSpPr>
          <p:cNvPr id="446" name="Google Shape;446;p28"/>
          <p:cNvSpPr/>
          <p:nvPr/>
        </p:nvSpPr>
        <p:spPr>
          <a:xfrm>
            <a:off x="1782504" y="2648768"/>
            <a:ext cx="315837" cy="3344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7" name="Google Shape;447;p28"/>
          <p:cNvSpPr txBox="1"/>
          <p:nvPr/>
        </p:nvSpPr>
        <p:spPr>
          <a:xfrm flipH="1">
            <a:off x="4750734" y="0"/>
            <a:ext cx="73152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chemeClr val="dk1"/>
                </a:solidFill>
                <a:latin typeface="Arial"/>
                <a:ea typeface="Arial"/>
                <a:cs typeface="Arial"/>
                <a:sym typeface="Arial"/>
              </a:rPr>
              <a:t>1</a:t>
            </a:r>
            <a:endParaRPr sz="7200" b="1">
              <a:solidFill>
                <a:schemeClr val="dk1"/>
              </a:solidFill>
              <a:latin typeface="Arial"/>
              <a:ea typeface="Arial"/>
              <a:cs typeface="Arial"/>
              <a:sym typeface="Arial"/>
            </a:endParaRPr>
          </a:p>
        </p:txBody>
      </p:sp>
      <p:sp>
        <p:nvSpPr>
          <p:cNvPr id="448" name="Google Shape;448;p28"/>
          <p:cNvSpPr txBox="1"/>
          <p:nvPr/>
        </p:nvSpPr>
        <p:spPr>
          <a:xfrm flipH="1">
            <a:off x="1167294" y="5790454"/>
            <a:ext cx="73152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chemeClr val="dk1"/>
                </a:solidFill>
                <a:latin typeface="Arial"/>
                <a:ea typeface="Arial"/>
                <a:cs typeface="Arial"/>
                <a:sym typeface="Arial"/>
              </a:rPr>
              <a:t>2</a:t>
            </a:r>
            <a:endParaRPr sz="7200" b="1">
              <a:solidFill>
                <a:schemeClr val="dk1"/>
              </a:solidFill>
              <a:latin typeface="Arial"/>
              <a:ea typeface="Arial"/>
              <a:cs typeface="Arial"/>
              <a:sym typeface="Arial"/>
            </a:endParaRPr>
          </a:p>
        </p:txBody>
      </p:sp>
      <p:sp>
        <p:nvSpPr>
          <p:cNvPr id="449" name="Google Shape;449;p28"/>
          <p:cNvSpPr txBox="1"/>
          <p:nvPr/>
        </p:nvSpPr>
        <p:spPr>
          <a:xfrm flipH="1">
            <a:off x="11460479" y="1413740"/>
            <a:ext cx="731521" cy="12350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200" b="1">
                <a:solidFill>
                  <a:schemeClr val="dk1"/>
                </a:solidFill>
                <a:latin typeface="Arial"/>
                <a:ea typeface="Arial"/>
                <a:cs typeface="Arial"/>
                <a:sym typeface="Arial"/>
              </a:rPr>
              <a:t>3</a:t>
            </a:r>
            <a:endParaRPr sz="7200" b="1">
              <a:solidFill>
                <a:schemeClr val="dk1"/>
              </a:solidFill>
              <a:latin typeface="Arial"/>
              <a:ea typeface="Arial"/>
              <a:cs typeface="Arial"/>
              <a:sym typeface="Arial"/>
            </a:endParaRPr>
          </a:p>
        </p:txBody>
      </p:sp>
      <p:pic>
        <p:nvPicPr>
          <p:cNvPr id="450" name="Google Shape;450;p28"/>
          <p:cNvPicPr preferRelativeResize="0"/>
          <p:nvPr/>
        </p:nvPicPr>
        <p:blipFill rotWithShape="1">
          <a:blip r:embed="rId6">
            <a:alphaModFix/>
          </a:blip>
          <a:srcRect/>
          <a:stretch/>
        </p:blipFill>
        <p:spPr>
          <a:xfrm>
            <a:off x="9195171" y="2374574"/>
            <a:ext cx="2996829" cy="4495244"/>
          </a:xfrm>
          <a:prstGeom prst="rect">
            <a:avLst/>
          </a:prstGeom>
          <a:noFill/>
          <a:ln>
            <a:noFill/>
          </a:ln>
        </p:spPr>
      </p:pic>
      <p:sp>
        <p:nvSpPr>
          <p:cNvPr id="451" name="Google Shape;451;p28"/>
          <p:cNvSpPr txBox="1"/>
          <p:nvPr/>
        </p:nvSpPr>
        <p:spPr>
          <a:xfrm>
            <a:off x="9195171" y="6230112"/>
            <a:ext cx="289929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chemeClr val="lt1"/>
                </a:solidFill>
                <a:latin typeface="Arial"/>
                <a:ea typeface="Arial"/>
                <a:cs typeface="Arial"/>
                <a:sym typeface="Arial"/>
              </a:rPr>
              <a:t>Arashiyama</a:t>
            </a:r>
            <a:endParaRPr sz="3600" b="1">
              <a:solidFill>
                <a:schemeClr val="lt1"/>
              </a:solidFill>
              <a:latin typeface="Arial"/>
              <a:ea typeface="Arial"/>
              <a:cs typeface="Arial"/>
              <a:sym typeface="Arial"/>
            </a:endParaRPr>
          </a:p>
        </p:txBody>
      </p:sp>
      <p:sp>
        <p:nvSpPr>
          <p:cNvPr id="452" name="Google Shape;452;p28"/>
          <p:cNvSpPr txBox="1"/>
          <p:nvPr/>
        </p:nvSpPr>
        <p:spPr>
          <a:xfrm>
            <a:off x="1894670" y="2873502"/>
            <a:ext cx="410114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chemeClr val="dk1"/>
                </a:solidFill>
                <a:latin typeface="Arial"/>
                <a:ea typeface="Arial"/>
                <a:cs typeface="Arial"/>
                <a:sym typeface="Arial"/>
              </a:rPr>
              <a:t>Kinkakuji</a:t>
            </a:r>
            <a:endParaRPr sz="3600" b="1">
              <a:solidFill>
                <a:schemeClr val="dk1"/>
              </a:solidFill>
              <a:latin typeface="Arial"/>
              <a:ea typeface="Arial"/>
              <a:cs typeface="Arial"/>
              <a:sym typeface="Arial"/>
            </a:endParaRPr>
          </a:p>
        </p:txBody>
      </p:sp>
      <p:sp>
        <p:nvSpPr>
          <p:cNvPr id="453" name="Google Shape;453;p28"/>
          <p:cNvSpPr txBox="1"/>
          <p:nvPr/>
        </p:nvSpPr>
        <p:spPr>
          <a:xfrm>
            <a:off x="5995819" y="4420969"/>
            <a:ext cx="319935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chemeClr val="lt1"/>
                </a:solidFill>
                <a:latin typeface="Arial"/>
                <a:ea typeface="Arial"/>
                <a:cs typeface="Arial"/>
                <a:sym typeface="Arial"/>
              </a:rPr>
              <a:t>Kiyomizudera</a:t>
            </a:r>
            <a:endParaRPr sz="36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500"/>
                                        <p:tgtEl>
                                          <p:spTgt spid="449"/>
                                        </p:tgtEl>
                                      </p:cBhvr>
                                    </p:animEffect>
                                  </p:childTnLst>
                                </p:cTn>
                              </p:par>
                              <p:par>
                                <p:cTn id="8" presetID="10" presetClass="entr" presetSubtype="0" fill="hold" nodeType="withEffect">
                                  <p:stCondLst>
                                    <p:cond delay="0"/>
                                  </p:stCondLst>
                                  <p:childTnLst>
                                    <p:set>
                                      <p:cBhvr>
                                        <p:cTn id="9" dur="1" fill="hold">
                                          <p:stCondLst>
                                            <p:cond delay="0"/>
                                          </p:stCondLst>
                                        </p:cTn>
                                        <p:tgtEl>
                                          <p:spTgt spid="450"/>
                                        </p:tgtEl>
                                        <p:attrNameLst>
                                          <p:attrName>style.visibility</p:attrName>
                                        </p:attrNameLst>
                                      </p:cBhvr>
                                      <p:to>
                                        <p:strVal val="visible"/>
                                      </p:to>
                                    </p:set>
                                    <p:animEffect transition="in" filter="fade">
                                      <p:cBhvr>
                                        <p:cTn id="10" dur="500"/>
                                        <p:tgtEl>
                                          <p:spTgt spid="450"/>
                                        </p:tgtEl>
                                      </p:cBhvr>
                                    </p:animEffect>
                                  </p:childTnLst>
                                </p:cTn>
                              </p:par>
                              <p:par>
                                <p:cTn id="11" presetID="10" presetClass="entr" presetSubtype="0" fill="hold" nodeType="withEffect">
                                  <p:stCondLst>
                                    <p:cond delay="0"/>
                                  </p:stCondLst>
                                  <p:childTnLst>
                                    <p:set>
                                      <p:cBhvr>
                                        <p:cTn id="12" dur="1" fill="hold">
                                          <p:stCondLst>
                                            <p:cond delay="0"/>
                                          </p:stCondLst>
                                        </p:cTn>
                                        <p:tgtEl>
                                          <p:spTgt spid="451"/>
                                        </p:tgtEl>
                                        <p:attrNameLst>
                                          <p:attrName>style.visibility</p:attrName>
                                        </p:attrNameLst>
                                      </p:cBhvr>
                                      <p:to>
                                        <p:strVal val="visible"/>
                                      </p:to>
                                    </p:set>
                                    <p:animEffect transition="in" filter="fade">
                                      <p:cBhvr>
                                        <p:cTn id="13" dur="500"/>
                                        <p:tgtEl>
                                          <p:spTgt spid="4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2"/>
                                        </p:tgtEl>
                                        <p:attrNameLst>
                                          <p:attrName>style.visibility</p:attrName>
                                        </p:attrNameLst>
                                      </p:cBhvr>
                                      <p:to>
                                        <p:strVal val="visible"/>
                                      </p:to>
                                    </p:set>
                                    <p:animEffect transition="in" filter="fade">
                                      <p:cBhvr>
                                        <p:cTn id="18" dur="500"/>
                                        <p:tgtEl>
                                          <p:spTgt spid="452"/>
                                        </p:tgtEl>
                                      </p:cBhvr>
                                    </p:animEffect>
                                  </p:childTnLst>
                                </p:cTn>
                              </p:par>
                              <p:par>
                                <p:cTn id="19" presetID="10" presetClass="entr" presetSubtype="0" fill="hold" nodeType="withEffect">
                                  <p:stCondLst>
                                    <p:cond delay="0"/>
                                  </p:stCondLst>
                                  <p:childTnLst>
                                    <p:set>
                                      <p:cBhvr>
                                        <p:cTn id="20" dur="1" fill="hold">
                                          <p:stCondLst>
                                            <p:cond delay="0"/>
                                          </p:stCondLst>
                                        </p:cTn>
                                        <p:tgtEl>
                                          <p:spTgt spid="448"/>
                                        </p:tgtEl>
                                        <p:attrNameLst>
                                          <p:attrName>style.visibility</p:attrName>
                                        </p:attrNameLst>
                                      </p:cBhvr>
                                      <p:to>
                                        <p:strVal val="visible"/>
                                      </p:to>
                                    </p:set>
                                    <p:animEffect transition="in" filter="fade">
                                      <p:cBhvr>
                                        <p:cTn id="21" dur="500"/>
                                        <p:tgtEl>
                                          <p:spTgt spid="448"/>
                                        </p:tgtEl>
                                      </p:cBhvr>
                                    </p:animEffect>
                                  </p:childTnLst>
                                </p:cTn>
                              </p:par>
                              <p:par>
                                <p:cTn id="22" presetID="10" presetClass="entr" presetSubtype="0" fill="hold" nodeType="withEffect">
                                  <p:stCondLst>
                                    <p:cond delay="0"/>
                                  </p:stCondLst>
                                  <p:childTnLst>
                                    <p:set>
                                      <p:cBhvr>
                                        <p:cTn id="23" dur="1" fill="hold">
                                          <p:stCondLst>
                                            <p:cond delay="0"/>
                                          </p:stCondLst>
                                        </p:cTn>
                                        <p:tgtEl>
                                          <p:spTgt spid="444"/>
                                        </p:tgtEl>
                                        <p:attrNameLst>
                                          <p:attrName>style.visibility</p:attrName>
                                        </p:attrNameLst>
                                      </p:cBhvr>
                                      <p:to>
                                        <p:strVal val="visible"/>
                                      </p:to>
                                    </p:set>
                                    <p:animEffect transition="in" filter="fade">
                                      <p:cBhvr>
                                        <p:cTn id="24" dur="500"/>
                                        <p:tgtEl>
                                          <p:spTgt spid="4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3"/>
                                        </p:tgtEl>
                                        <p:attrNameLst>
                                          <p:attrName>style.visibility</p:attrName>
                                        </p:attrNameLst>
                                      </p:cBhvr>
                                      <p:to>
                                        <p:strVal val="visible"/>
                                      </p:to>
                                    </p:set>
                                    <p:animEffect transition="in" filter="fade">
                                      <p:cBhvr>
                                        <p:cTn id="29" dur="500"/>
                                        <p:tgtEl>
                                          <p:spTgt spid="453"/>
                                        </p:tgtEl>
                                      </p:cBhvr>
                                    </p:animEffect>
                                  </p:childTnLst>
                                </p:cTn>
                              </p:par>
                              <p:par>
                                <p:cTn id="30" presetID="10" presetClass="entr" presetSubtype="0" fill="hold" nodeType="withEffect">
                                  <p:stCondLst>
                                    <p:cond delay="0"/>
                                  </p:stCondLst>
                                  <p:childTnLst>
                                    <p:set>
                                      <p:cBhvr>
                                        <p:cTn id="31" dur="1" fill="hold">
                                          <p:stCondLst>
                                            <p:cond delay="0"/>
                                          </p:stCondLst>
                                        </p:cTn>
                                        <p:tgtEl>
                                          <p:spTgt spid="443"/>
                                        </p:tgtEl>
                                        <p:attrNameLst>
                                          <p:attrName>style.visibility</p:attrName>
                                        </p:attrNameLst>
                                      </p:cBhvr>
                                      <p:to>
                                        <p:strVal val="visible"/>
                                      </p:to>
                                    </p:set>
                                    <p:animEffect transition="in" filter="fade">
                                      <p:cBhvr>
                                        <p:cTn id="32" dur="500"/>
                                        <p:tgtEl>
                                          <p:spTgt spid="443"/>
                                        </p:tgtEl>
                                      </p:cBhvr>
                                    </p:animEffect>
                                  </p:childTnLst>
                                </p:cTn>
                              </p:par>
                              <p:par>
                                <p:cTn id="33" presetID="10" presetClass="entr" presetSubtype="0" fill="hold" nodeType="withEffect">
                                  <p:stCondLst>
                                    <p:cond delay="0"/>
                                  </p:stCondLst>
                                  <p:childTnLst>
                                    <p:set>
                                      <p:cBhvr>
                                        <p:cTn id="34" dur="1" fill="hold">
                                          <p:stCondLst>
                                            <p:cond delay="0"/>
                                          </p:stCondLst>
                                        </p:cTn>
                                        <p:tgtEl>
                                          <p:spTgt spid="447"/>
                                        </p:tgtEl>
                                        <p:attrNameLst>
                                          <p:attrName>style.visibility</p:attrName>
                                        </p:attrNameLst>
                                      </p:cBhvr>
                                      <p:to>
                                        <p:strVal val="visible"/>
                                      </p:to>
                                    </p:set>
                                    <p:animEffect transition="in" filter="fade">
                                      <p:cBhvr>
                                        <p:cTn id="35"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9"/>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a:solidFill>
                  <a:srgbClr val="FFFFFF"/>
                </a:solidFill>
              </a:rPr>
              <a:t>Du </a:t>
            </a:r>
            <a:r>
              <a:rPr lang="en-US" altLang="ja-JP" sz="4000" err="1">
                <a:solidFill>
                  <a:srgbClr val="FFFFFF"/>
                </a:solidFill>
              </a:rPr>
              <a:t>lịch</a:t>
            </a:r>
            <a:endParaRPr lang="en-US" altLang="ja-JP" sz="4000">
              <a:solidFill>
                <a:srgbClr val="FFFFFF"/>
              </a:solidFill>
            </a:endParaRPr>
          </a:p>
          <a:p>
            <a:pPr lvl="0" algn="ctr">
              <a:buSzPts val="4000"/>
            </a:pPr>
            <a:r>
              <a:rPr lang="en-US" altLang="ja-JP" sz="4000" err="1">
                <a:solidFill>
                  <a:srgbClr val="FFFFFF"/>
                </a:solidFill>
              </a:rPr>
              <a:t>công</a:t>
            </a:r>
            <a:r>
              <a:rPr lang="en-US" altLang="ja-JP" sz="4000">
                <a:solidFill>
                  <a:srgbClr val="FFFFFF"/>
                </a:solidFill>
              </a:rPr>
              <a:t> ty</a:t>
            </a:r>
          </a:p>
        </p:txBody>
      </p:sp>
      <p:sp>
        <p:nvSpPr>
          <p:cNvPr id="460" name="Google Shape;460;p29"/>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a:solidFill>
                  <a:srgbClr val="000000"/>
                </a:solidFill>
                <a:latin typeface="Arial"/>
                <a:ea typeface="Arial"/>
                <a:cs typeface="Arial"/>
                <a:sym typeface="Arial"/>
              </a:rPr>
              <a:t>5</a:t>
            </a:r>
            <a:endParaRPr sz="4000" b="0" i="0" u="none" strike="noStrike" cap="none">
              <a:solidFill>
                <a:srgbClr val="000000"/>
              </a:solidFill>
              <a:latin typeface="Arial"/>
              <a:ea typeface="Arial"/>
              <a:cs typeface="Arial"/>
              <a:sym typeface="Arial"/>
            </a:endParaRPr>
          </a:p>
        </p:txBody>
      </p:sp>
      <p:pic>
        <p:nvPicPr>
          <p:cNvPr id="461" name="Google Shape;461;p29"/>
          <p:cNvPicPr preferRelativeResize="0"/>
          <p:nvPr/>
        </p:nvPicPr>
        <p:blipFill rotWithShape="1">
          <a:blip r:embed="rId3">
            <a:alphaModFix/>
          </a:blip>
          <a:srcRect/>
          <a:stretch/>
        </p:blipFill>
        <p:spPr>
          <a:xfrm>
            <a:off x="3222702" y="0"/>
            <a:ext cx="8969298"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3222702" y="1228397"/>
            <a:ext cx="8969298" cy="5016718"/>
          </a:xfrm>
          <a:prstGeom prst="rect">
            <a:avLst/>
          </a:prstGeom>
          <a:noFill/>
          <a:ln>
            <a:noFill/>
          </a:ln>
        </p:spPr>
        <p:txBody>
          <a:bodyPr spcFirstLastPara="1" wrap="square" lIns="91425" tIns="45700" rIns="91425" bIns="45700" anchor="t" anchorCtr="0">
            <a:spAutoFit/>
          </a:bodyPr>
          <a:lstStyle/>
          <a:p>
            <a:pPr lvl="0">
              <a:buSzPts val="4000"/>
            </a:pPr>
            <a:r>
              <a:rPr lang="ja-JP" sz="4000" b="1" i="0" u="none" strike="noStrike" cap="none">
                <a:solidFill>
                  <a:srgbClr val="000000"/>
                </a:solidFill>
                <a:latin typeface="Arial"/>
                <a:ea typeface="Arial"/>
                <a:cs typeface="Arial"/>
                <a:sym typeface="Arial"/>
              </a:rPr>
              <a:t>１．</a:t>
            </a:r>
            <a:r>
              <a:rPr lang="en-US" altLang="ja-JP" sz="4000" b="1" err="1"/>
              <a:t>Mục</a:t>
            </a:r>
            <a:r>
              <a:rPr lang="en-US" altLang="ja-JP" sz="4000" b="1"/>
              <a:t> </a:t>
            </a:r>
            <a:r>
              <a:rPr lang="en-US" altLang="ja-JP" sz="4000" b="1" err="1"/>
              <a:t>tiêu</a:t>
            </a:r>
            <a:r>
              <a:rPr lang="en-US" altLang="ja-JP" sz="4000" b="1"/>
              <a:t> </a:t>
            </a:r>
            <a:r>
              <a:rPr lang="en-US" altLang="ja-JP" sz="4000" b="1" err="1"/>
              <a:t>của</a:t>
            </a:r>
            <a:r>
              <a:rPr lang="en-US" altLang="ja-JP" sz="4000" b="1"/>
              <a:t> </a:t>
            </a:r>
            <a:r>
              <a:rPr lang="en-US" altLang="ja-JP" sz="4000" b="1" err="1"/>
              <a:t>bài</a:t>
            </a:r>
            <a:endParaRPr/>
          </a:p>
          <a:p>
            <a:pPr lvl="0">
              <a:buSzPts val="4000"/>
            </a:pPr>
            <a:r>
              <a:rPr lang="ja-JP" sz="4000" b="1" i="0" u="none" strike="noStrike" cap="none">
                <a:solidFill>
                  <a:srgbClr val="000000"/>
                </a:solidFill>
                <a:latin typeface="Arial"/>
                <a:ea typeface="Arial"/>
                <a:cs typeface="Arial"/>
                <a:sym typeface="Arial"/>
              </a:rPr>
              <a:t>２．</a:t>
            </a:r>
            <a:r>
              <a:rPr lang="en-US" altLang="ja-JP" sz="4000" b="1"/>
              <a:t>Du </a:t>
            </a:r>
            <a:r>
              <a:rPr lang="en-US" altLang="ja-JP" sz="4000" b="1" err="1"/>
              <a:t>lịch</a:t>
            </a:r>
            <a:r>
              <a:rPr lang="en-US" altLang="ja-JP" sz="4000" b="1"/>
              <a:t> ở Việt Nam </a:t>
            </a:r>
            <a:r>
              <a:rPr lang="en-US" altLang="ja-JP" sz="4000" b="1" err="1"/>
              <a:t>và</a:t>
            </a:r>
            <a:r>
              <a:rPr lang="en-US" altLang="ja-JP" sz="4000" b="1"/>
              <a:t> Nhật Bản</a:t>
            </a:r>
          </a:p>
          <a:p>
            <a:pPr lvl="0">
              <a:buSzPts val="4000"/>
            </a:pPr>
            <a:r>
              <a:rPr lang="ja-JP" sz="4000" b="1" i="0" u="none" strike="noStrike" cap="none">
                <a:solidFill>
                  <a:srgbClr val="000000"/>
                </a:solidFill>
                <a:latin typeface="Arial"/>
                <a:ea typeface="Arial"/>
                <a:cs typeface="Arial"/>
                <a:sym typeface="Arial"/>
              </a:rPr>
              <a:t>３．</a:t>
            </a:r>
            <a:r>
              <a:rPr lang="fr-FR" altLang="ja-JP" sz="4000" b="1" err="1"/>
              <a:t>Câu</a:t>
            </a:r>
            <a:r>
              <a:rPr lang="fr-FR" altLang="ja-JP" sz="4000" b="1"/>
              <a:t> </a:t>
            </a:r>
            <a:r>
              <a:rPr lang="fr-FR" altLang="ja-JP" sz="4000" b="1" err="1"/>
              <a:t>đố</a:t>
            </a:r>
            <a:r>
              <a:rPr lang="fr-FR" altLang="ja-JP" sz="4000" b="1"/>
              <a:t> </a:t>
            </a:r>
            <a:r>
              <a:rPr lang="fr-FR" altLang="ja-JP" sz="4000" b="1" err="1"/>
              <a:t>về</a:t>
            </a:r>
            <a:r>
              <a:rPr lang="fr-FR" altLang="ja-JP" sz="4000" b="1"/>
              <a:t> du </a:t>
            </a:r>
            <a:r>
              <a:rPr lang="fr-FR" altLang="ja-JP" sz="4000" b="1" err="1"/>
              <a:t>lịch</a:t>
            </a:r>
            <a:endParaRPr sz="4000" b="1" i="0" u="none" strike="noStrike" cap="none">
              <a:solidFill>
                <a:srgbClr val="000000"/>
              </a:solidFill>
              <a:latin typeface="Arial"/>
              <a:ea typeface="Arial"/>
              <a:cs typeface="Arial"/>
              <a:sym typeface="Arial"/>
            </a:endParaRPr>
          </a:p>
          <a:p>
            <a:pPr lvl="0"/>
            <a:r>
              <a:rPr lang="ja-JP" sz="4000" b="1" i="0" u="none" strike="noStrike" cap="none">
                <a:solidFill>
                  <a:srgbClr val="000000"/>
                </a:solidFill>
                <a:latin typeface="Arial"/>
                <a:ea typeface="Arial"/>
                <a:cs typeface="Arial"/>
                <a:sym typeface="Arial"/>
              </a:rPr>
              <a:t>４．</a:t>
            </a:r>
            <a:r>
              <a:rPr lang="en-US" altLang="ja-JP" sz="4000" b="1" err="1"/>
              <a:t>Địa</a:t>
            </a:r>
            <a:r>
              <a:rPr lang="en-US" altLang="ja-JP" sz="4000" b="1"/>
              <a:t> </a:t>
            </a:r>
            <a:r>
              <a:rPr lang="en-US" altLang="ja-JP" sz="4000" b="1" err="1"/>
              <a:t>điểm</a:t>
            </a:r>
            <a:r>
              <a:rPr lang="en-US" altLang="ja-JP" sz="4000" b="1"/>
              <a:t> du </a:t>
            </a:r>
            <a:r>
              <a:rPr lang="en-US" altLang="ja-JP" sz="4000" b="1" err="1"/>
              <a:t>lịch</a:t>
            </a:r>
            <a:r>
              <a:rPr lang="en-US" altLang="ja-JP" sz="4000" b="1"/>
              <a:t> ở Nhật</a:t>
            </a:r>
          </a:p>
          <a:p>
            <a:pPr lvl="0"/>
            <a:r>
              <a:rPr lang="ja-JP" sz="4000" b="1" i="0" u="none" strike="noStrike" cap="none">
                <a:solidFill>
                  <a:srgbClr val="000000"/>
                </a:solidFill>
                <a:latin typeface="Arial"/>
                <a:ea typeface="Arial"/>
                <a:cs typeface="Arial"/>
                <a:sym typeface="Arial"/>
              </a:rPr>
              <a:t>５．</a:t>
            </a:r>
            <a:r>
              <a:rPr lang="en-US" altLang="ja-JP" sz="4000" b="1"/>
              <a:t>Du </a:t>
            </a:r>
            <a:r>
              <a:rPr lang="en-US" altLang="ja-JP" sz="4000" b="1" err="1"/>
              <a:t>lịch</a:t>
            </a:r>
            <a:r>
              <a:rPr lang="en-US" altLang="ja-JP" sz="4000" b="1"/>
              <a:t> </a:t>
            </a:r>
            <a:r>
              <a:rPr lang="en-US" altLang="ja-JP" sz="4000" b="1" err="1"/>
              <a:t>công</a:t>
            </a:r>
            <a:r>
              <a:rPr lang="en-US" altLang="ja-JP" sz="4000" b="1"/>
              <a:t> ty</a:t>
            </a:r>
            <a:endParaRPr sz="4000" b="1" i="0" u="none" strike="noStrike" cap="none">
              <a:solidFill>
                <a:srgbClr val="000000"/>
              </a:solidFill>
              <a:latin typeface="Arial"/>
              <a:ea typeface="Arial"/>
              <a:cs typeface="Arial"/>
              <a:sym typeface="Arial"/>
            </a:endParaRPr>
          </a:p>
          <a:p>
            <a:pPr lvl="0"/>
            <a:r>
              <a:rPr lang="ja-JP" sz="4000" b="1" i="0" u="none" strike="noStrike" cap="none">
                <a:solidFill>
                  <a:srgbClr val="000000"/>
                </a:solidFill>
                <a:latin typeface="Arial"/>
                <a:ea typeface="Arial"/>
                <a:cs typeface="Arial"/>
                <a:sym typeface="Arial"/>
              </a:rPr>
              <a:t>６．</a:t>
            </a:r>
            <a:r>
              <a:rPr lang="en-US" altLang="ja-JP" sz="4000" b="1" err="1"/>
              <a:t>Kế</a:t>
            </a:r>
            <a:r>
              <a:rPr lang="en-US" altLang="ja-JP" sz="4000" b="1"/>
              <a:t> </a:t>
            </a:r>
            <a:r>
              <a:rPr lang="en-US" altLang="ja-JP" sz="4000" b="1" err="1"/>
              <a:t>hoạch</a:t>
            </a:r>
            <a:r>
              <a:rPr lang="en-US" altLang="ja-JP" sz="4000" b="1"/>
              <a:t> du </a:t>
            </a:r>
            <a:r>
              <a:rPr lang="en-US" altLang="ja-JP" sz="4000" b="1" err="1"/>
              <a:t>lịch</a:t>
            </a:r>
            <a:endParaRPr sz="4000" b="1" i="0" u="none" strike="noStrike" cap="none">
              <a:solidFill>
                <a:srgbClr val="000000"/>
              </a:solidFill>
              <a:latin typeface="Arial"/>
              <a:ea typeface="Arial"/>
              <a:cs typeface="Arial"/>
              <a:sym typeface="Arial"/>
            </a:endParaRPr>
          </a:p>
          <a:p>
            <a:pPr lvl="0"/>
            <a:r>
              <a:rPr lang="ja-JP" sz="4000" b="1" i="0" u="none" strike="noStrike" cap="none">
                <a:solidFill>
                  <a:srgbClr val="000000"/>
                </a:solidFill>
                <a:latin typeface="Arial"/>
                <a:ea typeface="Arial"/>
                <a:cs typeface="Arial"/>
                <a:sym typeface="Arial"/>
              </a:rPr>
              <a:t>７．</a:t>
            </a:r>
            <a:r>
              <a:rPr lang="vi-VN" altLang="ja-JP" sz="4000" b="1"/>
              <a:t>Kết luận​</a:t>
            </a:r>
          </a:p>
          <a:p>
            <a:pPr lvl="0"/>
            <a:r>
              <a:rPr lang="ja-JP" altLang="vi-VN" sz="4000" b="1"/>
              <a:t>８</a:t>
            </a:r>
            <a:r>
              <a:rPr lang="vi-VN" altLang="ja-JP" sz="4000" b="1"/>
              <a:t>. </a:t>
            </a:r>
            <a:r>
              <a:rPr lang="en-US" altLang="ja-JP" sz="4000" b="1"/>
              <a:t>  </a:t>
            </a:r>
            <a:r>
              <a:rPr lang="vi-VN" altLang="ja-JP" sz="4000" b="1"/>
              <a:t>Câu hỏi thường gặp​</a:t>
            </a:r>
            <a:endParaRPr sz="4000" b="1" i="0" u="none" strike="noStrike" cap="none">
              <a:solidFill>
                <a:srgbClr val="000000"/>
              </a:solidFill>
              <a:latin typeface="Arial"/>
              <a:ea typeface="Arial"/>
              <a:cs typeface="Arial"/>
              <a:sym typeface="Arial"/>
            </a:endParaRPr>
          </a:p>
        </p:txBody>
      </p:sp>
      <p:sp>
        <p:nvSpPr>
          <p:cNvPr id="100" name="Google Shape;100;p2"/>
          <p:cNvSpPr/>
          <p:nvPr/>
        </p:nvSpPr>
        <p:spPr>
          <a:xfrm>
            <a:off x="0" y="0"/>
            <a:ext cx="3222702" cy="6858000"/>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Nội</a:t>
            </a:r>
            <a:r>
              <a:rPr lang="en-US" altLang="ja-JP" sz="4000">
                <a:solidFill>
                  <a:srgbClr val="FFFFFF"/>
                </a:solidFill>
              </a:rPr>
              <a:t> dung</a:t>
            </a:r>
          </a:p>
          <a:p>
            <a:pPr lvl="0" algn="ctr">
              <a:buSzPts val="4000"/>
            </a:pPr>
            <a:r>
              <a:rPr lang="en-US" altLang="ja-JP" sz="4000" err="1">
                <a:solidFill>
                  <a:srgbClr val="FFFFFF"/>
                </a:solidFill>
              </a:rPr>
              <a:t>bài</a:t>
            </a:r>
            <a:r>
              <a:rPr lang="en-US" altLang="ja-JP" sz="4000">
                <a:solidFill>
                  <a:srgbClr val="FFFFFF"/>
                </a:solidFill>
              </a:rPr>
              <a:t> </a:t>
            </a:r>
            <a:r>
              <a:rPr lang="en-US" altLang="ja-JP" sz="4000" err="1">
                <a:solidFill>
                  <a:srgbClr val="FFFFFF"/>
                </a:solidFill>
              </a:rPr>
              <a:t>giảng</a:t>
            </a:r>
            <a:endParaRPr sz="4000" b="0" i="0" u="none" strike="noStrike" cap="none">
              <a:solidFill>
                <a:srgbClr val="FFFFFF"/>
              </a:solidFill>
              <a:latin typeface="Arial"/>
              <a:ea typeface="Arial"/>
              <a:cs typeface="Arial"/>
              <a:sym typeface="Arial"/>
            </a:endParaRPr>
          </a:p>
        </p:txBody>
      </p:sp>
      <p:pic>
        <p:nvPicPr>
          <p:cNvPr id="101" name="Google Shape;101;p2" descr="広告 単色塗りつぶし"/>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54151" y="1962675"/>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5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fade">
                                      <p:cBhvr>
                                        <p:cTn id="12" dur="500"/>
                                        <p:tgtEl>
                                          <p:spTgt spid="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Effect transition="in" filter="fade">
                                      <p:cBhvr>
                                        <p:cTn id="17" dur="500"/>
                                        <p:tgtEl>
                                          <p:spTgt spid="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Effect transition="in" filter="fade">
                                      <p:cBhvr>
                                        <p:cTn id="22" dur="500"/>
                                        <p:tgtEl>
                                          <p:spTgt spid="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Effect transition="in" filter="fade">
                                      <p:cBhvr>
                                        <p:cTn id="27" dur="500"/>
                                        <p:tgtEl>
                                          <p:spTgt spid="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xEl>
                                              <p:pRg st="5" end="5"/>
                                            </p:txEl>
                                          </p:spTgt>
                                        </p:tgtEl>
                                        <p:attrNameLst>
                                          <p:attrName>style.visibility</p:attrName>
                                        </p:attrNameLst>
                                      </p:cBhvr>
                                      <p:to>
                                        <p:strVal val="visible"/>
                                      </p:to>
                                    </p:set>
                                    <p:animEffect transition="in" filter="fade">
                                      <p:cBhvr>
                                        <p:cTn id="32" dur="500"/>
                                        <p:tgtEl>
                                          <p:spTgt spid="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
                                            <p:txEl>
                                              <p:pRg st="6" end="6"/>
                                            </p:txEl>
                                          </p:spTgt>
                                        </p:tgtEl>
                                        <p:attrNameLst>
                                          <p:attrName>style.visibility</p:attrName>
                                        </p:attrNameLst>
                                      </p:cBhvr>
                                      <p:to>
                                        <p:strVal val="visible"/>
                                      </p:to>
                                    </p:set>
                                    <p:animEffect transition="in" filter="fade">
                                      <p:cBhvr>
                                        <p:cTn id="37" dur="500"/>
                                        <p:tgtEl>
                                          <p:spTgt spid="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
                                            <p:txEl>
                                              <p:pRg st="7" end="7"/>
                                            </p:txEl>
                                          </p:spTgt>
                                        </p:tgtEl>
                                        <p:attrNameLst>
                                          <p:attrName>style.visibility</p:attrName>
                                        </p:attrNameLst>
                                      </p:cBhvr>
                                      <p:to>
                                        <p:strVal val="visible"/>
                                      </p:to>
                                    </p:set>
                                    <p:animEffect transition="in" filter="fade">
                                      <p:cBhvr>
                                        <p:cTn id="42" dur="500"/>
                                        <p:tgtEl>
                                          <p:spTgt spid="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30" descr="小さい会社のビルのイラスト"/>
          <p:cNvPicPr preferRelativeResize="0"/>
          <p:nvPr/>
        </p:nvPicPr>
        <p:blipFill rotWithShape="1">
          <a:blip r:embed="rId3">
            <a:alphaModFix/>
          </a:blip>
          <a:srcRect/>
          <a:stretch/>
        </p:blipFill>
        <p:spPr>
          <a:xfrm>
            <a:off x="8902700" y="-138906"/>
            <a:ext cx="3289300" cy="4299739"/>
          </a:xfrm>
          <a:prstGeom prst="rect">
            <a:avLst/>
          </a:prstGeom>
          <a:noFill/>
          <a:ln>
            <a:noFill/>
          </a:ln>
        </p:spPr>
      </p:pic>
      <p:pic>
        <p:nvPicPr>
          <p:cNvPr id="470" name="Google Shape;470;p30" descr="旅行に行く男性のイラスト"/>
          <p:cNvPicPr preferRelativeResize="0"/>
          <p:nvPr/>
        </p:nvPicPr>
        <p:blipFill rotWithShape="1">
          <a:blip r:embed="rId4">
            <a:alphaModFix/>
          </a:blip>
          <a:srcRect/>
          <a:stretch/>
        </p:blipFill>
        <p:spPr>
          <a:xfrm>
            <a:off x="6096000" y="1097757"/>
            <a:ext cx="4286250" cy="3571875"/>
          </a:xfrm>
          <a:prstGeom prst="rect">
            <a:avLst/>
          </a:prstGeom>
          <a:noFill/>
          <a:ln>
            <a:noFill/>
          </a:ln>
        </p:spPr>
      </p:pic>
      <p:pic>
        <p:nvPicPr>
          <p:cNvPr id="8194" name="Picture 2" descr="修学旅行のイラスト「バス移動」">
            <a:extLst>
              <a:ext uri="{FF2B5EF4-FFF2-40B4-BE49-F238E27FC236}">
                <a16:creationId xmlns:a16="http://schemas.microsoft.com/office/drawing/2014/main" id="{CC0D15C1-215D-4091-ABAB-242192FB432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689" y="3429000"/>
            <a:ext cx="5551311" cy="32752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5" name="Google Shape;468;p30" descr="小さい会社のビルのイラスト">
            <a:extLst>
              <a:ext uri="{FF2B5EF4-FFF2-40B4-BE49-F238E27FC236}">
                <a16:creationId xmlns:a16="http://schemas.microsoft.com/office/drawing/2014/main" id="{1AE7CDD8-6471-4A26-BB48-938C1FDCC19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509614" cy="3625050"/>
          </a:xfrm>
          <a:prstGeom prst="rect">
            <a:avLst/>
          </a:prstGeom>
          <a:noFill/>
          <a:ln>
            <a:noFill/>
          </a:ln>
        </p:spPr>
      </p:pic>
      <p:pic>
        <p:nvPicPr>
          <p:cNvPr id="6" name="Google Shape;470;p30" descr="旅行に行く男性のイラスト">
            <a:extLst>
              <a:ext uri="{FF2B5EF4-FFF2-40B4-BE49-F238E27FC236}">
                <a16:creationId xmlns:a16="http://schemas.microsoft.com/office/drawing/2014/main" id="{673E379E-4378-4228-AB93-C8631B03A96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9062977" y="1238491"/>
            <a:ext cx="3032566" cy="2190509"/>
          </a:xfrm>
          <a:prstGeom prst="rect">
            <a:avLst/>
          </a:prstGeom>
          <a:noFill/>
          <a:ln>
            <a:noFill/>
          </a:ln>
        </p:spPr>
      </p:pic>
      <p:pic>
        <p:nvPicPr>
          <p:cNvPr id="8" name="Google Shape;122;p4">
            <a:extLst>
              <a:ext uri="{FF2B5EF4-FFF2-40B4-BE49-F238E27FC236}">
                <a16:creationId xmlns:a16="http://schemas.microsoft.com/office/drawing/2014/main" id="{1C1F0F23-2099-478D-A247-BAB4E93AFB88}"/>
              </a:ext>
            </a:extLst>
          </p:cNvPr>
          <p:cNvPicPr preferRelativeResize="0"/>
          <p:nvPr/>
        </p:nvPicPr>
        <p:blipFill rotWithShape="1">
          <a:blip r:embed="rId5">
            <a:alphaModFix/>
          </a:blip>
          <a:srcRect/>
          <a:stretch/>
        </p:blipFill>
        <p:spPr>
          <a:xfrm flipH="1">
            <a:off x="924772" y="780154"/>
            <a:ext cx="5400925" cy="3177900"/>
          </a:xfrm>
          <a:prstGeom prst="rect">
            <a:avLst/>
          </a:prstGeom>
          <a:noFill/>
          <a:ln>
            <a:noFill/>
          </a:ln>
        </p:spPr>
      </p:pic>
      <p:sp>
        <p:nvSpPr>
          <p:cNvPr id="2" name="矢印: 右 1">
            <a:extLst>
              <a:ext uri="{FF2B5EF4-FFF2-40B4-BE49-F238E27FC236}">
                <a16:creationId xmlns:a16="http://schemas.microsoft.com/office/drawing/2014/main" id="{C734D946-D629-470D-B841-715CCB2F3EB0}"/>
              </a:ext>
            </a:extLst>
          </p:cNvPr>
          <p:cNvSpPr/>
          <p:nvPr/>
        </p:nvSpPr>
        <p:spPr>
          <a:xfrm>
            <a:off x="7066477" y="1812525"/>
            <a:ext cx="1516283" cy="83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D69C0AE-7AD5-4152-AC8D-B873764BF91F}"/>
              </a:ext>
            </a:extLst>
          </p:cNvPr>
          <p:cNvSpPr txBox="1"/>
          <p:nvPr/>
        </p:nvSpPr>
        <p:spPr>
          <a:xfrm>
            <a:off x="3426106" y="162046"/>
            <a:ext cx="2509614" cy="646331"/>
          </a:xfrm>
          <a:prstGeom prst="rect">
            <a:avLst/>
          </a:prstGeom>
          <a:noFill/>
        </p:spPr>
        <p:txBody>
          <a:bodyPr wrap="square" rtlCol="0">
            <a:spAutoFit/>
          </a:bodyPr>
          <a:lstStyle/>
          <a:p>
            <a:pPr algn="ctr"/>
            <a:r>
              <a:rPr kumimoji="1" lang="en-US" altLang="ja-JP" sz="3600" b="1"/>
              <a:t>50</a:t>
            </a:r>
            <a:r>
              <a:rPr kumimoji="1" lang="ja-JP" altLang="en-US" sz="3600" b="1"/>
              <a:t>％↑</a:t>
            </a:r>
          </a:p>
        </p:txBody>
      </p:sp>
      <p:sp>
        <p:nvSpPr>
          <p:cNvPr id="11" name="テキスト ボックス 10">
            <a:extLst>
              <a:ext uri="{FF2B5EF4-FFF2-40B4-BE49-F238E27FC236}">
                <a16:creationId xmlns:a16="http://schemas.microsoft.com/office/drawing/2014/main" id="{78A2F43C-9794-49DE-9A35-2960EAD3BD4A}"/>
              </a:ext>
            </a:extLst>
          </p:cNvPr>
          <p:cNvSpPr txBox="1"/>
          <p:nvPr/>
        </p:nvSpPr>
        <p:spPr>
          <a:xfrm>
            <a:off x="9763408" y="133823"/>
            <a:ext cx="2509614" cy="646331"/>
          </a:xfrm>
          <a:prstGeom prst="rect">
            <a:avLst/>
          </a:prstGeom>
          <a:noFill/>
        </p:spPr>
        <p:txBody>
          <a:bodyPr wrap="square" rtlCol="0">
            <a:spAutoFit/>
          </a:bodyPr>
          <a:lstStyle/>
          <a:p>
            <a:pPr algn="ctr"/>
            <a:r>
              <a:rPr kumimoji="1" lang="en-US" altLang="ja-JP" sz="3600" b="1"/>
              <a:t>30</a:t>
            </a:r>
            <a:r>
              <a:rPr kumimoji="1" lang="ja-JP" altLang="en-US" sz="3600" b="1"/>
              <a:t>％↓</a:t>
            </a:r>
          </a:p>
        </p:txBody>
      </p:sp>
      <p:pic>
        <p:nvPicPr>
          <p:cNvPr id="2058" name="Picture 10" descr="話をする会社員のイラスト">
            <a:extLst>
              <a:ext uri="{FF2B5EF4-FFF2-40B4-BE49-F238E27FC236}">
                <a16:creationId xmlns:a16="http://schemas.microsoft.com/office/drawing/2014/main" id="{BCF5AA0E-9440-4415-832A-3472E0DB7C4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0792" y="3576533"/>
            <a:ext cx="3391697" cy="3281467"/>
          </a:xfrm>
          <a:prstGeom prst="rect">
            <a:avLst/>
          </a:prstGeom>
          <a:noFill/>
          <a:extLst>
            <a:ext uri="{909E8E84-426E-40DD-AFC4-6F175D3DCCD1}">
              <a14:hiddenFill xmlns:a14="http://schemas.microsoft.com/office/drawing/2010/main">
                <a:solidFill>
                  <a:srgbClr val="FFFFFF"/>
                </a:solidFill>
              </a14:hiddenFill>
            </a:ext>
          </a:extLst>
        </p:spPr>
      </p:pic>
      <p:sp>
        <p:nvSpPr>
          <p:cNvPr id="4" name="吹き出し: 円形 3">
            <a:extLst>
              <a:ext uri="{FF2B5EF4-FFF2-40B4-BE49-F238E27FC236}">
                <a16:creationId xmlns:a16="http://schemas.microsoft.com/office/drawing/2014/main" id="{AF3C143A-AD80-41ED-B3C7-C99C7A631F87}"/>
              </a:ext>
            </a:extLst>
          </p:cNvPr>
          <p:cNvSpPr/>
          <p:nvPr/>
        </p:nvSpPr>
        <p:spPr>
          <a:xfrm>
            <a:off x="801511" y="653439"/>
            <a:ext cx="5926667" cy="3625050"/>
          </a:xfrm>
          <a:prstGeom prst="wedgeEllipseCallout">
            <a:avLst>
              <a:gd name="adj1" fmla="val 27881"/>
              <a:gd name="adj2" fmla="val 5345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0611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fade">
                                      <p:cBhvr>
                                        <p:cTn id="21" dur="500"/>
                                        <p:tgtEl>
                                          <p:spTgt spid="205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7170" name="Picture 2" descr="同僚の会話に入れない人のイラスト（男性）">
            <a:extLst>
              <a:ext uri="{FF2B5EF4-FFF2-40B4-BE49-F238E27FC236}">
                <a16:creationId xmlns:a16="http://schemas.microsoft.com/office/drawing/2014/main" id="{94A22FC5-9358-4621-AB13-71AC40F18D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6168" y="2571750"/>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122;p4">
            <a:extLst>
              <a:ext uri="{FF2B5EF4-FFF2-40B4-BE49-F238E27FC236}">
                <a16:creationId xmlns:a16="http://schemas.microsoft.com/office/drawing/2014/main" id="{B99D0ED3-6D66-4C48-9F8C-4150AA47D9DD}"/>
              </a:ext>
            </a:extLst>
          </p:cNvPr>
          <p:cNvPicPr preferRelativeResize="0"/>
          <p:nvPr/>
        </p:nvPicPr>
        <p:blipFill rotWithShape="1">
          <a:blip r:embed="rId4">
            <a:alphaModFix/>
          </a:blip>
          <a:srcRect/>
          <a:stretch/>
        </p:blipFill>
        <p:spPr>
          <a:xfrm flipH="1">
            <a:off x="1410198" y="251100"/>
            <a:ext cx="5400925" cy="3177900"/>
          </a:xfrm>
          <a:prstGeom prst="rect">
            <a:avLst/>
          </a:prstGeom>
          <a:noFill/>
          <a:ln>
            <a:noFill/>
          </a:ln>
        </p:spPr>
      </p:pic>
      <p:sp>
        <p:nvSpPr>
          <p:cNvPr id="13" name="吹き出し: 円形 12">
            <a:extLst>
              <a:ext uri="{FF2B5EF4-FFF2-40B4-BE49-F238E27FC236}">
                <a16:creationId xmlns:a16="http://schemas.microsoft.com/office/drawing/2014/main" id="{D21C38F4-B22C-4726-8F30-5B07D52BCA7E}"/>
              </a:ext>
            </a:extLst>
          </p:cNvPr>
          <p:cNvSpPr/>
          <p:nvPr/>
        </p:nvSpPr>
        <p:spPr>
          <a:xfrm>
            <a:off x="1286937" y="124385"/>
            <a:ext cx="5926667" cy="3625050"/>
          </a:xfrm>
          <a:prstGeom prst="wedgeEllipseCallout">
            <a:avLst>
              <a:gd name="adj1" fmla="val 42167"/>
              <a:gd name="adj2" fmla="val 5034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4753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9220" name="Picture 4" descr="旅行に行く男性のイラスト">
            <a:extLst>
              <a:ext uri="{FF2B5EF4-FFF2-40B4-BE49-F238E27FC236}">
                <a16:creationId xmlns:a16="http://schemas.microsoft.com/office/drawing/2014/main" id="{A67ED418-73C2-434E-8E6A-62FC7F85D2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5750" y="1891419"/>
            <a:ext cx="42862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旅行中の若者のイラスト">
            <a:extLst>
              <a:ext uri="{FF2B5EF4-FFF2-40B4-BE49-F238E27FC236}">
                <a16:creationId xmlns:a16="http://schemas.microsoft.com/office/drawing/2014/main" id="{9DE36F24-AFE8-4AB6-9984-D8635529B1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38475" y="1638382"/>
            <a:ext cx="4946297" cy="407794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旅行に行く女性のイラスト">
            <a:extLst>
              <a:ext uri="{FF2B5EF4-FFF2-40B4-BE49-F238E27FC236}">
                <a16:creationId xmlns:a16="http://schemas.microsoft.com/office/drawing/2014/main" id="{D4C75278-5348-4B60-B75A-BC5D765A6A9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91419"/>
            <a:ext cx="3998368"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897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31" descr="旅行中の若者のイラスト"/>
          <p:cNvPicPr preferRelativeResize="0"/>
          <p:nvPr/>
        </p:nvPicPr>
        <p:blipFill rotWithShape="1">
          <a:blip r:embed="rId3">
            <a:alphaModFix/>
          </a:blip>
          <a:srcRect/>
          <a:stretch/>
        </p:blipFill>
        <p:spPr>
          <a:xfrm>
            <a:off x="7905750" y="0"/>
            <a:ext cx="4286250" cy="3533775"/>
          </a:xfrm>
          <a:prstGeom prst="rect">
            <a:avLst/>
          </a:prstGeom>
          <a:noFill/>
          <a:ln>
            <a:noFill/>
          </a:ln>
        </p:spPr>
      </p:pic>
      <p:pic>
        <p:nvPicPr>
          <p:cNvPr id="477" name="Google Shape;477;p31" descr="紅葉のイラスト「京都のお寺」"/>
          <p:cNvPicPr preferRelativeResize="0"/>
          <p:nvPr/>
        </p:nvPicPr>
        <p:blipFill rotWithShape="1">
          <a:blip r:embed="rId4">
            <a:alphaModFix/>
          </a:blip>
          <a:srcRect/>
          <a:stretch/>
        </p:blipFill>
        <p:spPr>
          <a:xfrm>
            <a:off x="4565961" y="97200"/>
            <a:ext cx="3996393" cy="3057241"/>
          </a:xfrm>
          <a:prstGeom prst="rect">
            <a:avLst/>
          </a:prstGeom>
          <a:noFill/>
          <a:ln>
            <a:noFill/>
          </a:ln>
        </p:spPr>
      </p:pic>
      <p:pic>
        <p:nvPicPr>
          <p:cNvPr id="478" name="Google Shape;478;p31" descr="分かれ道で迷う人のイラスト（男性）"/>
          <p:cNvPicPr preferRelativeResize="0"/>
          <p:nvPr/>
        </p:nvPicPr>
        <p:blipFill rotWithShape="1">
          <a:blip r:embed="rId5">
            <a:alphaModFix/>
          </a:blip>
          <a:srcRect/>
          <a:stretch/>
        </p:blipFill>
        <p:spPr>
          <a:xfrm>
            <a:off x="9157528" y="3675809"/>
            <a:ext cx="2914244" cy="2981324"/>
          </a:xfrm>
          <a:prstGeom prst="rect">
            <a:avLst/>
          </a:prstGeom>
          <a:noFill/>
          <a:ln>
            <a:noFill/>
          </a:ln>
        </p:spPr>
      </p:pic>
      <p:pic>
        <p:nvPicPr>
          <p:cNvPr id="479" name="Google Shape;479;p31" descr="スケジュールが少し書かれたカレンダーのイラスト"/>
          <p:cNvPicPr preferRelativeResize="0"/>
          <p:nvPr/>
        </p:nvPicPr>
        <p:blipFill rotWithShape="1">
          <a:blip r:embed="rId6">
            <a:alphaModFix/>
          </a:blip>
          <a:srcRect/>
          <a:stretch/>
        </p:blipFill>
        <p:spPr>
          <a:xfrm>
            <a:off x="0" y="2724967"/>
            <a:ext cx="4920277" cy="4133033"/>
          </a:xfrm>
          <a:prstGeom prst="rect">
            <a:avLst/>
          </a:prstGeom>
          <a:noFill/>
          <a:ln>
            <a:noFill/>
          </a:ln>
        </p:spPr>
      </p:pic>
      <p:pic>
        <p:nvPicPr>
          <p:cNvPr id="480" name="Google Shape;480;p31" descr="電車に乗る人のイラスト（男性）"/>
          <p:cNvPicPr preferRelativeResize="0"/>
          <p:nvPr/>
        </p:nvPicPr>
        <p:blipFill rotWithShape="1">
          <a:blip r:embed="rId7">
            <a:alphaModFix/>
          </a:blip>
          <a:srcRect/>
          <a:stretch/>
        </p:blipFill>
        <p:spPr>
          <a:xfrm>
            <a:off x="4796303" y="4096273"/>
            <a:ext cx="4361225" cy="2461669"/>
          </a:xfrm>
          <a:prstGeom prst="rect">
            <a:avLst/>
          </a:prstGeom>
          <a:noFill/>
          <a:ln>
            <a:noFill/>
          </a:ln>
        </p:spPr>
      </p:pic>
      <p:pic>
        <p:nvPicPr>
          <p:cNvPr id="7" name="Google Shape;122;p4">
            <a:extLst>
              <a:ext uri="{FF2B5EF4-FFF2-40B4-BE49-F238E27FC236}">
                <a16:creationId xmlns:a16="http://schemas.microsoft.com/office/drawing/2014/main" id="{5CD3666D-4A17-4EF3-BB55-50BA32144CA5}"/>
              </a:ext>
            </a:extLst>
          </p:cNvPr>
          <p:cNvPicPr preferRelativeResize="0"/>
          <p:nvPr/>
        </p:nvPicPr>
        <p:blipFill rotWithShape="1">
          <a:blip r:embed="rId8">
            <a:alphaModFix/>
          </a:blip>
          <a:srcRect/>
          <a:stretch/>
        </p:blipFill>
        <p:spPr>
          <a:xfrm flipH="1">
            <a:off x="12024" y="7039"/>
            <a:ext cx="4251649" cy="26501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500"/>
                                        <p:tgtEl>
                                          <p:spTgt spid="477"/>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500"/>
                                        <p:tgtEl>
                                          <p:spTgt spid="4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9"/>
                                        </p:tgtEl>
                                        <p:attrNameLst>
                                          <p:attrName>style.visibility</p:attrName>
                                        </p:attrNameLst>
                                      </p:cBhvr>
                                      <p:to>
                                        <p:strVal val="visible"/>
                                      </p:to>
                                    </p:set>
                                    <p:animEffect transition="in" filter="fade">
                                      <p:cBhvr>
                                        <p:cTn id="15" dur="1000"/>
                                        <p:tgtEl>
                                          <p:spTgt spid="479"/>
                                        </p:tgtEl>
                                      </p:cBhvr>
                                    </p:animEffect>
                                  </p:childTnLst>
                                </p:cTn>
                              </p:par>
                              <p:par>
                                <p:cTn id="16" presetID="10" presetClass="entr" presetSubtype="0" fill="hold" nodeType="withEffect">
                                  <p:stCondLst>
                                    <p:cond delay="0"/>
                                  </p:stCondLst>
                                  <p:childTnLst>
                                    <p:set>
                                      <p:cBhvr>
                                        <p:cTn id="17" dur="1" fill="hold">
                                          <p:stCondLst>
                                            <p:cond delay="0"/>
                                          </p:stCondLst>
                                        </p:cTn>
                                        <p:tgtEl>
                                          <p:spTgt spid="480"/>
                                        </p:tgtEl>
                                        <p:attrNameLst>
                                          <p:attrName>style.visibility</p:attrName>
                                        </p:attrNameLst>
                                      </p:cBhvr>
                                      <p:to>
                                        <p:strVal val="visible"/>
                                      </p:to>
                                    </p:set>
                                    <p:animEffect transition="in" filter="fade">
                                      <p:cBhvr>
                                        <p:cTn id="18" dur="1000"/>
                                        <p:tgtEl>
                                          <p:spTgt spid="480"/>
                                        </p:tgtEl>
                                      </p:cBhvr>
                                    </p:animEffect>
                                  </p:childTnLst>
                                </p:cTn>
                              </p:par>
                              <p:par>
                                <p:cTn id="19" presetID="10" presetClass="entr" presetSubtype="0" fill="hold" nodeType="withEffect">
                                  <p:stCondLst>
                                    <p:cond delay="0"/>
                                  </p:stCondLst>
                                  <p:childTnLst>
                                    <p:set>
                                      <p:cBhvr>
                                        <p:cTn id="20" dur="1" fill="hold">
                                          <p:stCondLst>
                                            <p:cond delay="0"/>
                                          </p:stCondLst>
                                        </p:cTn>
                                        <p:tgtEl>
                                          <p:spTgt spid="478"/>
                                        </p:tgtEl>
                                        <p:attrNameLst>
                                          <p:attrName>style.visibility</p:attrName>
                                        </p:attrNameLst>
                                      </p:cBhvr>
                                      <p:to>
                                        <p:strVal val="visible"/>
                                      </p:to>
                                    </p:set>
                                    <p:animEffect transition="in" filter="fade">
                                      <p:cBhvr>
                                        <p:cTn id="21"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2"/>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Kế</a:t>
            </a:r>
            <a:r>
              <a:rPr lang="en-US" altLang="ja-JP" sz="4000">
                <a:solidFill>
                  <a:srgbClr val="FFFFFF"/>
                </a:solidFill>
              </a:rPr>
              <a:t> </a:t>
            </a:r>
            <a:r>
              <a:rPr lang="en-US" altLang="ja-JP" sz="4000" err="1">
                <a:solidFill>
                  <a:srgbClr val="FFFFFF"/>
                </a:solidFill>
              </a:rPr>
              <a:t>hoạch</a:t>
            </a:r>
            <a:endParaRPr lang="en-US" altLang="ja-JP" sz="4000">
              <a:solidFill>
                <a:srgbClr val="FFFFFF"/>
              </a:solidFill>
            </a:endParaRPr>
          </a:p>
          <a:p>
            <a:pPr lvl="0" algn="ctr">
              <a:buSzPts val="4000"/>
            </a:pPr>
            <a:r>
              <a:rPr lang="en-US" altLang="ja-JP" sz="4000">
                <a:solidFill>
                  <a:srgbClr val="FFFFFF"/>
                </a:solidFill>
              </a:rPr>
              <a:t>du </a:t>
            </a:r>
            <a:r>
              <a:rPr lang="en-US" altLang="ja-JP" sz="4000" err="1">
                <a:solidFill>
                  <a:srgbClr val="FFFFFF"/>
                </a:solidFill>
              </a:rPr>
              <a:t>lịch</a:t>
            </a:r>
            <a:endParaRPr lang="en-US" altLang="ja-JP" sz="4000">
              <a:solidFill>
                <a:srgbClr val="FFFFFF"/>
              </a:solidFill>
            </a:endParaRPr>
          </a:p>
        </p:txBody>
      </p:sp>
      <p:sp>
        <p:nvSpPr>
          <p:cNvPr id="487" name="Google Shape;487;p32"/>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6</a:t>
            </a:r>
            <a:endParaRPr sz="4000" b="0" i="0" u="none" strike="noStrike" cap="none">
              <a:solidFill>
                <a:srgbClr val="000000"/>
              </a:solidFill>
              <a:latin typeface="Arial"/>
              <a:ea typeface="Arial"/>
              <a:cs typeface="Arial"/>
              <a:sym typeface="Arial"/>
            </a:endParaRPr>
          </a:p>
        </p:txBody>
      </p:sp>
      <p:pic>
        <p:nvPicPr>
          <p:cNvPr id="488" name="Google Shape;488;p32" descr="パソコンを使うスポーツウェアを着た人のイラスト（男性）"/>
          <p:cNvPicPr preferRelativeResize="0"/>
          <p:nvPr/>
        </p:nvPicPr>
        <p:blipFill rotWithShape="1">
          <a:blip r:embed="rId3">
            <a:alphaModFix/>
          </a:blip>
          <a:srcRect/>
          <a:stretch/>
        </p:blipFill>
        <p:spPr>
          <a:xfrm>
            <a:off x="3624301" y="75000"/>
            <a:ext cx="3771900" cy="3810000"/>
          </a:xfrm>
          <a:prstGeom prst="rect">
            <a:avLst/>
          </a:prstGeom>
          <a:noFill/>
          <a:ln>
            <a:noFill/>
          </a:ln>
        </p:spPr>
      </p:pic>
      <p:pic>
        <p:nvPicPr>
          <p:cNvPr id="489" name="Google Shape;489;p32" descr="開いたシステム手帳のイラスト"/>
          <p:cNvPicPr preferRelativeResize="0"/>
          <p:nvPr/>
        </p:nvPicPr>
        <p:blipFill rotWithShape="1">
          <a:blip r:embed="rId4">
            <a:alphaModFix/>
          </a:blip>
          <a:srcRect/>
          <a:stretch/>
        </p:blipFill>
        <p:spPr>
          <a:xfrm>
            <a:off x="7937500" y="644700"/>
            <a:ext cx="3810000" cy="3076575"/>
          </a:xfrm>
          <a:prstGeom prst="rect">
            <a:avLst/>
          </a:prstGeom>
          <a:noFill/>
          <a:ln>
            <a:noFill/>
          </a:ln>
        </p:spPr>
      </p:pic>
      <p:pic>
        <p:nvPicPr>
          <p:cNvPr id="490" name="Google Shape;490;p32" descr="旅行に行く若者のイラスト"/>
          <p:cNvPicPr preferRelativeResize="0"/>
          <p:nvPr/>
        </p:nvPicPr>
        <p:blipFill rotWithShape="1">
          <a:blip r:embed="rId5">
            <a:alphaModFix/>
          </a:blip>
          <a:srcRect/>
          <a:stretch/>
        </p:blipFill>
        <p:spPr>
          <a:xfrm>
            <a:off x="5219700" y="3552825"/>
            <a:ext cx="5715000" cy="3562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1028" name="Picture 4" descr="シュノーケリングのイラスト（女性）">
            <a:extLst>
              <a:ext uri="{FF2B5EF4-FFF2-40B4-BE49-F238E27FC236}">
                <a16:creationId xmlns:a16="http://schemas.microsoft.com/office/drawing/2014/main" id="{49994A5C-A240-4BC8-AC6E-BFF0B83108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05669" y="1759498"/>
            <a:ext cx="2538831" cy="2590643"/>
          </a:xfrm>
          <a:prstGeom prst="rect">
            <a:avLst/>
          </a:prstGeom>
          <a:noFill/>
          <a:extLst>
            <a:ext uri="{909E8E84-426E-40DD-AFC4-6F175D3DCCD1}">
              <a14:hiddenFill xmlns:a14="http://schemas.microsoft.com/office/drawing/2010/main">
                <a:solidFill>
                  <a:srgbClr val="FFFFFF"/>
                </a:solidFill>
              </a14:hiddenFill>
            </a:ext>
          </a:extLst>
        </p:spPr>
      </p:pic>
      <p:pic>
        <p:nvPicPr>
          <p:cNvPr id="510" name="Google Shape;510;p34"/>
          <p:cNvPicPr preferRelativeResize="0"/>
          <p:nvPr/>
        </p:nvPicPr>
        <p:blipFill rotWithShape="1">
          <a:blip r:embed="rId4">
            <a:alphaModFix/>
          </a:blip>
          <a:srcRect/>
          <a:stretch/>
        </p:blipFill>
        <p:spPr>
          <a:xfrm>
            <a:off x="1161356" y="1759498"/>
            <a:ext cx="4234960" cy="4431022"/>
          </a:xfrm>
          <a:prstGeom prst="rect">
            <a:avLst/>
          </a:prstGeom>
          <a:noFill/>
          <a:ln>
            <a:noFill/>
          </a:ln>
        </p:spPr>
      </p:pic>
      <p:pic>
        <p:nvPicPr>
          <p:cNvPr id="511" name="Google Shape;511;p34"/>
          <p:cNvPicPr preferRelativeResize="0"/>
          <p:nvPr/>
        </p:nvPicPr>
        <p:blipFill rotWithShape="1">
          <a:blip r:embed="rId5">
            <a:alphaModFix/>
          </a:blip>
          <a:srcRect/>
          <a:stretch/>
        </p:blipFill>
        <p:spPr>
          <a:xfrm>
            <a:off x="868663" y="1919671"/>
            <a:ext cx="1218181" cy="828912"/>
          </a:xfrm>
          <a:prstGeom prst="rect">
            <a:avLst/>
          </a:prstGeom>
          <a:noFill/>
          <a:ln>
            <a:noFill/>
          </a:ln>
        </p:spPr>
      </p:pic>
      <p:pic>
        <p:nvPicPr>
          <p:cNvPr id="519" name="Google Shape;519;p34"/>
          <p:cNvPicPr preferRelativeResize="0"/>
          <p:nvPr/>
        </p:nvPicPr>
        <p:blipFill rotWithShape="1">
          <a:blip r:embed="rId6">
            <a:alphaModFix/>
          </a:blip>
          <a:srcRect/>
          <a:stretch/>
        </p:blipFill>
        <p:spPr>
          <a:xfrm>
            <a:off x="7704050" y="3871453"/>
            <a:ext cx="1740450" cy="1876496"/>
          </a:xfrm>
          <a:prstGeom prst="rect">
            <a:avLst/>
          </a:prstGeom>
          <a:noFill/>
          <a:ln>
            <a:noFill/>
          </a:ln>
        </p:spPr>
      </p:pic>
      <p:pic>
        <p:nvPicPr>
          <p:cNvPr id="520" name="Google Shape;520;p34"/>
          <p:cNvPicPr preferRelativeResize="0"/>
          <p:nvPr/>
        </p:nvPicPr>
        <p:blipFill rotWithShape="1">
          <a:blip r:embed="rId7">
            <a:alphaModFix/>
          </a:blip>
          <a:srcRect/>
          <a:stretch/>
        </p:blipFill>
        <p:spPr>
          <a:xfrm rot="2546043">
            <a:off x="6817794" y="4736535"/>
            <a:ext cx="1205228" cy="1205228"/>
          </a:xfrm>
          <a:prstGeom prst="rect">
            <a:avLst/>
          </a:prstGeom>
          <a:noFill/>
          <a:ln>
            <a:noFill/>
          </a:ln>
        </p:spPr>
      </p:pic>
      <p:pic>
        <p:nvPicPr>
          <p:cNvPr id="521" name="Google Shape;521;p34"/>
          <p:cNvPicPr preferRelativeResize="0"/>
          <p:nvPr/>
        </p:nvPicPr>
        <p:blipFill rotWithShape="1">
          <a:blip r:embed="rId8">
            <a:alphaModFix/>
          </a:blip>
          <a:srcRect/>
          <a:stretch/>
        </p:blipFill>
        <p:spPr>
          <a:xfrm>
            <a:off x="9444500" y="3871453"/>
            <a:ext cx="2335647" cy="1950265"/>
          </a:xfrm>
          <a:prstGeom prst="rect">
            <a:avLst/>
          </a:prstGeom>
          <a:noFill/>
          <a:ln>
            <a:noFill/>
          </a:ln>
        </p:spPr>
      </p:pic>
      <p:sp>
        <p:nvSpPr>
          <p:cNvPr id="522" name="Google Shape;522;p34"/>
          <p:cNvSpPr/>
          <p:nvPr/>
        </p:nvSpPr>
        <p:spPr>
          <a:xfrm>
            <a:off x="324316" y="1729146"/>
            <a:ext cx="5480560" cy="4912285"/>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5" name="Google Shape;525;p34"/>
          <p:cNvSpPr/>
          <p:nvPr/>
        </p:nvSpPr>
        <p:spPr>
          <a:xfrm>
            <a:off x="6411188" y="1729146"/>
            <a:ext cx="5480560" cy="4912285"/>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6" name="Google Shape;526;p34"/>
          <p:cNvSpPr txBox="1"/>
          <p:nvPr/>
        </p:nvSpPr>
        <p:spPr>
          <a:xfrm>
            <a:off x="324315" y="5867375"/>
            <a:ext cx="5480561" cy="646290"/>
          </a:xfrm>
          <a:prstGeom prst="rect">
            <a:avLst/>
          </a:prstGeom>
          <a:noFill/>
          <a:ln>
            <a:noFill/>
          </a:ln>
        </p:spPr>
        <p:txBody>
          <a:bodyPr spcFirstLastPara="1" wrap="square" lIns="91425" tIns="45700" rIns="91425" bIns="45700" anchor="t" anchorCtr="0">
            <a:spAutoFit/>
          </a:bodyPr>
          <a:lstStyle/>
          <a:p>
            <a:pPr lvl="0" algn="ctr"/>
            <a:r>
              <a:rPr lang="en-US" altLang="ja-JP" sz="3600" b="1" err="1">
                <a:solidFill>
                  <a:schemeClr val="dk1"/>
                </a:solidFill>
              </a:rPr>
              <a:t>Muốn</a:t>
            </a:r>
            <a:r>
              <a:rPr lang="en-US" altLang="ja-JP" sz="3600" b="1">
                <a:solidFill>
                  <a:schemeClr val="dk1"/>
                </a:solidFill>
              </a:rPr>
              <a:t> </a:t>
            </a:r>
            <a:r>
              <a:rPr lang="en-US" altLang="ja-JP" sz="3600" b="1" err="1">
                <a:solidFill>
                  <a:schemeClr val="dk1"/>
                </a:solidFill>
              </a:rPr>
              <a:t>đi</a:t>
            </a:r>
            <a:r>
              <a:rPr lang="en-US" altLang="ja-JP" sz="3600" b="1">
                <a:solidFill>
                  <a:schemeClr val="dk1"/>
                </a:solidFill>
              </a:rPr>
              <a:t> </a:t>
            </a:r>
            <a:r>
              <a:rPr lang="en-US" altLang="ja-JP" sz="3600" b="1" err="1">
                <a:solidFill>
                  <a:schemeClr val="dk1"/>
                </a:solidFill>
              </a:rPr>
              <a:t>đâu</a:t>
            </a:r>
            <a:r>
              <a:rPr lang="en-US" altLang="ja-JP" sz="3600" b="1">
                <a:solidFill>
                  <a:schemeClr val="dk1"/>
                </a:solidFill>
              </a:rPr>
              <a:t>?</a:t>
            </a:r>
            <a:endParaRPr/>
          </a:p>
        </p:txBody>
      </p:sp>
      <p:sp>
        <p:nvSpPr>
          <p:cNvPr id="529" name="Google Shape;529;p34"/>
          <p:cNvSpPr txBox="1"/>
          <p:nvPr/>
        </p:nvSpPr>
        <p:spPr>
          <a:xfrm>
            <a:off x="6418404" y="5867375"/>
            <a:ext cx="5473344" cy="646290"/>
          </a:xfrm>
          <a:prstGeom prst="rect">
            <a:avLst/>
          </a:prstGeom>
          <a:noFill/>
          <a:ln>
            <a:noFill/>
          </a:ln>
        </p:spPr>
        <p:txBody>
          <a:bodyPr spcFirstLastPara="1" wrap="square" lIns="91425" tIns="45700" rIns="91425" bIns="45700" anchor="t" anchorCtr="0">
            <a:spAutoFit/>
          </a:bodyPr>
          <a:lstStyle/>
          <a:p>
            <a:pPr lvl="0" algn="ctr"/>
            <a:r>
              <a:rPr lang="en-US" altLang="ja-JP" sz="3600" b="1" err="1">
                <a:solidFill>
                  <a:schemeClr val="dk1"/>
                </a:solidFill>
              </a:rPr>
              <a:t>Muốn</a:t>
            </a:r>
            <a:r>
              <a:rPr lang="en-US" altLang="ja-JP" sz="3600" b="1">
                <a:solidFill>
                  <a:schemeClr val="dk1"/>
                </a:solidFill>
              </a:rPr>
              <a:t> </a:t>
            </a:r>
            <a:r>
              <a:rPr lang="en-US" altLang="ja-JP" sz="3600" b="1" err="1">
                <a:solidFill>
                  <a:schemeClr val="dk1"/>
                </a:solidFill>
              </a:rPr>
              <a:t>làm</a:t>
            </a:r>
            <a:r>
              <a:rPr lang="en-US" altLang="ja-JP" sz="3600" b="1">
                <a:solidFill>
                  <a:schemeClr val="dk1"/>
                </a:solidFill>
              </a:rPr>
              <a:t> </a:t>
            </a:r>
            <a:r>
              <a:rPr lang="en-US" altLang="ja-JP" sz="3600" b="1" err="1">
                <a:solidFill>
                  <a:schemeClr val="dk1"/>
                </a:solidFill>
              </a:rPr>
              <a:t>gì</a:t>
            </a:r>
            <a:r>
              <a:rPr lang="en-US" altLang="ja-JP" sz="3600" b="1">
                <a:solidFill>
                  <a:schemeClr val="dk1"/>
                </a:solidFill>
              </a:rPr>
              <a:t>?</a:t>
            </a:r>
            <a:endParaRPr/>
          </a:p>
        </p:txBody>
      </p:sp>
      <p:pic>
        <p:nvPicPr>
          <p:cNvPr id="1026" name="Picture 2" descr="カメラで撮影をしている人のイラスト">
            <a:extLst>
              <a:ext uri="{FF2B5EF4-FFF2-40B4-BE49-F238E27FC236}">
                <a16:creationId xmlns:a16="http://schemas.microsoft.com/office/drawing/2014/main" id="{A7396FA2-8109-47D1-AE52-01428B4A148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28946" y="1889882"/>
            <a:ext cx="1666521" cy="20511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子供たちと吹き出しのイラスト">
            <a:extLst>
              <a:ext uri="{FF2B5EF4-FFF2-40B4-BE49-F238E27FC236}">
                <a16:creationId xmlns:a16="http://schemas.microsoft.com/office/drawing/2014/main" id="{F5F2AD6B-7F36-42EC-ABFF-9604EA0BCE0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06813" y="1"/>
            <a:ext cx="3079318" cy="2237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旅行中の若者のイラスト">
            <a:extLst>
              <a:ext uri="{FF2B5EF4-FFF2-40B4-BE49-F238E27FC236}">
                <a16:creationId xmlns:a16="http://schemas.microsoft.com/office/drawing/2014/main" id="{9BF5BE1D-F0AF-432F-A12C-ED56047AFF5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202906" y="-36260"/>
            <a:ext cx="1786188" cy="1472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animBg="1"/>
      <p:bldP spid="525" grpId="0" animBg="1"/>
      <p:bldP spid="526" grpId="0"/>
      <p:bldP spid="5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742B763E-37F1-4459-8498-4A5E0E764BBE}"/>
              </a:ext>
            </a:extLst>
          </p:cNvPr>
          <p:cNvSpPr txBox="1"/>
          <p:nvPr/>
        </p:nvSpPr>
        <p:spPr>
          <a:xfrm>
            <a:off x="0" y="6202516"/>
            <a:ext cx="12192000" cy="523220"/>
          </a:xfrm>
          <a:prstGeom prst="rect">
            <a:avLst/>
          </a:prstGeom>
          <a:noFill/>
        </p:spPr>
        <p:txBody>
          <a:bodyPr wrap="square">
            <a:spAutoFit/>
          </a:bodyPr>
          <a:lstStyle/>
          <a:p>
            <a:r>
              <a:rPr lang="en-US" altLang="ja-JP" sz="2800" b="1"/>
              <a:t>“</a:t>
            </a:r>
            <a:r>
              <a:rPr lang="en-US" altLang="ja-JP" sz="2800" b="1" err="1"/>
              <a:t>Chúng</a:t>
            </a:r>
            <a:r>
              <a:rPr lang="en-US" altLang="ja-JP" sz="2800" b="1"/>
              <a:t> </a:t>
            </a:r>
            <a:r>
              <a:rPr lang="en-US" altLang="ja-JP" sz="2800" b="1" err="1"/>
              <a:t>tôi</a:t>
            </a:r>
            <a:r>
              <a:rPr lang="en-US" altLang="ja-JP" sz="2800" b="1"/>
              <a:t> </a:t>
            </a:r>
            <a:r>
              <a:rPr lang="en-US" altLang="ja-JP" sz="2800" b="1" err="1"/>
              <a:t>muốn</a:t>
            </a:r>
            <a:r>
              <a:rPr lang="en-US" altLang="ja-JP" sz="2800" b="1"/>
              <a:t> </a:t>
            </a:r>
            <a:r>
              <a:rPr lang="en-US" altLang="ja-JP" sz="2800" b="1" err="1"/>
              <a:t>đi</a:t>
            </a:r>
            <a:r>
              <a:rPr lang="en-US" altLang="ja-JP" sz="2800" b="1"/>
              <a:t> </a:t>
            </a:r>
            <a:r>
              <a:rPr lang="en-US" altLang="ja-JP" sz="2800" b="1" err="1"/>
              <a:t>đến</a:t>
            </a:r>
            <a:r>
              <a:rPr lang="en-US" altLang="ja-JP" sz="2800" b="1"/>
              <a:t> (</a:t>
            </a:r>
            <a:r>
              <a:rPr lang="en-US" altLang="ja-JP" sz="2800" b="1" err="1"/>
              <a:t>địa</a:t>
            </a:r>
            <a:r>
              <a:rPr lang="en-US" altLang="ja-JP" sz="2800" b="1"/>
              <a:t> </a:t>
            </a:r>
            <a:r>
              <a:rPr lang="en-US" altLang="ja-JP" sz="2800" b="1" err="1"/>
              <a:t>điểm</a:t>
            </a:r>
            <a:r>
              <a:rPr lang="en-US" altLang="ja-JP" sz="2800" b="1"/>
              <a:t>). Ở </a:t>
            </a:r>
            <a:r>
              <a:rPr lang="en-US" altLang="ja-JP" sz="2800" b="1" err="1"/>
              <a:t>đó</a:t>
            </a:r>
            <a:r>
              <a:rPr lang="en-US" altLang="ja-JP" sz="2800" b="1"/>
              <a:t> </a:t>
            </a:r>
            <a:r>
              <a:rPr lang="en-US" altLang="ja-JP" sz="2800" b="1" err="1"/>
              <a:t>chúng</a:t>
            </a:r>
            <a:r>
              <a:rPr lang="en-US" altLang="ja-JP" sz="2800" b="1"/>
              <a:t> </a:t>
            </a:r>
            <a:r>
              <a:rPr lang="en-US" altLang="ja-JP" sz="2800" b="1" err="1"/>
              <a:t>tôi</a:t>
            </a:r>
            <a:r>
              <a:rPr lang="en-US" altLang="ja-JP" sz="2800" b="1"/>
              <a:t> </a:t>
            </a:r>
            <a:r>
              <a:rPr lang="en-US" altLang="ja-JP" sz="2800" b="1" err="1"/>
              <a:t>muốn</a:t>
            </a:r>
            <a:r>
              <a:rPr lang="en-US" altLang="ja-JP" sz="2800" b="1"/>
              <a:t> </a:t>
            </a:r>
            <a:r>
              <a:rPr lang="en-US" altLang="ja-JP" sz="2800" b="1" err="1"/>
              <a:t>làm</a:t>
            </a:r>
            <a:r>
              <a:rPr lang="en-US" altLang="ja-JP" sz="2800" b="1"/>
              <a:t>...”.</a:t>
            </a:r>
            <a:endParaRPr lang="ja-JP" altLang="en-US" sz="2800" b="1"/>
          </a:p>
        </p:txBody>
      </p:sp>
      <p:pic>
        <p:nvPicPr>
          <p:cNvPr id="4" name="Google Shape;409;p29" descr="立ってスマホを使う人のイラスト（男性・笑顔）">
            <a:extLst>
              <a:ext uri="{FF2B5EF4-FFF2-40B4-BE49-F238E27FC236}">
                <a16:creationId xmlns:a16="http://schemas.microsoft.com/office/drawing/2014/main" id="{23815868-04BC-4F56-9CB8-97AF514EABA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101601" y="0"/>
            <a:ext cx="2472265" cy="3429000"/>
          </a:xfrm>
          <a:prstGeom prst="rect">
            <a:avLst/>
          </a:prstGeom>
          <a:noFill/>
          <a:ln>
            <a:noFill/>
          </a:ln>
        </p:spPr>
      </p:pic>
      <p:sp>
        <p:nvSpPr>
          <p:cNvPr id="14" name="正方形/長方形 13">
            <a:extLst>
              <a:ext uri="{FF2B5EF4-FFF2-40B4-BE49-F238E27FC236}">
                <a16:creationId xmlns:a16="http://schemas.microsoft.com/office/drawing/2014/main" id="{618756E8-CA9D-4ACA-9B69-7E37E3A48C86}"/>
              </a:ext>
            </a:extLst>
          </p:cNvPr>
          <p:cNvSpPr/>
          <p:nvPr/>
        </p:nvSpPr>
        <p:spPr>
          <a:xfrm>
            <a:off x="8475401" y="70708"/>
            <a:ext cx="2798188" cy="60478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7BCF7EE-F428-4EB9-8A46-1DA1F6F3DB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1988" y="73152"/>
            <a:ext cx="3025335" cy="5974717"/>
          </a:xfrm>
          <a:prstGeom prst="rect">
            <a:avLst/>
          </a:prstGeom>
        </p:spPr>
      </p:pic>
      <p:sp>
        <p:nvSpPr>
          <p:cNvPr id="15" name="正方形/長方形 14">
            <a:extLst>
              <a:ext uri="{FF2B5EF4-FFF2-40B4-BE49-F238E27FC236}">
                <a16:creationId xmlns:a16="http://schemas.microsoft.com/office/drawing/2014/main" id="{2F7366F5-D5B6-45BE-8D59-5EE67F81BED9}"/>
              </a:ext>
            </a:extLst>
          </p:cNvPr>
          <p:cNvSpPr/>
          <p:nvPr/>
        </p:nvSpPr>
        <p:spPr>
          <a:xfrm>
            <a:off x="3379664" y="70708"/>
            <a:ext cx="3107659" cy="60478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テキスト, 手紙&#10;&#10;自動的に生成された説明">
            <a:extLst>
              <a:ext uri="{FF2B5EF4-FFF2-40B4-BE49-F238E27FC236}">
                <a16:creationId xmlns:a16="http://schemas.microsoft.com/office/drawing/2014/main" id="{B73BB127-9D63-4B5A-A21B-095A1EC36A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9667" y="70708"/>
            <a:ext cx="2677873" cy="6047869"/>
          </a:xfrm>
          <a:prstGeom prst="rect">
            <a:avLst/>
          </a:prstGeom>
        </p:spPr>
      </p:pic>
      <p:sp>
        <p:nvSpPr>
          <p:cNvPr id="17" name="楕円 16">
            <a:extLst>
              <a:ext uri="{FF2B5EF4-FFF2-40B4-BE49-F238E27FC236}">
                <a16:creationId xmlns:a16="http://schemas.microsoft.com/office/drawing/2014/main" id="{496B8DEF-260D-4F53-A2FC-E2467A647459}"/>
              </a:ext>
            </a:extLst>
          </p:cNvPr>
          <p:cNvSpPr/>
          <p:nvPr/>
        </p:nvSpPr>
        <p:spPr>
          <a:xfrm>
            <a:off x="8946371" y="485787"/>
            <a:ext cx="1817511" cy="3072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吹き出し 1"/>
          <p:cNvSpPr/>
          <p:nvPr/>
        </p:nvSpPr>
        <p:spPr>
          <a:xfrm>
            <a:off x="2354741" y="1533047"/>
            <a:ext cx="3953254" cy="1613567"/>
          </a:xfrm>
          <a:prstGeom prst="wedgeRectCallout">
            <a:avLst>
              <a:gd name="adj1" fmla="val -9390"/>
              <a:gd name="adj2" fmla="val -676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b="1">
                <a:solidFill>
                  <a:schemeClr val="dk1"/>
                </a:solidFill>
                <a:ea typeface="Arial"/>
                <a:cs typeface="Arial"/>
              </a:rPr>
              <a:t>top </a:t>
            </a:r>
            <a:r>
              <a:rPr lang="en-US" altLang="ja-JP" sz="4000" b="1" err="1">
                <a:solidFill>
                  <a:schemeClr val="dk1"/>
                </a:solidFill>
                <a:ea typeface="Arial"/>
                <a:cs typeface="Arial"/>
              </a:rPr>
              <a:t>thắng</a:t>
            </a:r>
            <a:r>
              <a:rPr lang="en-US" altLang="ja-JP" sz="4000" b="1">
                <a:solidFill>
                  <a:schemeClr val="dk1"/>
                </a:solidFill>
                <a:ea typeface="Arial"/>
                <a:cs typeface="Arial"/>
              </a:rPr>
              <a:t> </a:t>
            </a:r>
            <a:r>
              <a:rPr lang="en-US" altLang="ja-JP" sz="4000" b="1" err="1">
                <a:solidFill>
                  <a:schemeClr val="dk1"/>
                </a:solidFill>
                <a:ea typeface="Arial"/>
                <a:cs typeface="Arial"/>
              </a:rPr>
              <a:t>cảnh</a:t>
            </a:r>
            <a:r>
              <a:rPr lang="en-US" altLang="ja-JP" sz="4000" b="1">
                <a:solidFill>
                  <a:schemeClr val="dk1"/>
                </a:solidFill>
                <a:ea typeface="Arial"/>
                <a:cs typeface="Arial"/>
              </a:rPr>
              <a:t> </a:t>
            </a:r>
            <a:r>
              <a:rPr lang="en-US" altLang="ja-JP" sz="4000" b="1" err="1">
                <a:solidFill>
                  <a:schemeClr val="dk1"/>
                </a:solidFill>
                <a:ea typeface="Arial"/>
                <a:cs typeface="Arial"/>
              </a:rPr>
              <a:t>Nhật</a:t>
            </a:r>
            <a:r>
              <a:rPr lang="en-US" altLang="ja-JP" sz="4000" b="1">
                <a:solidFill>
                  <a:schemeClr val="dk1"/>
                </a:solidFill>
                <a:ea typeface="Arial"/>
                <a:cs typeface="Arial"/>
              </a:rPr>
              <a:t> </a:t>
            </a:r>
            <a:r>
              <a:rPr lang="en-US" altLang="ja-JP" sz="4000" b="1" err="1">
                <a:solidFill>
                  <a:schemeClr val="dk1"/>
                </a:solidFill>
                <a:ea typeface="Arial"/>
                <a:cs typeface="Arial"/>
              </a:rPr>
              <a:t>Bản</a:t>
            </a:r>
            <a:endParaRPr kumimoji="1" lang="ja-JP" altLang="en-US" sz="4000"/>
          </a:p>
        </p:txBody>
      </p:sp>
    </p:spTree>
    <p:extLst>
      <p:ext uri="{BB962C8B-B14F-4D97-AF65-F5344CB8AC3E}">
        <p14:creationId xmlns:p14="http://schemas.microsoft.com/office/powerpoint/2010/main" val="3157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35"/>
          <p:cNvPicPr preferRelativeResize="0"/>
          <p:nvPr/>
        </p:nvPicPr>
        <p:blipFill rotWithShape="1">
          <a:blip r:embed="rId3">
            <a:alphaModFix/>
          </a:blip>
          <a:srcRect/>
          <a:stretch/>
        </p:blipFill>
        <p:spPr>
          <a:xfrm>
            <a:off x="0" y="0"/>
            <a:ext cx="7136867" cy="3305182"/>
          </a:xfrm>
          <a:prstGeom prst="rect">
            <a:avLst/>
          </a:prstGeom>
          <a:noFill/>
          <a:ln>
            <a:noFill/>
          </a:ln>
        </p:spPr>
      </p:pic>
      <p:pic>
        <p:nvPicPr>
          <p:cNvPr id="536" name="Google Shape;536;p35"/>
          <p:cNvPicPr preferRelativeResize="0"/>
          <p:nvPr/>
        </p:nvPicPr>
        <p:blipFill rotWithShape="1">
          <a:blip r:embed="rId4">
            <a:alphaModFix/>
          </a:blip>
          <a:srcRect/>
          <a:stretch/>
        </p:blipFill>
        <p:spPr>
          <a:xfrm>
            <a:off x="7136867" y="3500778"/>
            <a:ext cx="5055133" cy="3379820"/>
          </a:xfrm>
          <a:prstGeom prst="rect">
            <a:avLst/>
          </a:prstGeom>
          <a:noFill/>
          <a:ln>
            <a:noFill/>
          </a:ln>
        </p:spPr>
      </p:pic>
      <p:pic>
        <p:nvPicPr>
          <p:cNvPr id="537" name="Google Shape;537;p35" descr="「稲刈り後の白川郷」の写真"/>
          <p:cNvPicPr preferRelativeResize="0"/>
          <p:nvPr/>
        </p:nvPicPr>
        <p:blipFill rotWithShape="1">
          <a:blip r:embed="rId5" cstate="screen">
            <a:alphaModFix/>
            <a:extLst>
              <a:ext uri="{28A0092B-C50C-407E-A947-70E740481C1C}">
                <a14:useLocalDpi xmlns:a14="http://schemas.microsoft.com/office/drawing/2010/main"/>
              </a:ext>
            </a:extLst>
          </a:blip>
          <a:srcRect b="-596"/>
          <a:stretch/>
        </p:blipFill>
        <p:spPr>
          <a:xfrm>
            <a:off x="7086600" y="0"/>
            <a:ext cx="5105400" cy="3500778"/>
          </a:xfrm>
          <a:prstGeom prst="rect">
            <a:avLst/>
          </a:prstGeom>
          <a:noFill/>
          <a:ln>
            <a:noFill/>
          </a:ln>
        </p:spPr>
      </p:pic>
      <p:pic>
        <p:nvPicPr>
          <p:cNvPr id="4098" name="Picture 2">
            <a:extLst>
              <a:ext uri="{FF2B5EF4-FFF2-40B4-BE49-F238E27FC236}">
                <a16:creationId xmlns:a16="http://schemas.microsoft.com/office/drawing/2014/main" id="{4561AABD-7868-48D4-8071-2607095177E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442" y="3305182"/>
            <a:ext cx="7143750" cy="3552818"/>
          </a:xfrm>
          <a:prstGeom prst="rect">
            <a:avLst/>
          </a:prstGeom>
          <a:noFill/>
          <a:extLst>
            <a:ext uri="{909E8E84-426E-40DD-AFC4-6F175D3DCCD1}">
              <a14:hiddenFill xmlns:a14="http://schemas.microsoft.com/office/drawing/2010/main">
                <a:solidFill>
                  <a:srgbClr val="FFFFFF"/>
                </a:solidFill>
              </a14:hiddenFill>
            </a:ext>
          </a:extLst>
        </p:spPr>
      </p:pic>
      <p:pic>
        <p:nvPicPr>
          <p:cNvPr id="541" name="Google Shape;541;p35"/>
          <p:cNvPicPr preferRelativeResize="0"/>
          <p:nvPr/>
        </p:nvPicPr>
        <p:blipFill rotWithShape="1">
          <a:blip r:embed="rId7">
            <a:alphaModFix/>
          </a:blip>
          <a:srcRect/>
          <a:stretch/>
        </p:blipFill>
        <p:spPr>
          <a:xfrm>
            <a:off x="3769005" y="1564971"/>
            <a:ext cx="4843657" cy="51671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6"/>
          <p:cNvSpPr txBox="1"/>
          <p:nvPr/>
        </p:nvSpPr>
        <p:spPr>
          <a:xfrm>
            <a:off x="3222702" y="1427651"/>
            <a:ext cx="8694420" cy="3970277"/>
          </a:xfrm>
          <a:prstGeom prst="rect">
            <a:avLst/>
          </a:prstGeom>
          <a:noFill/>
          <a:ln>
            <a:noFill/>
          </a:ln>
        </p:spPr>
        <p:txBody>
          <a:bodyPr spcFirstLastPara="1" wrap="square" lIns="91425" tIns="45700" rIns="91425" bIns="45700" anchor="t" anchorCtr="0">
            <a:spAutoFit/>
          </a:bodyPr>
          <a:lstStyle/>
          <a:p>
            <a:pPr lvl="0">
              <a:buSzPts val="3600"/>
            </a:pPr>
            <a:r>
              <a:rPr lang="ja-JP" sz="3600" b="1" i="0" u="none" strike="noStrike" cap="none">
                <a:solidFill>
                  <a:srgbClr val="000000"/>
                </a:solidFill>
                <a:latin typeface="Arial"/>
                <a:ea typeface="Arial"/>
                <a:cs typeface="Arial"/>
                <a:sym typeface="Arial"/>
              </a:rPr>
              <a:t>◆</a:t>
            </a:r>
            <a:r>
              <a:rPr lang="en-US" altLang="ja-JP" sz="3600" b="1"/>
              <a:t>Du </a:t>
            </a:r>
            <a:r>
              <a:rPr lang="en-US" altLang="ja-JP" sz="3600" b="1" err="1"/>
              <a:t>lịch</a:t>
            </a:r>
            <a:r>
              <a:rPr lang="en-US" altLang="ja-JP" sz="3600" b="1"/>
              <a:t> </a:t>
            </a:r>
            <a:r>
              <a:rPr lang="en-US" altLang="ja-JP" sz="3600" b="1" err="1"/>
              <a:t>và</a:t>
            </a:r>
            <a:r>
              <a:rPr lang="en-US" altLang="ja-JP" sz="3600" b="1"/>
              <a:t> </a:t>
            </a:r>
            <a:r>
              <a:rPr lang="en-US" altLang="ja-JP" sz="3600" b="1" err="1"/>
              <a:t>các</a:t>
            </a:r>
            <a:r>
              <a:rPr lang="en-US" altLang="ja-JP" sz="3600" b="1"/>
              <a:t> </a:t>
            </a:r>
            <a:r>
              <a:rPr lang="en-US" altLang="ja-JP" sz="3600" b="1" err="1"/>
              <a:t>địa</a:t>
            </a:r>
            <a:r>
              <a:rPr lang="en-US" altLang="ja-JP" sz="3600" b="1"/>
              <a:t> </a:t>
            </a:r>
            <a:r>
              <a:rPr lang="en-US" altLang="ja-JP" sz="3600" b="1" err="1"/>
              <a:t>điểm</a:t>
            </a:r>
            <a:r>
              <a:rPr lang="en-US" altLang="ja-JP" sz="3600" b="1"/>
              <a:t> du </a:t>
            </a:r>
            <a:r>
              <a:rPr lang="en-US" altLang="ja-JP" sz="3600" b="1" err="1"/>
              <a:t>lịch</a:t>
            </a:r>
            <a:r>
              <a:rPr lang="en-US" altLang="ja-JP" sz="3600" b="1"/>
              <a:t> ở Nhật.</a:t>
            </a:r>
          </a:p>
          <a:p>
            <a:pPr marL="0" marR="0" lvl="0" indent="0" algn="l" rtl="0">
              <a:lnSpc>
                <a:spcPct val="100000"/>
              </a:lnSpc>
              <a:spcBef>
                <a:spcPts val="0"/>
              </a:spcBef>
              <a:spcAft>
                <a:spcPts val="0"/>
              </a:spcAft>
              <a:buClr>
                <a:srgbClr val="000000"/>
              </a:buClr>
              <a:buSzPts val="3600"/>
              <a:buFont typeface="Arial"/>
              <a:buNone/>
            </a:pPr>
            <a:endParaRPr lang="en-US" sz="3600" b="1"/>
          </a:p>
          <a:p>
            <a:pPr lvl="0">
              <a:buSzPts val="3600"/>
            </a:pPr>
            <a:r>
              <a:rPr lang="ja-JP" altLang="en-US" sz="3600" b="1" i="0" u="none" strike="noStrike" cap="none">
                <a:solidFill>
                  <a:srgbClr val="000000"/>
                </a:solidFill>
                <a:latin typeface="Arial"/>
                <a:ea typeface="Arial"/>
                <a:cs typeface="Arial"/>
                <a:sym typeface="Arial"/>
              </a:rPr>
              <a:t>◆</a:t>
            </a:r>
            <a:r>
              <a:rPr lang="en-US" altLang="ja-JP" sz="3600" b="1" err="1"/>
              <a:t>Biết</a:t>
            </a:r>
            <a:r>
              <a:rPr lang="en-US" altLang="ja-JP" sz="3600" b="1"/>
              <a:t> </a:t>
            </a:r>
            <a:r>
              <a:rPr lang="en-US" altLang="ja-JP" sz="3600" b="1" err="1"/>
              <a:t>về</a:t>
            </a:r>
            <a:r>
              <a:rPr lang="en-US" altLang="ja-JP" sz="3600" b="1"/>
              <a:t> du </a:t>
            </a:r>
            <a:r>
              <a:rPr lang="en-US" altLang="ja-JP" sz="3600" b="1" err="1"/>
              <a:t>lịch</a:t>
            </a:r>
            <a:r>
              <a:rPr lang="en-US" altLang="ja-JP" sz="3600" b="1"/>
              <a:t> </a:t>
            </a:r>
            <a:r>
              <a:rPr lang="en-US" altLang="ja-JP" sz="3600" b="1" err="1"/>
              <a:t>cho</a:t>
            </a:r>
            <a:r>
              <a:rPr lang="en-US" altLang="ja-JP" sz="3600" b="1"/>
              <a:t> </a:t>
            </a:r>
            <a:r>
              <a:rPr lang="en-US" altLang="ja-JP" sz="3600" b="1" err="1"/>
              <a:t>nhân</a:t>
            </a:r>
            <a:r>
              <a:rPr lang="en-US" altLang="ja-JP" sz="3600" b="1"/>
              <a:t> </a:t>
            </a:r>
            <a:r>
              <a:rPr lang="en-US" altLang="ja-JP" sz="3600" b="1" err="1"/>
              <a:t>viên</a:t>
            </a:r>
            <a:r>
              <a:rPr lang="en-US" altLang="ja-JP" sz="3600" b="1"/>
              <a:t> </a:t>
            </a:r>
            <a:r>
              <a:rPr lang="en-US" altLang="ja-JP" sz="3600" b="1" err="1"/>
              <a:t>công</a:t>
            </a:r>
            <a:r>
              <a:rPr lang="en-US" altLang="ja-JP" sz="3600" b="1"/>
              <a:t> ty.</a:t>
            </a:r>
          </a:p>
          <a:p>
            <a:pPr lvl="0">
              <a:buSzPts val="3600"/>
            </a:pPr>
            <a:endParaRPr lang="en-US" sz="3600" b="1" i="0" u="none" strike="noStrike" cap="none">
              <a:solidFill>
                <a:srgbClr val="000000"/>
              </a:solidFill>
              <a:latin typeface="Arial"/>
              <a:ea typeface="Arial"/>
              <a:cs typeface="Arial"/>
              <a:sym typeface="Arial"/>
            </a:endParaRPr>
          </a:p>
          <a:p>
            <a:pPr lvl="0">
              <a:buSzPts val="3600"/>
            </a:pPr>
            <a:endParaRPr sz="3600" b="1" i="0" u="none" strike="noStrike" cap="none">
              <a:solidFill>
                <a:srgbClr val="000000"/>
              </a:solidFill>
              <a:latin typeface="Arial"/>
              <a:ea typeface="Arial"/>
              <a:cs typeface="Arial"/>
              <a:sym typeface="Arial"/>
            </a:endParaRPr>
          </a:p>
          <a:p>
            <a:pPr lvl="0"/>
            <a:r>
              <a:rPr lang="ja-JP" sz="3600" b="1">
                <a:solidFill>
                  <a:srgbClr val="000000"/>
                </a:solidFill>
                <a:latin typeface="Arial"/>
                <a:ea typeface="Arial"/>
                <a:cs typeface="Arial"/>
                <a:sym typeface="Arial"/>
              </a:rPr>
              <a:t>◆</a:t>
            </a:r>
            <a:r>
              <a:rPr lang="en-US" altLang="ja-JP" sz="3600" b="1" err="1"/>
              <a:t>Có</a:t>
            </a:r>
            <a:r>
              <a:rPr lang="en-US" altLang="ja-JP" sz="3600" b="1"/>
              <a:t> </a:t>
            </a:r>
            <a:r>
              <a:rPr lang="en-US" altLang="ja-JP" sz="3600" b="1" err="1"/>
              <a:t>thể</a:t>
            </a:r>
            <a:r>
              <a:rPr lang="en-US" altLang="ja-JP" sz="3600" b="1"/>
              <a:t> </a:t>
            </a:r>
            <a:r>
              <a:rPr lang="en-US" altLang="ja-JP" sz="3600" b="1" err="1"/>
              <a:t>lập</a:t>
            </a:r>
            <a:r>
              <a:rPr lang="en-US" altLang="ja-JP" sz="3600" b="1"/>
              <a:t> </a:t>
            </a:r>
            <a:r>
              <a:rPr lang="en-US" altLang="ja-JP" sz="3600" b="1" err="1"/>
              <a:t>kế</a:t>
            </a:r>
            <a:r>
              <a:rPr lang="en-US" altLang="ja-JP" sz="3600" b="1"/>
              <a:t> </a:t>
            </a:r>
            <a:r>
              <a:rPr lang="en-US" altLang="ja-JP" sz="3600" b="1" err="1"/>
              <a:t>hoạch</a:t>
            </a:r>
            <a:r>
              <a:rPr lang="en-US" altLang="ja-JP" sz="3600" b="1"/>
              <a:t> </a:t>
            </a:r>
            <a:r>
              <a:rPr lang="en-US" altLang="ja-JP" sz="3600" b="1" err="1"/>
              <a:t>đi</a:t>
            </a:r>
            <a:r>
              <a:rPr lang="en-US" altLang="ja-JP" sz="3600" b="1"/>
              <a:t> du </a:t>
            </a:r>
            <a:r>
              <a:rPr lang="en-US" altLang="ja-JP" sz="3600" b="1" err="1"/>
              <a:t>lịch</a:t>
            </a:r>
            <a:r>
              <a:rPr lang="en-US" altLang="ja-JP" sz="3600" b="1"/>
              <a:t> ở Nhật.</a:t>
            </a:r>
          </a:p>
        </p:txBody>
      </p:sp>
      <p:sp>
        <p:nvSpPr>
          <p:cNvPr id="549" name="Google Shape;549;p36"/>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Kết</a:t>
            </a:r>
            <a:r>
              <a:rPr lang="en-US" altLang="ja-JP" sz="4000">
                <a:solidFill>
                  <a:srgbClr val="FFFFFF"/>
                </a:solidFill>
              </a:rPr>
              <a:t> </a:t>
            </a:r>
            <a:r>
              <a:rPr lang="en-US" altLang="ja-JP" sz="4000" err="1">
                <a:solidFill>
                  <a:srgbClr val="FFFFFF"/>
                </a:solidFill>
              </a:rPr>
              <a:t>luận</a:t>
            </a:r>
            <a:endParaRPr/>
          </a:p>
        </p:txBody>
      </p:sp>
      <p:sp>
        <p:nvSpPr>
          <p:cNvPr id="550" name="Google Shape;550;p36"/>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7</a:t>
            </a:r>
            <a:endParaRPr sz="4000" b="0" i="0" u="none" strike="noStrike" cap="none">
              <a:solidFill>
                <a:srgbClr val="000000"/>
              </a:solidFill>
              <a:latin typeface="Arial"/>
              <a:ea typeface="Arial"/>
              <a:cs typeface="Arial"/>
              <a:sym typeface="Arial"/>
            </a:endParaRPr>
          </a:p>
        </p:txBody>
      </p:sp>
      <p:sp>
        <p:nvSpPr>
          <p:cNvPr id="551" name="Google Shape;551;p36"/>
          <p:cNvSpPr/>
          <p:nvPr/>
        </p:nvSpPr>
        <p:spPr>
          <a:xfrm>
            <a:off x="10952468" y="2035045"/>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552" name="Google Shape;552;p36"/>
          <p:cNvSpPr/>
          <p:nvPr/>
        </p:nvSpPr>
        <p:spPr>
          <a:xfrm>
            <a:off x="10952471" y="5550595"/>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553" name="Google Shape;553;p36"/>
          <p:cNvSpPr txBox="1"/>
          <p:nvPr/>
        </p:nvSpPr>
        <p:spPr>
          <a:xfrm>
            <a:off x="10922954" y="1561317"/>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
        <p:nvSpPr>
          <p:cNvPr id="554" name="Google Shape;554;p36"/>
          <p:cNvSpPr txBox="1"/>
          <p:nvPr/>
        </p:nvSpPr>
        <p:spPr>
          <a:xfrm>
            <a:off x="10952470" y="5065531"/>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
        <p:nvSpPr>
          <p:cNvPr id="9" name="Google Shape;551;p36">
            <a:extLst>
              <a:ext uri="{FF2B5EF4-FFF2-40B4-BE49-F238E27FC236}">
                <a16:creationId xmlns:a16="http://schemas.microsoft.com/office/drawing/2014/main" id="{657A1E77-3356-44AC-AE5C-27AA82938072}"/>
              </a:ext>
            </a:extLst>
          </p:cNvPr>
          <p:cNvSpPr/>
          <p:nvPr/>
        </p:nvSpPr>
        <p:spPr>
          <a:xfrm>
            <a:off x="10952470" y="3803961"/>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10" name="Google Shape;553;p36">
            <a:extLst>
              <a:ext uri="{FF2B5EF4-FFF2-40B4-BE49-F238E27FC236}">
                <a16:creationId xmlns:a16="http://schemas.microsoft.com/office/drawing/2014/main" id="{48D3423F-2CAA-4D33-A8D3-909CEDAFD12F}"/>
              </a:ext>
            </a:extLst>
          </p:cNvPr>
          <p:cNvSpPr txBox="1"/>
          <p:nvPr/>
        </p:nvSpPr>
        <p:spPr>
          <a:xfrm>
            <a:off x="10952470" y="3313687"/>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xEl>
                                              <p:pRg st="0" end="0"/>
                                            </p:txEl>
                                          </p:spTgt>
                                        </p:tgtEl>
                                        <p:attrNameLst>
                                          <p:attrName>style.visibility</p:attrName>
                                        </p:attrNameLst>
                                      </p:cBhvr>
                                      <p:to>
                                        <p:strVal val="visible"/>
                                      </p:to>
                                    </p:set>
                                    <p:animEffect transition="in" filter="fade">
                                      <p:cBhvr>
                                        <p:cTn id="7" dur="500"/>
                                        <p:tgtEl>
                                          <p:spTgt spid="54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1"/>
                                        </p:tgtEl>
                                        <p:attrNameLst>
                                          <p:attrName>style.visibility</p:attrName>
                                        </p:attrNameLst>
                                      </p:cBhvr>
                                      <p:to>
                                        <p:strVal val="visible"/>
                                      </p:to>
                                    </p:set>
                                    <p:animEffect transition="in" filter="fade">
                                      <p:cBhvr>
                                        <p:cTn id="10" dur="500"/>
                                        <p:tgtEl>
                                          <p:spTgt spid="5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3"/>
                                        </p:tgtEl>
                                        <p:attrNameLst>
                                          <p:attrName>style.visibility</p:attrName>
                                        </p:attrNameLst>
                                      </p:cBhvr>
                                      <p:to>
                                        <p:strVal val="visible"/>
                                      </p:to>
                                    </p:set>
                                    <p:animEffect transition="in" filter="fade">
                                      <p:cBhvr>
                                        <p:cTn id="15" dur="500"/>
                                        <p:tgtEl>
                                          <p:spTgt spid="5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8">
                                            <p:txEl>
                                              <p:pRg st="2" end="2"/>
                                            </p:txEl>
                                          </p:spTgt>
                                        </p:tgtEl>
                                        <p:attrNameLst>
                                          <p:attrName>style.visibility</p:attrName>
                                        </p:attrNameLst>
                                      </p:cBhvr>
                                      <p:to>
                                        <p:strVal val="visible"/>
                                      </p:to>
                                    </p:set>
                                    <p:animEffect transition="in" filter="fade">
                                      <p:cBhvr>
                                        <p:cTn id="20" dur="500"/>
                                        <p:tgtEl>
                                          <p:spTgt spid="54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48">
                                            <p:txEl>
                                              <p:pRg st="5" end="5"/>
                                            </p:txEl>
                                          </p:spTgt>
                                        </p:tgtEl>
                                        <p:attrNameLst>
                                          <p:attrName>style.visibility</p:attrName>
                                        </p:attrNameLst>
                                      </p:cBhvr>
                                      <p:to>
                                        <p:strVal val="visible"/>
                                      </p:to>
                                    </p:set>
                                    <p:animEffect transition="in" filter="fade">
                                      <p:cBhvr>
                                        <p:cTn id="33" dur="500"/>
                                        <p:tgtEl>
                                          <p:spTgt spid="548">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52"/>
                                        </p:tgtEl>
                                        <p:attrNameLst>
                                          <p:attrName>style.visibility</p:attrName>
                                        </p:attrNameLst>
                                      </p:cBhvr>
                                      <p:to>
                                        <p:strVal val="visible"/>
                                      </p:to>
                                    </p:set>
                                    <p:animEffect transition="in" filter="fade">
                                      <p:cBhvr>
                                        <p:cTn id="36" dur="500"/>
                                        <p:tgtEl>
                                          <p:spTgt spid="55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4"/>
                                        </p:tgtEl>
                                        <p:attrNameLst>
                                          <p:attrName>style.visibility</p:attrName>
                                        </p:attrNameLst>
                                      </p:cBhvr>
                                      <p:to>
                                        <p:strVal val="visible"/>
                                      </p:to>
                                    </p:set>
                                    <p:animEffect transition="in" filter="fade">
                                      <p:cBhvr>
                                        <p:cTn id="41" dur="5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3"/>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Mục</a:t>
            </a:r>
            <a:r>
              <a:rPr lang="en-US" altLang="ja-JP" sz="4000">
                <a:solidFill>
                  <a:srgbClr val="FFFFFF"/>
                </a:solidFill>
              </a:rPr>
              <a:t> </a:t>
            </a:r>
            <a:r>
              <a:rPr lang="en-US" altLang="ja-JP" sz="4000" err="1">
                <a:solidFill>
                  <a:srgbClr val="FFFFFF"/>
                </a:solidFill>
              </a:rPr>
              <a:t>tiêu</a:t>
            </a:r>
            <a:endParaRPr lang="en-US" altLang="ja-JP" sz="4000">
              <a:solidFill>
                <a:srgbClr val="FFFFFF"/>
              </a:solidFill>
            </a:endParaRPr>
          </a:p>
          <a:p>
            <a:pPr lvl="0" algn="ctr">
              <a:buSzPts val="4000"/>
            </a:pPr>
            <a:r>
              <a:rPr lang="en-US" altLang="ja-JP" sz="4000" err="1">
                <a:solidFill>
                  <a:srgbClr val="FFFFFF"/>
                </a:solidFill>
              </a:rPr>
              <a:t>của</a:t>
            </a:r>
            <a:r>
              <a:rPr lang="en-US" altLang="ja-JP" sz="4000">
                <a:solidFill>
                  <a:srgbClr val="FFFFFF"/>
                </a:solidFill>
              </a:rPr>
              <a:t> </a:t>
            </a:r>
            <a:r>
              <a:rPr lang="en-US" altLang="ja-JP" sz="4000" err="1">
                <a:solidFill>
                  <a:srgbClr val="FFFFFF"/>
                </a:solidFill>
              </a:rPr>
              <a:t>bài</a:t>
            </a:r>
            <a:endParaRPr sz="4000" b="0" i="0" u="none" strike="noStrike" cap="none">
              <a:solidFill>
                <a:srgbClr val="FFFFFF"/>
              </a:solidFill>
              <a:latin typeface="Arial"/>
              <a:ea typeface="Arial"/>
              <a:cs typeface="Arial"/>
              <a:sym typeface="Arial"/>
            </a:endParaRPr>
          </a:p>
        </p:txBody>
      </p:sp>
      <p:sp>
        <p:nvSpPr>
          <p:cNvPr id="109" name="Google Shape;109;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１</a:t>
            </a:r>
            <a:endParaRPr/>
          </a:p>
        </p:txBody>
      </p:sp>
      <p:sp>
        <p:nvSpPr>
          <p:cNvPr id="5" name="Google Shape;107;p3">
            <a:extLst>
              <a:ext uri="{FF2B5EF4-FFF2-40B4-BE49-F238E27FC236}">
                <a16:creationId xmlns:a16="http://schemas.microsoft.com/office/drawing/2014/main" id="{6308692E-758B-43AB-83D4-0BA110E28EAF}"/>
              </a:ext>
            </a:extLst>
          </p:cNvPr>
          <p:cNvSpPr txBox="1"/>
          <p:nvPr/>
        </p:nvSpPr>
        <p:spPr>
          <a:xfrm>
            <a:off x="3222702" y="1720860"/>
            <a:ext cx="8694420" cy="3416279"/>
          </a:xfrm>
          <a:prstGeom prst="rect">
            <a:avLst/>
          </a:prstGeom>
          <a:noFill/>
          <a:ln>
            <a:noFill/>
          </a:ln>
        </p:spPr>
        <p:txBody>
          <a:bodyPr spcFirstLastPara="1" wrap="square" lIns="91425" tIns="45700" rIns="91425" bIns="45700" anchor="t" anchorCtr="0">
            <a:spAutoFit/>
          </a:bodyPr>
          <a:lstStyle/>
          <a:p>
            <a:pPr lvl="0">
              <a:buSzPts val="3600"/>
            </a:pPr>
            <a:r>
              <a:rPr lang="ja-JP" sz="3600" b="1" i="0" u="none" strike="noStrike" cap="none">
                <a:solidFill>
                  <a:srgbClr val="000000"/>
                </a:solidFill>
                <a:latin typeface="Arial"/>
                <a:ea typeface="Arial"/>
                <a:cs typeface="Arial"/>
                <a:sym typeface="Arial"/>
              </a:rPr>
              <a:t>◆</a:t>
            </a:r>
            <a:r>
              <a:rPr lang="en-US" altLang="ja-JP" sz="3600" b="1"/>
              <a:t>Du </a:t>
            </a:r>
            <a:r>
              <a:rPr lang="en-US" altLang="ja-JP" sz="3600" b="1" err="1"/>
              <a:t>lịch</a:t>
            </a:r>
            <a:r>
              <a:rPr lang="en-US" altLang="ja-JP" sz="3600" b="1"/>
              <a:t> </a:t>
            </a:r>
            <a:r>
              <a:rPr lang="en-US" altLang="ja-JP" sz="3600" b="1" err="1"/>
              <a:t>và</a:t>
            </a:r>
            <a:r>
              <a:rPr lang="en-US" altLang="ja-JP" sz="3600" b="1"/>
              <a:t> </a:t>
            </a:r>
            <a:r>
              <a:rPr lang="en-US" altLang="ja-JP" sz="3600" b="1" err="1"/>
              <a:t>các</a:t>
            </a:r>
            <a:r>
              <a:rPr lang="en-US" altLang="ja-JP" sz="3600" b="1"/>
              <a:t> </a:t>
            </a:r>
            <a:r>
              <a:rPr lang="en-US" altLang="ja-JP" sz="3600" b="1" err="1"/>
              <a:t>địa</a:t>
            </a:r>
            <a:r>
              <a:rPr lang="en-US" altLang="ja-JP" sz="3600" b="1"/>
              <a:t> </a:t>
            </a:r>
            <a:r>
              <a:rPr lang="en-US" altLang="ja-JP" sz="3600" b="1" err="1"/>
              <a:t>điểm</a:t>
            </a:r>
            <a:r>
              <a:rPr lang="en-US" altLang="ja-JP" sz="3600" b="1"/>
              <a:t> du </a:t>
            </a:r>
            <a:r>
              <a:rPr lang="en-US" altLang="ja-JP" sz="3600" b="1" err="1"/>
              <a:t>lịch</a:t>
            </a:r>
            <a:r>
              <a:rPr lang="en-US" altLang="ja-JP" sz="3600" b="1"/>
              <a:t> ở </a:t>
            </a:r>
            <a:r>
              <a:rPr lang="en-US" altLang="ja-JP" sz="3600" b="1" err="1"/>
              <a:t>Nhật</a:t>
            </a:r>
            <a:r>
              <a:rPr lang="en-US" altLang="ja-JP" sz="3600" b="1"/>
              <a:t>.</a:t>
            </a:r>
          </a:p>
          <a:p>
            <a:pPr lvl="0">
              <a:buSzPts val="3600"/>
            </a:pPr>
            <a:endParaRPr lang="en-US" sz="3600" b="1"/>
          </a:p>
          <a:p>
            <a:pPr lvl="0">
              <a:buSzPts val="3600"/>
            </a:pPr>
            <a:r>
              <a:rPr lang="ja-JP" altLang="en-US" sz="3600" b="1" i="0" u="none" strike="noStrike" cap="none">
                <a:solidFill>
                  <a:srgbClr val="000000"/>
                </a:solidFill>
                <a:latin typeface="Arial"/>
                <a:ea typeface="Arial"/>
                <a:cs typeface="Arial"/>
                <a:sym typeface="Arial"/>
              </a:rPr>
              <a:t>◆</a:t>
            </a:r>
            <a:r>
              <a:rPr lang="en-US" altLang="ja-JP" sz="3600" b="1" err="1"/>
              <a:t>Biết</a:t>
            </a:r>
            <a:r>
              <a:rPr lang="en-US" altLang="ja-JP" sz="3600" b="1"/>
              <a:t> </a:t>
            </a:r>
            <a:r>
              <a:rPr lang="en-US" altLang="ja-JP" sz="3600" b="1" err="1"/>
              <a:t>về</a:t>
            </a:r>
            <a:r>
              <a:rPr lang="en-US" altLang="ja-JP" sz="3600" b="1"/>
              <a:t> du </a:t>
            </a:r>
            <a:r>
              <a:rPr lang="en-US" altLang="ja-JP" sz="3600" b="1" err="1"/>
              <a:t>lịch</a:t>
            </a:r>
            <a:r>
              <a:rPr lang="en-US" altLang="ja-JP" sz="3600" b="1"/>
              <a:t> </a:t>
            </a:r>
            <a:r>
              <a:rPr lang="en-US" altLang="ja-JP" sz="3600" b="1" err="1"/>
              <a:t>cho</a:t>
            </a:r>
            <a:r>
              <a:rPr lang="en-US" altLang="ja-JP" sz="3600" b="1"/>
              <a:t> </a:t>
            </a:r>
            <a:r>
              <a:rPr lang="en-US" altLang="ja-JP" sz="3600" b="1" err="1"/>
              <a:t>nhân</a:t>
            </a:r>
            <a:r>
              <a:rPr lang="en-US" altLang="ja-JP" sz="3600" b="1"/>
              <a:t> </a:t>
            </a:r>
            <a:r>
              <a:rPr lang="en-US" altLang="ja-JP" sz="3600" b="1" err="1"/>
              <a:t>viên</a:t>
            </a:r>
            <a:r>
              <a:rPr lang="en-US" altLang="ja-JP" sz="3600" b="1"/>
              <a:t> </a:t>
            </a:r>
            <a:r>
              <a:rPr lang="en-US" altLang="ja-JP" sz="3600" b="1" err="1"/>
              <a:t>công</a:t>
            </a:r>
            <a:r>
              <a:rPr lang="en-US" altLang="ja-JP" sz="3600" b="1"/>
              <a:t> ty.</a:t>
            </a:r>
          </a:p>
          <a:p>
            <a:pPr lvl="0">
              <a:buSzPts val="3600"/>
            </a:pPr>
            <a:endParaRPr sz="3600" b="1" i="0" u="none" strike="noStrike" cap="none">
              <a:solidFill>
                <a:srgbClr val="000000"/>
              </a:solidFill>
              <a:latin typeface="Arial"/>
              <a:ea typeface="Arial"/>
              <a:cs typeface="Arial"/>
              <a:sym typeface="Arial"/>
            </a:endParaRPr>
          </a:p>
          <a:p>
            <a:pPr lvl="0"/>
            <a:r>
              <a:rPr lang="ja-JP" sz="3600" b="1" i="0" u="none" strike="noStrike" cap="none">
                <a:solidFill>
                  <a:srgbClr val="000000"/>
                </a:solidFill>
                <a:latin typeface="Arial"/>
                <a:ea typeface="Arial"/>
                <a:cs typeface="Arial"/>
                <a:sym typeface="Arial"/>
              </a:rPr>
              <a:t>◆</a:t>
            </a:r>
            <a:r>
              <a:rPr lang="en-US" altLang="ja-JP" sz="3600" b="1" err="1"/>
              <a:t>Có</a:t>
            </a:r>
            <a:r>
              <a:rPr lang="en-US" altLang="ja-JP" sz="3600" b="1"/>
              <a:t> </a:t>
            </a:r>
            <a:r>
              <a:rPr lang="en-US" altLang="ja-JP" sz="3600" b="1" err="1"/>
              <a:t>thể</a:t>
            </a:r>
            <a:r>
              <a:rPr lang="en-US" altLang="ja-JP" sz="3600" b="1"/>
              <a:t> </a:t>
            </a:r>
            <a:r>
              <a:rPr lang="en-US" altLang="ja-JP" sz="3600" b="1" err="1"/>
              <a:t>lập</a:t>
            </a:r>
            <a:r>
              <a:rPr lang="en-US" altLang="ja-JP" sz="3600" b="1"/>
              <a:t> </a:t>
            </a:r>
            <a:r>
              <a:rPr lang="en-US" altLang="ja-JP" sz="3600" b="1" err="1"/>
              <a:t>kế</a:t>
            </a:r>
            <a:r>
              <a:rPr lang="en-US" altLang="ja-JP" sz="3600" b="1"/>
              <a:t> </a:t>
            </a:r>
            <a:r>
              <a:rPr lang="en-US" altLang="ja-JP" sz="3600" b="1" err="1"/>
              <a:t>hoạch</a:t>
            </a:r>
            <a:r>
              <a:rPr lang="en-US" altLang="ja-JP" sz="3600" b="1"/>
              <a:t> </a:t>
            </a:r>
            <a:r>
              <a:rPr lang="en-US" altLang="ja-JP" sz="3600" b="1" err="1"/>
              <a:t>đi</a:t>
            </a:r>
            <a:r>
              <a:rPr lang="en-US" altLang="ja-JP" sz="3600" b="1"/>
              <a:t> du </a:t>
            </a:r>
            <a:r>
              <a:rPr lang="en-US" altLang="ja-JP" sz="3600" b="1" err="1"/>
              <a:t>lịch</a:t>
            </a:r>
            <a:r>
              <a:rPr lang="en-US" altLang="ja-JP" sz="3600" b="1"/>
              <a:t> ở </a:t>
            </a:r>
            <a:r>
              <a:rPr lang="en-US" altLang="ja-JP" sz="3600" b="1" err="1"/>
              <a:t>Nhật</a:t>
            </a:r>
            <a:r>
              <a:rPr lang="en-US" altLang="ja-JP" sz="3600" b="1"/>
              <a:t>.</a:t>
            </a:r>
            <a:endParaRPr sz="36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36"/>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Câu</a:t>
            </a:r>
            <a:r>
              <a:rPr lang="en-US" altLang="ja-JP" sz="4000">
                <a:solidFill>
                  <a:srgbClr val="FFFFFF"/>
                </a:solidFill>
              </a:rPr>
              <a:t> </a:t>
            </a:r>
            <a:r>
              <a:rPr lang="en-US" altLang="ja-JP" sz="4000" err="1">
                <a:solidFill>
                  <a:srgbClr val="FFFFFF"/>
                </a:solidFill>
              </a:rPr>
              <a:t>hỏi</a:t>
            </a:r>
            <a:r>
              <a:rPr lang="en-US" altLang="ja-JP" sz="4000">
                <a:solidFill>
                  <a:srgbClr val="FFFFFF"/>
                </a:solidFill>
              </a:rPr>
              <a:t> </a:t>
            </a:r>
            <a:r>
              <a:rPr lang="en-US" altLang="ja-JP" sz="4000" err="1">
                <a:solidFill>
                  <a:srgbClr val="FFFFFF"/>
                </a:solidFill>
              </a:rPr>
              <a:t>thường</a:t>
            </a:r>
            <a:r>
              <a:rPr lang="en-US" altLang="ja-JP" sz="4000">
                <a:solidFill>
                  <a:srgbClr val="FFFFFF"/>
                </a:solidFill>
              </a:rPr>
              <a:t> </a:t>
            </a:r>
            <a:r>
              <a:rPr lang="en-US" altLang="ja-JP" sz="4000" err="1">
                <a:solidFill>
                  <a:srgbClr val="FFFFFF"/>
                </a:solidFill>
              </a:rPr>
              <a:t>gặp</a:t>
            </a:r>
            <a:endParaRPr/>
          </a:p>
        </p:txBody>
      </p:sp>
      <p:sp>
        <p:nvSpPr>
          <p:cNvPr id="550" name="Google Shape;550;p36"/>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８</a:t>
            </a:r>
            <a:endParaRPr sz="4000" b="0" i="0" u="none" strike="noStrike" cap="none">
              <a:solidFill>
                <a:srgbClr val="000000"/>
              </a:solidFill>
              <a:latin typeface="Arial"/>
              <a:ea typeface="Arial"/>
              <a:cs typeface="Arial"/>
              <a:sym typeface="Arial"/>
            </a:endParaRPr>
          </a:p>
        </p:txBody>
      </p:sp>
      <p:pic>
        <p:nvPicPr>
          <p:cNvPr id="2" name="Picture 2" descr="再掲載】Oracleライセンスよくある質問集（FAQ）_2 - DBひとりでできるもん">
            <a:extLst>
              <a:ext uri="{FF2B5EF4-FFF2-40B4-BE49-F238E27FC236}">
                <a16:creationId xmlns:a16="http://schemas.microsoft.com/office/drawing/2014/main" id="{285787A4-8D8E-2F8F-A034-FC528FDF0295}"/>
              </a:ext>
            </a:extLst>
          </p:cNvPr>
          <p:cNvPicPr>
            <a:picLocks noChangeAspect="1" noChangeArrowheads="1"/>
          </p:cNvPicPr>
          <p:nvPr/>
        </p:nvPicPr>
        <p:blipFill>
          <a:blip r:embed="rId3">
            <a:duotone>
              <a:prstClr val="black"/>
              <a:srgbClr val="008183">
                <a:tint val="45000"/>
                <a:satMod val="400000"/>
              </a:srgbClr>
            </a:duotone>
            <a:extLst>
              <a:ext uri="{BEBA8EAE-BF5A-486C-A8C5-ECC9F3942E4B}">
                <a14:imgProps xmlns:a14="http://schemas.microsoft.com/office/drawing/2010/main">
                  <a14:imgLayer r:embed="rId4">
                    <a14:imgEffect>
                      <a14:sharpenSoften amount="18000"/>
                    </a14:imgEffect>
                    <a14:imgEffect>
                      <a14:brightnessContrast bright="28000" contrast="-5000"/>
                    </a14:imgEffect>
                  </a14:imgLayer>
                </a14:imgProps>
              </a:ext>
              <a:ext uri="{28A0092B-C50C-407E-A947-70E740481C1C}">
                <a14:useLocalDpi xmlns:a14="http://schemas.microsoft.com/office/drawing/2010/main" val="0"/>
              </a:ext>
            </a:extLst>
          </a:blip>
          <a:srcRect/>
          <a:stretch>
            <a:fillRect/>
          </a:stretch>
        </p:blipFill>
        <p:spPr bwMode="auto">
          <a:xfrm>
            <a:off x="4602683" y="-229535"/>
            <a:ext cx="5940340" cy="37652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3" descr="先生のイラスト（女性） | かわいいフリー素材集 いらすとや">
            <a:extLst>
              <a:ext uri="{FF2B5EF4-FFF2-40B4-BE49-F238E27FC236}">
                <a16:creationId xmlns:a16="http://schemas.microsoft.com/office/drawing/2014/main" id="{2294FF78-450A-B70E-2D3F-E3B92021E7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778"/>
          <a:stretch/>
        </p:blipFill>
        <p:spPr bwMode="auto">
          <a:xfrm>
            <a:off x="8420721" y="3110571"/>
            <a:ext cx="3397337" cy="33801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質問の仕方で勉強しているかどうかが分かります - さくスタ ブログ">
            <a:extLst>
              <a:ext uri="{FF2B5EF4-FFF2-40B4-BE49-F238E27FC236}">
                <a16:creationId xmlns:a16="http://schemas.microsoft.com/office/drawing/2014/main" id="{544EB8F6-8DF1-AA44-8279-D6662A3BA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38" y="3337241"/>
            <a:ext cx="2367728" cy="292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71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AF87E8BD-4340-EAD1-7F95-10270BD22514}"/>
              </a:ext>
            </a:extLst>
          </p:cNvPr>
          <p:cNvSpPr/>
          <p:nvPr/>
        </p:nvSpPr>
        <p:spPr>
          <a:xfrm>
            <a:off x="6432083" y="795032"/>
            <a:ext cx="5704951" cy="4204102"/>
          </a:xfrm>
          <a:prstGeom prst="cloudCallout">
            <a:avLst>
              <a:gd name="adj1" fmla="val -56746"/>
              <a:gd name="adj2" fmla="val 40784"/>
            </a:avLst>
          </a:prstGeom>
          <a:ln>
            <a:solidFill>
              <a:srgbClr val="00818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6BBBEA1A-44DD-4739-0455-1A6EF36CE55E}"/>
              </a:ext>
            </a:extLst>
          </p:cNvPr>
          <p:cNvSpPr/>
          <p:nvPr/>
        </p:nvSpPr>
        <p:spPr>
          <a:xfrm>
            <a:off x="257666" y="1051679"/>
            <a:ext cx="5355083" cy="4286250"/>
          </a:xfrm>
          <a:prstGeom prst="wedgeEllipseCallout">
            <a:avLst>
              <a:gd name="adj1" fmla="val 18806"/>
              <a:gd name="adj2" fmla="val 53357"/>
            </a:avLst>
          </a:prstGeom>
          <a:noFill/>
          <a:ln>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6">
            <a:extLst>
              <a:ext uri="{FF2B5EF4-FFF2-40B4-BE49-F238E27FC236}">
                <a16:creationId xmlns:a16="http://schemas.microsoft.com/office/drawing/2014/main" id="{BC0C14F1-B626-0B46-92C4-CAF78B9D7023}"/>
              </a:ext>
            </a:extLst>
          </p:cNvPr>
          <p:cNvSpPr txBox="1"/>
          <p:nvPr/>
        </p:nvSpPr>
        <p:spPr>
          <a:xfrm>
            <a:off x="0" y="0"/>
            <a:ext cx="12192000" cy="584775"/>
          </a:xfrm>
          <a:prstGeom prst="rect">
            <a:avLst/>
          </a:prstGeom>
          <a:solidFill>
            <a:srgbClr val="008183"/>
          </a:solidFill>
        </p:spPr>
        <p:txBody>
          <a:bodyPr wrap="square">
            <a:spAutoFit/>
          </a:bodyPr>
          <a:lstStyle/>
          <a:p>
            <a:r>
              <a:rPr lang="en-US" altLang="ja-JP" sz="3200">
                <a:solidFill>
                  <a:schemeClr val="bg1"/>
                </a:solidFill>
              </a:rPr>
              <a:t>Ở Nhật Bản </a:t>
            </a:r>
            <a:r>
              <a:rPr lang="en-US" altLang="ja-JP" sz="3200" err="1">
                <a:solidFill>
                  <a:schemeClr val="bg1"/>
                </a:solidFill>
              </a:rPr>
              <a:t>có</a:t>
            </a:r>
            <a:r>
              <a:rPr lang="en-US" altLang="ja-JP" sz="3200">
                <a:solidFill>
                  <a:schemeClr val="bg1"/>
                </a:solidFill>
              </a:rPr>
              <a:t> </a:t>
            </a:r>
            <a:r>
              <a:rPr lang="en-US" altLang="ja-JP" sz="3200" err="1">
                <a:solidFill>
                  <a:schemeClr val="bg1"/>
                </a:solidFill>
              </a:rPr>
              <a:t>những</a:t>
            </a:r>
            <a:r>
              <a:rPr lang="en-US" altLang="ja-JP" sz="3200">
                <a:solidFill>
                  <a:schemeClr val="bg1"/>
                </a:solidFill>
              </a:rPr>
              <a:t> </a:t>
            </a:r>
            <a:r>
              <a:rPr lang="en-US" altLang="ja-JP" sz="3200" err="1">
                <a:solidFill>
                  <a:schemeClr val="bg1"/>
                </a:solidFill>
              </a:rPr>
              <a:t>hình</a:t>
            </a:r>
            <a:r>
              <a:rPr lang="en-US" altLang="ja-JP" sz="3200">
                <a:solidFill>
                  <a:schemeClr val="bg1"/>
                </a:solidFill>
              </a:rPr>
              <a:t> </a:t>
            </a:r>
            <a:r>
              <a:rPr lang="en-US" altLang="ja-JP" sz="3200" err="1">
                <a:solidFill>
                  <a:schemeClr val="bg1"/>
                </a:solidFill>
              </a:rPr>
              <a:t>thức</a:t>
            </a:r>
            <a:r>
              <a:rPr lang="en-US" altLang="ja-JP" sz="3200">
                <a:solidFill>
                  <a:schemeClr val="bg1"/>
                </a:solidFill>
              </a:rPr>
              <a:t> </a:t>
            </a:r>
            <a:r>
              <a:rPr lang="en-US" altLang="ja-JP" sz="3200" err="1">
                <a:solidFill>
                  <a:schemeClr val="bg1"/>
                </a:solidFill>
              </a:rPr>
              <a:t>lưu</a:t>
            </a:r>
            <a:r>
              <a:rPr lang="en-US" altLang="ja-JP" sz="3200">
                <a:solidFill>
                  <a:schemeClr val="bg1"/>
                </a:solidFill>
              </a:rPr>
              <a:t> </a:t>
            </a:r>
            <a:r>
              <a:rPr lang="en-US" altLang="ja-JP" sz="3200" err="1">
                <a:solidFill>
                  <a:schemeClr val="bg1"/>
                </a:solidFill>
              </a:rPr>
              <a:t>trú</a:t>
            </a:r>
            <a:r>
              <a:rPr lang="en-US" altLang="ja-JP" sz="3200">
                <a:solidFill>
                  <a:schemeClr val="bg1"/>
                </a:solidFill>
              </a:rPr>
              <a:t> </a:t>
            </a:r>
            <a:r>
              <a:rPr lang="en-US" altLang="ja-JP" sz="3200" err="1">
                <a:solidFill>
                  <a:schemeClr val="bg1"/>
                </a:solidFill>
              </a:rPr>
              <a:t>nào</a:t>
            </a:r>
            <a:r>
              <a:rPr lang="en-US" altLang="ja-JP" sz="3200">
                <a:solidFill>
                  <a:schemeClr val="bg1"/>
                </a:solidFill>
              </a:rPr>
              <a:t>?</a:t>
            </a:r>
            <a:endParaRPr lang="ja-JP" altLang="en-US" sz="3200">
              <a:solidFill>
                <a:schemeClr val="bg1"/>
              </a:solidFill>
            </a:endParaRPr>
          </a:p>
        </p:txBody>
      </p:sp>
      <p:pic>
        <p:nvPicPr>
          <p:cNvPr id="7" name="Picture 2" descr="いろいろな考え事をしている人たちのイラスト（ふきだし） | かわいいフリー素材集 いらすとや">
            <a:extLst>
              <a:ext uri="{FF2B5EF4-FFF2-40B4-BE49-F238E27FC236}">
                <a16:creationId xmlns:a16="http://schemas.microsoft.com/office/drawing/2014/main" id="{FCEF51C5-A8E5-F800-626A-C6FC57AFBD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7250" l="10000" r="98000">
                        <a14:foregroundMark x1="40000" y1="65875" x2="35375" y2="81000"/>
                        <a14:foregroundMark x1="35375" y1="81000" x2="24875" y2="92000"/>
                        <a14:foregroundMark x1="24875" y1="92000" x2="21625" y2="84125"/>
                        <a14:foregroundMark x1="21625" y1="84125" x2="21625" y2="84125"/>
                        <a14:foregroundMark x1="19750" y1="77000" x2="85000" y2="97250"/>
                        <a14:foregroundMark x1="85000" y1="97250" x2="85000" y2="97250"/>
                        <a14:foregroundMark x1="65000" y1="59500" x2="97750" y2="89750"/>
                        <a14:foregroundMark x1="97750" y1="89750" x2="97750" y2="89750"/>
                        <a14:foregroundMark x1="87250" y1="71375" x2="98000" y2="92000"/>
                        <a14:foregroundMark x1="85500" y1="76375" x2="13000" y2="88625"/>
                        <a14:foregroundMark x1="13000" y1="88625" x2="13000" y2="88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45215" y="1934199"/>
            <a:ext cx="4736156" cy="47361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清水寺のイラスト | かわいいフリー素材集 いらすとや">
            <a:extLst>
              <a:ext uri="{FF2B5EF4-FFF2-40B4-BE49-F238E27FC236}">
                <a16:creationId xmlns:a16="http://schemas.microsoft.com/office/drawing/2014/main" id="{87370C88-150F-2C5A-EB22-4C80F545B3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4000" l="4762" r="96429">
                        <a14:foregroundMark x1="47619" y1="8500" x2="69841" y2="15000"/>
                        <a14:foregroundMark x1="65873" y1="2500" x2="69444" y2="24000"/>
                        <a14:foregroundMark x1="74206" y1="71000" x2="75397" y2="81000"/>
                        <a14:foregroundMark x1="75397" y1="81000" x2="88889" y2="93000"/>
                        <a14:foregroundMark x1="94841" y1="51500" x2="96429" y2="62500"/>
                        <a14:foregroundMark x1="96429" y1="62500" x2="95238" y2="83500"/>
                        <a14:foregroundMark x1="4762" y1="94000" x2="33333" y2="89000"/>
                      </a14:backgroundRemoval>
                    </a14:imgEffect>
                  </a14:imgLayer>
                </a14:imgProps>
              </a:ext>
              <a:ext uri="{28A0092B-C50C-407E-A947-70E740481C1C}">
                <a14:useLocalDpi xmlns:a14="http://schemas.microsoft.com/office/drawing/2010/main" val="0"/>
              </a:ext>
            </a:extLst>
          </a:blip>
          <a:srcRect/>
          <a:stretch>
            <a:fillRect/>
          </a:stretch>
        </p:blipFill>
        <p:spPr bwMode="auto">
          <a:xfrm>
            <a:off x="343638" y="2286751"/>
            <a:ext cx="1969422" cy="15630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京都の検索結果 | かわいいフリー素材集 いらすとや">
            <a:extLst>
              <a:ext uri="{FF2B5EF4-FFF2-40B4-BE49-F238E27FC236}">
                <a16:creationId xmlns:a16="http://schemas.microsoft.com/office/drawing/2014/main" id="{70D154C5-2B4C-4C86-3088-46E06A44F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2154" y="1078034"/>
            <a:ext cx="1754272" cy="1754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観光地の検索結果 | かわいいフリー素材集 いらすとや">
            <a:extLst>
              <a:ext uri="{FF2B5EF4-FFF2-40B4-BE49-F238E27FC236}">
                <a16:creationId xmlns:a16="http://schemas.microsoft.com/office/drawing/2014/main" id="{4E897F48-5D8E-EA66-2B2B-E653210193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1488" y="1819728"/>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旅行に行く女性のイラスト | かわいいフリー素材集 いらすとや">
            <a:extLst>
              <a:ext uri="{FF2B5EF4-FFF2-40B4-BE49-F238E27FC236}">
                <a16:creationId xmlns:a16="http://schemas.microsoft.com/office/drawing/2014/main" id="{768BF770-E007-561C-3E00-4F304A93F1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6641" y="3241425"/>
            <a:ext cx="1969422" cy="175770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ホテルのイラスト（小） | かわいいフリー素材集 いらすとや">
            <a:extLst>
              <a:ext uri="{FF2B5EF4-FFF2-40B4-BE49-F238E27FC236}">
                <a16:creationId xmlns:a16="http://schemas.microsoft.com/office/drawing/2014/main" id="{DCC2CCE2-B01A-EF7D-9711-77D87F09F3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9427" y="1295242"/>
            <a:ext cx="1525671" cy="164731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旅館・民宿のイラスト | かわいいフリー素材集 いらすとや">
            <a:extLst>
              <a:ext uri="{FF2B5EF4-FFF2-40B4-BE49-F238E27FC236}">
                <a16:creationId xmlns:a16="http://schemas.microsoft.com/office/drawing/2014/main" id="{D0B6088B-3F58-9270-845C-AF59BED277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0966" y="2942555"/>
            <a:ext cx="1690467" cy="16904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旅館の室内イラスト（背景素材） | かわいいフリー素材集 いらすとや">
            <a:extLst>
              <a:ext uri="{FF2B5EF4-FFF2-40B4-BE49-F238E27FC236}">
                <a16:creationId xmlns:a16="http://schemas.microsoft.com/office/drawing/2014/main" id="{112D3924-CD30-9842-BEE7-A3908EC533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3981" y="2765356"/>
            <a:ext cx="1927871" cy="108442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寝室のイラスト（室内風景） | かわいいフリー素材集 いらすとや">
            <a:extLst>
              <a:ext uri="{FF2B5EF4-FFF2-40B4-BE49-F238E27FC236}">
                <a16:creationId xmlns:a16="http://schemas.microsoft.com/office/drawing/2014/main" id="{ECE94E68-47B4-A854-4866-5BDEAA5FEB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71100" y="1096800"/>
            <a:ext cx="1357491" cy="13574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はてなマーク・クエスチョンマーク | かわいいフリー素材集 いらすとや">
            <a:extLst>
              <a:ext uri="{FF2B5EF4-FFF2-40B4-BE49-F238E27FC236}">
                <a16:creationId xmlns:a16="http://schemas.microsoft.com/office/drawing/2014/main" id="{B1D61FD5-F563-D2CA-40DB-6DBE2FC114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99132" y="2211193"/>
            <a:ext cx="799333" cy="101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44"/>
                                        </p:tgtEl>
                                        <p:attrNameLst>
                                          <p:attrName>style.visibility</p:attrName>
                                        </p:attrNameLst>
                                      </p:cBhvr>
                                      <p:to>
                                        <p:strVal val="visible"/>
                                      </p:to>
                                    </p:set>
                                    <p:animEffect transition="in" filter="fade">
                                      <p:cBhvr>
                                        <p:cTn id="10" dur="500"/>
                                        <p:tgtEl>
                                          <p:spTgt spid="1044"/>
                                        </p:tgtEl>
                                      </p:cBhvr>
                                    </p:animEffect>
                                  </p:childTnLst>
                                </p:cTn>
                              </p:par>
                              <p:par>
                                <p:cTn id="11" presetID="10" presetClass="entr" presetSubtype="0" fill="hold" nodeType="withEffect">
                                  <p:stCondLst>
                                    <p:cond delay="0"/>
                                  </p:stCondLst>
                                  <p:childTnLst>
                                    <p:set>
                                      <p:cBhvr>
                                        <p:cTn id="12" dur="1" fill="hold">
                                          <p:stCondLst>
                                            <p:cond delay="0"/>
                                          </p:stCondLst>
                                        </p:cTn>
                                        <p:tgtEl>
                                          <p:spTgt spid="1050"/>
                                        </p:tgtEl>
                                        <p:attrNameLst>
                                          <p:attrName>style.visibility</p:attrName>
                                        </p:attrNameLst>
                                      </p:cBhvr>
                                      <p:to>
                                        <p:strVal val="visible"/>
                                      </p:to>
                                    </p:set>
                                    <p:animEffect transition="in" filter="fade">
                                      <p:cBhvr>
                                        <p:cTn id="13" dur="500"/>
                                        <p:tgtEl>
                                          <p:spTgt spid="1050"/>
                                        </p:tgtEl>
                                      </p:cBhvr>
                                    </p:animEffect>
                                  </p:childTnLst>
                                </p:cTn>
                              </p:par>
                              <p:par>
                                <p:cTn id="14" presetID="10" presetClass="entr" presetSubtype="0" fill="hold" nodeType="withEffect">
                                  <p:stCondLst>
                                    <p:cond delay="0"/>
                                  </p:stCondLst>
                                  <p:childTnLst>
                                    <p:set>
                                      <p:cBhvr>
                                        <p:cTn id="15" dur="1" fill="hold">
                                          <p:stCondLst>
                                            <p:cond delay="0"/>
                                          </p:stCondLst>
                                        </p:cTn>
                                        <p:tgtEl>
                                          <p:spTgt spid="1046"/>
                                        </p:tgtEl>
                                        <p:attrNameLst>
                                          <p:attrName>style.visibility</p:attrName>
                                        </p:attrNameLst>
                                      </p:cBhvr>
                                      <p:to>
                                        <p:strVal val="visible"/>
                                      </p:to>
                                    </p:set>
                                    <p:animEffect transition="in" filter="fade">
                                      <p:cBhvr>
                                        <p:cTn id="16" dur="500"/>
                                        <p:tgtEl>
                                          <p:spTgt spid="1046"/>
                                        </p:tgtEl>
                                      </p:cBhvr>
                                    </p:animEffect>
                                  </p:childTnLst>
                                </p:cTn>
                              </p:par>
                              <p:par>
                                <p:cTn id="17" presetID="10" presetClass="entr" presetSubtype="0" fill="hold" nodeType="withEffect">
                                  <p:stCondLst>
                                    <p:cond delay="0"/>
                                  </p:stCondLst>
                                  <p:childTnLst>
                                    <p:set>
                                      <p:cBhvr>
                                        <p:cTn id="18" dur="1" fill="hold">
                                          <p:stCondLst>
                                            <p:cond delay="0"/>
                                          </p:stCondLst>
                                        </p:cTn>
                                        <p:tgtEl>
                                          <p:spTgt spid="1048"/>
                                        </p:tgtEl>
                                        <p:attrNameLst>
                                          <p:attrName>style.visibility</p:attrName>
                                        </p:attrNameLst>
                                      </p:cBhvr>
                                      <p:to>
                                        <p:strVal val="visible"/>
                                      </p:to>
                                    </p:set>
                                    <p:animEffect transition="in" filter="fade">
                                      <p:cBhvr>
                                        <p:cTn id="19" dur="500"/>
                                        <p:tgtEl>
                                          <p:spTgt spid="1048"/>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ホテルのイラスト | かわいいフリー素材集 いらすとや">
            <a:extLst>
              <a:ext uri="{FF2B5EF4-FFF2-40B4-BE49-F238E27FC236}">
                <a16:creationId xmlns:a16="http://schemas.microsoft.com/office/drawing/2014/main" id="{BC6DAF5E-6CCF-C47F-9E66-B54269DBD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25" y="608564"/>
            <a:ext cx="3592739" cy="2638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旅館・民宿のイラスト | かわいいフリー素材集 いらすとや">
            <a:extLst>
              <a:ext uri="{FF2B5EF4-FFF2-40B4-BE49-F238E27FC236}">
                <a16:creationId xmlns:a16="http://schemas.microsoft.com/office/drawing/2014/main" id="{5EC10EB0-9E62-518E-44EE-41ED22709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093" y="591960"/>
            <a:ext cx="2608963" cy="2608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uilding with a blue roof&#10;&#10;Description automatically generated">
            <a:extLst>
              <a:ext uri="{FF2B5EF4-FFF2-40B4-BE49-F238E27FC236}">
                <a16:creationId xmlns:a16="http://schemas.microsoft.com/office/drawing/2014/main" id="{1393E4A6-2113-707E-401A-6F147813AF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50" b="98417" l="2813" r="95750">
                        <a14:foregroundMark x1="12625" y1="6167" x2="19188" y2="28500"/>
                        <a14:foregroundMark x1="19188" y1="28500" x2="11188" y2="84417"/>
                        <a14:foregroundMark x1="11188" y1="84417" x2="62313" y2="98417"/>
                        <a14:foregroundMark x1="40250" y1="90083" x2="88000" y2="85667"/>
                        <a14:foregroundMark x1="88000" y1="85667" x2="90938" y2="86000"/>
                        <a14:foregroundMark x1="83688" y1="88750" x2="82125" y2="33833"/>
                        <a14:foregroundMark x1="89000" y1="7167" x2="11438" y2="67167"/>
                        <a14:foregroundMark x1="11438" y1="67167" x2="11438" y2="67167"/>
                        <a14:foregroundMark x1="25750" y1="3250" x2="45250" y2="81167"/>
                        <a14:foregroundMark x1="5750" y1="17917" x2="70063" y2="9667"/>
                        <a14:foregroundMark x1="95750" y1="18417" x2="86625" y2="13583"/>
                        <a14:foregroundMark x1="2813" y1="64833" x2="36938" y2="47167"/>
                      </a14:backgroundRemoval>
                    </a14:imgEffect>
                  </a14:imgLayer>
                </a14:imgProps>
              </a:ext>
            </a:extLst>
          </a:blip>
          <a:stretch>
            <a:fillRect/>
          </a:stretch>
        </p:blipFill>
        <p:spPr>
          <a:xfrm>
            <a:off x="290025" y="4513904"/>
            <a:ext cx="2721831" cy="2041373"/>
          </a:xfrm>
          <a:prstGeom prst="rect">
            <a:avLst/>
          </a:prstGeom>
        </p:spPr>
      </p:pic>
      <p:pic>
        <p:nvPicPr>
          <p:cNvPr id="2056" name="Picture 8" descr="会社の受付のイラスト（女性） | かわいいフリー素材集 いらすとや">
            <a:extLst>
              <a:ext uri="{FF2B5EF4-FFF2-40B4-BE49-F238E27FC236}">
                <a16:creationId xmlns:a16="http://schemas.microsoft.com/office/drawing/2014/main" id="{F67E28AE-7ACA-1A99-DA8F-3423C6ADF3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77816" y="1769810"/>
            <a:ext cx="1462929" cy="15987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女将さんのイラスト | かわいいフリー素材集 いらすとや">
            <a:extLst>
              <a:ext uri="{FF2B5EF4-FFF2-40B4-BE49-F238E27FC236}">
                <a16:creationId xmlns:a16="http://schemas.microsoft.com/office/drawing/2014/main" id="{669F09BE-9EC7-6823-75FE-12DB041632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1285" y="1898997"/>
            <a:ext cx="1147695" cy="13403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building&#10;&#10;Description automatically generated">
            <a:extLst>
              <a:ext uri="{FF2B5EF4-FFF2-40B4-BE49-F238E27FC236}">
                <a16:creationId xmlns:a16="http://schemas.microsoft.com/office/drawing/2014/main" id="{E296CF2A-3EBD-5162-3C3B-88B7DA3B2D10}"/>
              </a:ext>
            </a:extLst>
          </p:cNvPr>
          <p:cNvPicPr>
            <a:picLocks noChangeAspect="1"/>
          </p:cNvPicPr>
          <p:nvPr/>
        </p:nvPicPr>
        <p:blipFill>
          <a:blip r:embed="rId9"/>
          <a:stretch>
            <a:fillRect/>
          </a:stretch>
        </p:blipFill>
        <p:spPr>
          <a:xfrm>
            <a:off x="6008560" y="4297161"/>
            <a:ext cx="3139168" cy="2354377"/>
          </a:xfrm>
          <a:prstGeom prst="rect">
            <a:avLst/>
          </a:prstGeom>
        </p:spPr>
      </p:pic>
      <p:pic>
        <p:nvPicPr>
          <p:cNvPr id="10" name="Picture 9" descr="A room with a table and chairs&#10;&#10;Description automatically generated">
            <a:extLst>
              <a:ext uri="{FF2B5EF4-FFF2-40B4-BE49-F238E27FC236}">
                <a16:creationId xmlns:a16="http://schemas.microsoft.com/office/drawing/2014/main" id="{886D4EDC-C19B-E85C-0689-0A97113C0641}"/>
              </a:ext>
            </a:extLst>
          </p:cNvPr>
          <p:cNvPicPr>
            <a:picLocks noChangeAspect="1"/>
          </p:cNvPicPr>
          <p:nvPr/>
        </p:nvPicPr>
        <p:blipFill>
          <a:blip r:embed="rId10"/>
          <a:stretch>
            <a:fillRect/>
          </a:stretch>
        </p:blipFill>
        <p:spPr>
          <a:xfrm>
            <a:off x="9489257" y="1184293"/>
            <a:ext cx="2462229" cy="1873602"/>
          </a:xfrm>
          <a:prstGeom prst="rect">
            <a:avLst/>
          </a:prstGeom>
        </p:spPr>
      </p:pic>
      <p:pic>
        <p:nvPicPr>
          <p:cNvPr id="12" name="Picture 11" descr="A room with a bed and pillows&#10;&#10;Description automatically generated">
            <a:extLst>
              <a:ext uri="{FF2B5EF4-FFF2-40B4-BE49-F238E27FC236}">
                <a16:creationId xmlns:a16="http://schemas.microsoft.com/office/drawing/2014/main" id="{D912B21B-B9D8-F40B-00B2-955C8B9A4223}"/>
              </a:ext>
            </a:extLst>
          </p:cNvPr>
          <p:cNvPicPr>
            <a:picLocks noChangeAspect="1"/>
          </p:cNvPicPr>
          <p:nvPr/>
        </p:nvPicPr>
        <p:blipFill>
          <a:blip r:embed="rId11"/>
          <a:stretch>
            <a:fillRect/>
          </a:stretch>
        </p:blipFill>
        <p:spPr>
          <a:xfrm>
            <a:off x="2938304" y="4600019"/>
            <a:ext cx="2492188" cy="1869141"/>
          </a:xfrm>
          <a:prstGeom prst="rect">
            <a:avLst/>
          </a:prstGeom>
        </p:spPr>
      </p:pic>
      <p:pic>
        <p:nvPicPr>
          <p:cNvPr id="14" name="Picture 13" descr="A bed with white sheets and pillows&#10;&#10;Description automatically generated">
            <a:extLst>
              <a:ext uri="{FF2B5EF4-FFF2-40B4-BE49-F238E27FC236}">
                <a16:creationId xmlns:a16="http://schemas.microsoft.com/office/drawing/2014/main" id="{0051D89A-2F53-34D3-E0C3-C36B94B2D45C}"/>
              </a:ext>
            </a:extLst>
          </p:cNvPr>
          <p:cNvPicPr>
            <a:picLocks noChangeAspect="1"/>
          </p:cNvPicPr>
          <p:nvPr/>
        </p:nvPicPr>
        <p:blipFill>
          <a:blip r:embed="rId12"/>
          <a:stretch>
            <a:fillRect/>
          </a:stretch>
        </p:blipFill>
        <p:spPr>
          <a:xfrm>
            <a:off x="3878395" y="1188754"/>
            <a:ext cx="2499741" cy="1869141"/>
          </a:xfrm>
          <a:prstGeom prst="rect">
            <a:avLst/>
          </a:prstGeom>
        </p:spPr>
      </p:pic>
      <p:sp>
        <p:nvSpPr>
          <p:cNvPr id="16" name="TextBox 15">
            <a:extLst>
              <a:ext uri="{FF2B5EF4-FFF2-40B4-BE49-F238E27FC236}">
                <a16:creationId xmlns:a16="http://schemas.microsoft.com/office/drawing/2014/main" id="{34C5BE42-8320-0C7B-F8F2-9814A46D13B1}"/>
              </a:ext>
            </a:extLst>
          </p:cNvPr>
          <p:cNvSpPr txBox="1"/>
          <p:nvPr/>
        </p:nvSpPr>
        <p:spPr>
          <a:xfrm>
            <a:off x="909643" y="317688"/>
            <a:ext cx="2608963" cy="338554"/>
          </a:xfrm>
          <a:prstGeom prst="rect">
            <a:avLst/>
          </a:prstGeom>
          <a:noFill/>
        </p:spPr>
        <p:txBody>
          <a:bodyPr wrap="square">
            <a:spAutoFit/>
          </a:bodyPr>
          <a:lstStyle/>
          <a:p>
            <a:r>
              <a:rPr lang="ja-JP" altLang="en-US" sz="1600" b="1"/>
              <a:t>１．ホテル </a:t>
            </a:r>
            <a:r>
              <a:rPr lang="en-US" altLang="ja-JP" sz="1600" b="1"/>
              <a:t>(</a:t>
            </a:r>
            <a:r>
              <a:rPr lang="en-US" altLang="ja-JP" sz="1600" b="1" err="1"/>
              <a:t>khách</a:t>
            </a:r>
            <a:r>
              <a:rPr lang="en-US" altLang="ja-JP" sz="1600" b="1"/>
              <a:t> </a:t>
            </a:r>
            <a:r>
              <a:rPr lang="en-US" altLang="ja-JP" sz="1600" b="1" err="1"/>
              <a:t>sạn</a:t>
            </a:r>
            <a:r>
              <a:rPr lang="en-US" altLang="ja-JP" sz="1600" b="1"/>
              <a:t>)</a:t>
            </a:r>
            <a:endParaRPr lang="en-US" sz="1600"/>
          </a:p>
        </p:txBody>
      </p:sp>
      <p:sp>
        <p:nvSpPr>
          <p:cNvPr id="17" name="TextBox 16">
            <a:extLst>
              <a:ext uri="{FF2B5EF4-FFF2-40B4-BE49-F238E27FC236}">
                <a16:creationId xmlns:a16="http://schemas.microsoft.com/office/drawing/2014/main" id="{B493B360-79A0-5E27-B078-A3FFA48DABEA}"/>
              </a:ext>
            </a:extLst>
          </p:cNvPr>
          <p:cNvSpPr txBox="1"/>
          <p:nvPr/>
        </p:nvSpPr>
        <p:spPr>
          <a:xfrm>
            <a:off x="7786169" y="307724"/>
            <a:ext cx="3840078" cy="338554"/>
          </a:xfrm>
          <a:prstGeom prst="rect">
            <a:avLst/>
          </a:prstGeom>
          <a:noFill/>
        </p:spPr>
        <p:txBody>
          <a:bodyPr wrap="square">
            <a:spAutoFit/>
          </a:bodyPr>
          <a:lstStyle/>
          <a:p>
            <a:r>
              <a:rPr lang="ja-JP" altLang="en-US" sz="1600" b="1"/>
              <a:t>２．旅館 </a:t>
            </a:r>
            <a:r>
              <a:rPr lang="en-US" altLang="ja-JP" sz="1600" b="1"/>
              <a:t>(Ryokan-</a:t>
            </a:r>
            <a:r>
              <a:rPr lang="en-US" altLang="ja-JP" sz="1600" b="1" err="1"/>
              <a:t>nhà</a:t>
            </a:r>
            <a:r>
              <a:rPr lang="en-US" altLang="ja-JP" sz="1600" b="1"/>
              <a:t> </a:t>
            </a:r>
            <a:r>
              <a:rPr lang="en-US" altLang="ja-JP" sz="1600" b="1" err="1"/>
              <a:t>nghỉ</a:t>
            </a:r>
            <a:r>
              <a:rPr lang="en-US" altLang="ja-JP" sz="1600" b="1"/>
              <a:t> </a:t>
            </a:r>
            <a:r>
              <a:rPr lang="en-US" altLang="ja-JP" sz="1600" b="1" err="1"/>
              <a:t>kiểu</a:t>
            </a:r>
            <a:r>
              <a:rPr lang="en-US" altLang="ja-JP" sz="1600" b="1"/>
              <a:t> Nhật)</a:t>
            </a:r>
            <a:endParaRPr lang="en-US" sz="1600"/>
          </a:p>
        </p:txBody>
      </p:sp>
      <p:sp>
        <p:nvSpPr>
          <p:cNvPr id="18" name="TextBox 17">
            <a:extLst>
              <a:ext uri="{FF2B5EF4-FFF2-40B4-BE49-F238E27FC236}">
                <a16:creationId xmlns:a16="http://schemas.microsoft.com/office/drawing/2014/main" id="{59DA5C19-3A6F-4912-6709-F36D5EB37B9E}"/>
              </a:ext>
            </a:extLst>
          </p:cNvPr>
          <p:cNvSpPr txBox="1"/>
          <p:nvPr/>
        </p:nvSpPr>
        <p:spPr>
          <a:xfrm>
            <a:off x="776653" y="3958607"/>
            <a:ext cx="3840078" cy="338554"/>
          </a:xfrm>
          <a:prstGeom prst="rect">
            <a:avLst/>
          </a:prstGeom>
          <a:noFill/>
        </p:spPr>
        <p:txBody>
          <a:bodyPr wrap="square">
            <a:spAutoFit/>
          </a:bodyPr>
          <a:lstStyle/>
          <a:p>
            <a:r>
              <a:rPr lang="ja-JP" altLang="en-US" sz="1600" b="1"/>
              <a:t>３．民宿 </a:t>
            </a:r>
            <a:r>
              <a:rPr lang="en-US" altLang="ja-JP" sz="1600" b="1"/>
              <a:t>(Minshuku-</a:t>
            </a:r>
            <a:r>
              <a:rPr lang="en-US" altLang="ja-JP" sz="1600" b="1" err="1"/>
              <a:t>nhà</a:t>
            </a:r>
            <a:r>
              <a:rPr lang="en-US" altLang="ja-JP" sz="1600" b="1"/>
              <a:t> </a:t>
            </a:r>
            <a:r>
              <a:rPr lang="en-US" altLang="ja-JP" sz="1600" b="1" err="1"/>
              <a:t>trọ</a:t>
            </a:r>
            <a:r>
              <a:rPr lang="en-US" altLang="ja-JP" sz="1600" b="1"/>
              <a:t> </a:t>
            </a:r>
            <a:r>
              <a:rPr lang="en-US" altLang="ja-JP" sz="1600" b="1" err="1"/>
              <a:t>tư</a:t>
            </a:r>
            <a:r>
              <a:rPr lang="en-US" altLang="ja-JP" sz="1600" b="1"/>
              <a:t> </a:t>
            </a:r>
            <a:r>
              <a:rPr lang="en-US" altLang="ja-JP" sz="1600" b="1" err="1"/>
              <a:t>nhân</a:t>
            </a:r>
            <a:r>
              <a:rPr lang="en-US" altLang="ja-JP" sz="1600" b="1"/>
              <a:t>)</a:t>
            </a:r>
            <a:endParaRPr lang="en-US" sz="1600"/>
          </a:p>
        </p:txBody>
      </p:sp>
      <p:sp>
        <p:nvSpPr>
          <p:cNvPr id="19" name="TextBox 18">
            <a:extLst>
              <a:ext uri="{FF2B5EF4-FFF2-40B4-BE49-F238E27FC236}">
                <a16:creationId xmlns:a16="http://schemas.microsoft.com/office/drawing/2014/main" id="{2AFC46A1-FC17-DB04-97B8-8CC298FF7CDD}"/>
              </a:ext>
            </a:extLst>
          </p:cNvPr>
          <p:cNvSpPr txBox="1"/>
          <p:nvPr/>
        </p:nvSpPr>
        <p:spPr>
          <a:xfrm>
            <a:off x="6341431" y="3920160"/>
            <a:ext cx="5850569" cy="338554"/>
          </a:xfrm>
          <a:prstGeom prst="rect">
            <a:avLst/>
          </a:prstGeom>
          <a:noFill/>
        </p:spPr>
        <p:txBody>
          <a:bodyPr wrap="square">
            <a:spAutoFit/>
          </a:bodyPr>
          <a:lstStyle/>
          <a:p>
            <a:r>
              <a:rPr lang="ja-JP" altLang="en-US" sz="1600" b="1"/>
              <a:t>４．ゲストハウス </a:t>
            </a:r>
            <a:r>
              <a:rPr lang="en-US" altLang="ja-JP" sz="1600" b="1"/>
              <a:t>(Guest house-</a:t>
            </a:r>
            <a:r>
              <a:rPr lang="en-US" altLang="ja-JP" sz="1600" b="1" err="1"/>
              <a:t>nhà</a:t>
            </a:r>
            <a:r>
              <a:rPr lang="en-US" altLang="ja-JP" sz="1600" b="1"/>
              <a:t> </a:t>
            </a:r>
            <a:r>
              <a:rPr lang="en-US" altLang="ja-JP" sz="1600" b="1" err="1"/>
              <a:t>nghỉ</a:t>
            </a:r>
            <a:r>
              <a:rPr lang="en-US" altLang="ja-JP" sz="1600" b="1"/>
              <a:t> ở </a:t>
            </a:r>
            <a:r>
              <a:rPr lang="en-US" altLang="ja-JP" sz="1600" b="1" err="1"/>
              <a:t>ghép</a:t>
            </a:r>
            <a:r>
              <a:rPr lang="en-US" altLang="ja-JP" sz="1600" b="1"/>
              <a:t> </a:t>
            </a:r>
            <a:r>
              <a:rPr lang="en-US" altLang="ja-JP" sz="1600" b="1" err="1"/>
              <a:t>chung</a:t>
            </a:r>
            <a:r>
              <a:rPr lang="en-US" altLang="ja-JP" sz="1600" b="1"/>
              <a:t>)</a:t>
            </a:r>
            <a:endParaRPr lang="en-US" sz="1600"/>
          </a:p>
        </p:txBody>
      </p:sp>
      <p:pic>
        <p:nvPicPr>
          <p:cNvPr id="1026" name="Picture 2" descr="icon">
            <a:extLst>
              <a:ext uri="{FF2B5EF4-FFF2-40B4-BE49-F238E27FC236}">
                <a16:creationId xmlns:a16="http://schemas.microsoft.com/office/drawing/2014/main" id="{15CAD7AF-9A52-3F59-03AE-B11C758B8B4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117515" y="4609729"/>
            <a:ext cx="2772414" cy="184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957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8C60EA6-47CB-24B4-BF1C-56A762339EFF}"/>
              </a:ext>
            </a:extLst>
          </p:cNvPr>
          <p:cNvPicPr>
            <a:picLocks noChangeAspect="1"/>
          </p:cNvPicPr>
          <p:nvPr/>
        </p:nvPicPr>
        <p:blipFill>
          <a:blip r:embed="rId3"/>
          <a:stretch>
            <a:fillRect/>
          </a:stretch>
        </p:blipFill>
        <p:spPr>
          <a:xfrm>
            <a:off x="5684295" y="4029627"/>
            <a:ext cx="1893735" cy="1205875"/>
          </a:xfrm>
          <a:prstGeom prst="rect">
            <a:avLst/>
          </a:prstGeom>
        </p:spPr>
      </p:pic>
      <p:grpSp>
        <p:nvGrpSpPr>
          <p:cNvPr id="22" name="Group 21">
            <a:extLst>
              <a:ext uri="{FF2B5EF4-FFF2-40B4-BE49-F238E27FC236}">
                <a16:creationId xmlns:a16="http://schemas.microsoft.com/office/drawing/2014/main" id="{BEBA8CFD-9615-FFC9-2546-C92896CE130F}"/>
              </a:ext>
            </a:extLst>
          </p:cNvPr>
          <p:cNvGrpSpPr/>
          <p:nvPr/>
        </p:nvGrpSpPr>
        <p:grpSpPr>
          <a:xfrm>
            <a:off x="10891308" y="3542188"/>
            <a:ext cx="1258614" cy="1131159"/>
            <a:chOff x="10155314" y="3273677"/>
            <a:chExt cx="1324827" cy="1213273"/>
          </a:xfrm>
        </p:grpSpPr>
        <p:sp>
          <p:nvSpPr>
            <p:cNvPr id="21" name="Speech Bubble: Oval 20">
              <a:extLst>
                <a:ext uri="{FF2B5EF4-FFF2-40B4-BE49-F238E27FC236}">
                  <a16:creationId xmlns:a16="http://schemas.microsoft.com/office/drawing/2014/main" id="{CD527AEA-F74B-FE40-4A73-3197AD33544B}"/>
                </a:ext>
              </a:extLst>
            </p:cNvPr>
            <p:cNvSpPr/>
            <p:nvPr/>
          </p:nvSpPr>
          <p:spPr>
            <a:xfrm>
              <a:off x="10155314" y="3273677"/>
              <a:ext cx="1324827" cy="1213273"/>
            </a:xfrm>
            <a:prstGeom prst="wedgeEllipseCallout">
              <a:avLst>
                <a:gd name="adj1" fmla="val -43370"/>
                <a:gd name="adj2" fmla="val 47119"/>
              </a:avLst>
            </a:prstGeom>
            <a:ln>
              <a:solidFill>
                <a:srgbClr val="00818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74" name="Picture 2" descr="2ページ目 | QRコード読み取りイラスト｜無料イラスト・フリー素材なら「イラストAC」">
              <a:extLst>
                <a:ext uri="{FF2B5EF4-FFF2-40B4-BE49-F238E27FC236}">
                  <a16:creationId xmlns:a16="http://schemas.microsoft.com/office/drawing/2014/main" id="{E889FD48-F382-38C7-B8BD-775BEE2038F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73529" l="12157" r="85490">
                          <a14:foregroundMark x1="12549" y1="14706" x2="63922" y2="63529"/>
                          <a14:foregroundMark x1="63922" y1="62059" x2="68235" y2="67941"/>
                          <a14:foregroundMark x1="62353" y1="65882" x2="71765" y2="39412"/>
                          <a14:foregroundMark x1="71765" y1="39412" x2="71765" y2="37353"/>
                          <a14:foregroundMark x1="72549" y1="30588" x2="76471" y2="59412"/>
                          <a14:foregroundMark x1="80000" y1="66471" x2="73725" y2="10882"/>
                          <a14:foregroundMark x1="72941" y1="12647" x2="72941" y2="12941"/>
                          <a14:foregroundMark x1="71373" y1="15588" x2="46667" y2="30588"/>
                          <a14:foregroundMark x1="61961" y1="14412" x2="76471" y2="26765"/>
                          <a14:foregroundMark x1="30980" y1="13824" x2="43137" y2="38824"/>
                          <a14:foregroundMark x1="43137" y1="38824" x2="43922" y2="39412"/>
                          <a14:foregroundMark x1="41961" y1="45588" x2="35294" y2="55000"/>
                          <a14:foregroundMark x1="35294" y1="55000" x2="35294" y2="55294"/>
                          <a14:foregroundMark x1="36471" y1="38235" x2="32941" y2="53235"/>
                          <a14:foregroundMark x1="36471" y1="53529" x2="49412" y2="62059"/>
                          <a14:foregroundMark x1="49412" y1="62059" x2="49412" y2="62059"/>
                          <a14:foregroundMark x1="43137" y1="60294" x2="71154" y2="71092"/>
                          <a14:foregroundMark x1="80181" y1="66783" x2="82353" y2="65588"/>
                          <a14:foregroundMark x1="83529" y1="60000" x2="85882" y2="68235"/>
                          <a14:foregroundMark x1="85098" y1="65882" x2="83934" y2="67627"/>
                          <a14:backgroundMark x1="72941" y1="74412" x2="88627" y2="73529"/>
                          <a14:backgroundMark x1="71373" y1="70882" x2="79216" y2="72647"/>
                        </a14:backgroundRemoval>
                      </a14:imgEffect>
                    </a14:imgLayer>
                  </a14:imgProps>
                </a:ext>
                <a:ext uri="{28A0092B-C50C-407E-A947-70E740481C1C}">
                  <a14:useLocalDpi xmlns:a14="http://schemas.microsoft.com/office/drawing/2010/main" val="0"/>
                </a:ext>
              </a:extLst>
            </a:blip>
            <a:srcRect l="8672" t="8354" r="12095" b="29376"/>
            <a:stretch/>
          </p:blipFill>
          <p:spPr bwMode="auto">
            <a:xfrm>
              <a:off x="10397867" y="3410179"/>
              <a:ext cx="876743" cy="918747"/>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078" name="Picture 6" descr="挿絵 が含まれている画像&#10;&#10;自動的に生成された説明">
            <a:extLst>
              <a:ext uri="{FF2B5EF4-FFF2-40B4-BE49-F238E27FC236}">
                <a16:creationId xmlns:a16="http://schemas.microsoft.com/office/drawing/2014/main" id="{ABE7C00C-A29F-594E-2B5F-DD02CC36A29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02" b="95320" l="1493" r="92836">
                        <a14:foregroundMark x1="51045" y1="12069" x2="63582" y2="18473"/>
                        <a14:foregroundMark x1="57313" y1="3202" x2="68955" y2="17241"/>
                        <a14:foregroundMark x1="2090" y1="6650" x2="14627" y2="33990"/>
                        <a14:foregroundMark x1="14627" y1="33990" x2="13731" y2="24631"/>
                        <a14:foregroundMark x1="13731" y1="24631" x2="8955" y2="14778"/>
                        <a14:foregroundMark x1="8955" y1="14778" x2="8358" y2="14532"/>
                        <a14:foregroundMark x1="5075" y1="9113" x2="1791" y2="6650"/>
                        <a14:foregroundMark x1="91642" y1="57143" x2="93134" y2="62069"/>
                        <a14:foregroundMark x1="37910" y1="94089" x2="47463" y2="84729"/>
                        <a14:foregroundMark x1="77910" y1="95320" x2="71642" y2="79310"/>
                      </a14:backgroundRemoval>
                    </a14:imgEffect>
                  </a14:imgLayer>
                </a14:imgProps>
              </a:ext>
              <a:ext uri="{28A0092B-C50C-407E-A947-70E740481C1C}">
                <a14:useLocalDpi xmlns:a14="http://schemas.microsoft.com/office/drawing/2010/main" val="0"/>
              </a:ext>
            </a:extLst>
          </a:blip>
          <a:srcRect/>
          <a:stretch>
            <a:fillRect/>
          </a:stretch>
        </p:blipFill>
        <p:spPr bwMode="auto">
          <a:xfrm>
            <a:off x="9825958" y="4192180"/>
            <a:ext cx="1384431" cy="16778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631DE2F-234E-FAE5-96D6-9125B225FA91}"/>
              </a:ext>
            </a:extLst>
          </p:cNvPr>
          <p:cNvSpPr txBox="1"/>
          <p:nvPr/>
        </p:nvSpPr>
        <p:spPr>
          <a:xfrm>
            <a:off x="5692588" y="5044354"/>
            <a:ext cx="2119336" cy="584775"/>
          </a:xfrm>
          <a:prstGeom prst="rect">
            <a:avLst/>
          </a:prstGeom>
          <a:noFill/>
        </p:spPr>
        <p:txBody>
          <a:bodyPr wrap="square">
            <a:spAutoFit/>
          </a:bodyPr>
          <a:lstStyle/>
          <a:p>
            <a:r>
              <a:rPr lang="en-US" altLang="ja-JP" sz="1600" b="1" err="1">
                <a:solidFill>
                  <a:schemeClr val="dk1"/>
                </a:solidFill>
              </a:rPr>
              <a:t>Lời</a:t>
            </a:r>
            <a:r>
              <a:rPr lang="en-US" altLang="ja-JP" sz="1600" b="1">
                <a:solidFill>
                  <a:schemeClr val="dk1"/>
                </a:solidFill>
              </a:rPr>
              <a:t> </a:t>
            </a:r>
            <a:r>
              <a:rPr lang="en-US" altLang="ja-JP" sz="1600" b="1" err="1">
                <a:solidFill>
                  <a:schemeClr val="dk1"/>
                </a:solidFill>
              </a:rPr>
              <a:t>khuyên</a:t>
            </a:r>
            <a:r>
              <a:rPr lang="en-US" altLang="ja-JP" sz="1600" b="1">
                <a:solidFill>
                  <a:schemeClr val="dk1"/>
                </a:solidFill>
              </a:rPr>
              <a:t> </a:t>
            </a:r>
            <a:r>
              <a:rPr lang="en-US" altLang="ja-JP" sz="1600" b="1" err="1">
                <a:solidFill>
                  <a:schemeClr val="dk1"/>
                </a:solidFill>
              </a:rPr>
              <a:t>cho</a:t>
            </a:r>
            <a:r>
              <a:rPr lang="en-US" altLang="ja-JP" sz="1600" b="1">
                <a:solidFill>
                  <a:schemeClr val="dk1"/>
                </a:solidFill>
              </a:rPr>
              <a:t> </a:t>
            </a:r>
            <a:r>
              <a:rPr lang="en-US" altLang="ja-JP" sz="1600" b="1" err="1">
                <a:solidFill>
                  <a:schemeClr val="dk1"/>
                </a:solidFill>
              </a:rPr>
              <a:t>cuộc</a:t>
            </a:r>
            <a:r>
              <a:rPr lang="en-US" altLang="ja-JP" sz="1600" b="1">
                <a:solidFill>
                  <a:schemeClr val="dk1"/>
                </a:solidFill>
              </a:rPr>
              <a:t> </a:t>
            </a:r>
            <a:r>
              <a:rPr lang="en-US" altLang="ja-JP" sz="1600" b="1" err="1">
                <a:solidFill>
                  <a:schemeClr val="dk1"/>
                </a:solidFill>
              </a:rPr>
              <a:t>sống</a:t>
            </a:r>
            <a:r>
              <a:rPr lang="en-US" altLang="ja-JP" sz="1600" b="1">
                <a:solidFill>
                  <a:schemeClr val="dk1"/>
                </a:solidFill>
              </a:rPr>
              <a:t> </a:t>
            </a:r>
            <a:r>
              <a:rPr lang="en-US" altLang="ja-JP" sz="1600" b="1" err="1">
                <a:solidFill>
                  <a:schemeClr val="dk1"/>
                </a:solidFill>
              </a:rPr>
              <a:t>tại</a:t>
            </a:r>
            <a:r>
              <a:rPr lang="en-US" altLang="ja-JP" sz="1600" b="1">
                <a:solidFill>
                  <a:schemeClr val="dk1"/>
                </a:solidFill>
              </a:rPr>
              <a:t>  Nhật</a:t>
            </a:r>
            <a:endParaRPr lang="en-US" sz="1600"/>
          </a:p>
        </p:txBody>
      </p:sp>
      <p:sp>
        <p:nvSpPr>
          <p:cNvPr id="35" name="TextBox 34">
            <a:extLst>
              <a:ext uri="{FF2B5EF4-FFF2-40B4-BE49-F238E27FC236}">
                <a16:creationId xmlns:a16="http://schemas.microsoft.com/office/drawing/2014/main" id="{E3295562-DBAC-C492-39B9-A2E62856F8DA}"/>
              </a:ext>
            </a:extLst>
          </p:cNvPr>
          <p:cNvSpPr txBox="1"/>
          <p:nvPr/>
        </p:nvSpPr>
        <p:spPr>
          <a:xfrm>
            <a:off x="5775669" y="3759181"/>
            <a:ext cx="1893736" cy="338554"/>
          </a:xfrm>
          <a:prstGeom prst="rect">
            <a:avLst/>
          </a:prstGeom>
          <a:noFill/>
        </p:spPr>
        <p:txBody>
          <a:bodyPr wrap="square">
            <a:spAutoFit/>
          </a:bodyPr>
          <a:lstStyle/>
          <a:p>
            <a:r>
              <a:rPr lang="en-US" altLang="ja-JP" sz="1600" b="1" err="1">
                <a:solidFill>
                  <a:schemeClr val="dk1"/>
                </a:solidFill>
              </a:rPr>
              <a:t>Bài</a:t>
            </a:r>
            <a:r>
              <a:rPr lang="en-US" altLang="ja-JP" sz="1600" b="1">
                <a:solidFill>
                  <a:schemeClr val="dk1"/>
                </a:solidFill>
              </a:rPr>
              <a:t> 5 –</a:t>
            </a:r>
            <a:r>
              <a:rPr lang="en-US" altLang="ja-JP" sz="1600" b="1" err="1">
                <a:solidFill>
                  <a:schemeClr val="dk1"/>
                </a:solidFill>
              </a:rPr>
              <a:t>Sơ</a:t>
            </a:r>
            <a:r>
              <a:rPr lang="en-US" altLang="ja-JP" sz="1600" b="1">
                <a:solidFill>
                  <a:schemeClr val="dk1"/>
                </a:solidFill>
              </a:rPr>
              <a:t> </a:t>
            </a:r>
            <a:r>
              <a:rPr lang="en-US" altLang="ja-JP" sz="1600" b="1" err="1">
                <a:solidFill>
                  <a:schemeClr val="dk1"/>
                </a:solidFill>
              </a:rPr>
              <a:t>cấp</a:t>
            </a:r>
            <a:r>
              <a:rPr lang="en-US" altLang="ja-JP" sz="1600" b="1">
                <a:solidFill>
                  <a:schemeClr val="dk1"/>
                </a:solidFill>
              </a:rPr>
              <a:t> 2</a:t>
            </a:r>
            <a:endParaRPr lang="en-US" sz="1600"/>
          </a:p>
        </p:txBody>
      </p:sp>
      <p:sp>
        <p:nvSpPr>
          <p:cNvPr id="39" name="TextBox 38">
            <a:extLst>
              <a:ext uri="{FF2B5EF4-FFF2-40B4-BE49-F238E27FC236}">
                <a16:creationId xmlns:a16="http://schemas.microsoft.com/office/drawing/2014/main" id="{57515116-7685-AB61-10FB-922B2EA5BCE6}"/>
              </a:ext>
            </a:extLst>
          </p:cNvPr>
          <p:cNvSpPr txBox="1"/>
          <p:nvPr/>
        </p:nvSpPr>
        <p:spPr>
          <a:xfrm>
            <a:off x="7359533" y="5965598"/>
            <a:ext cx="3531775" cy="523220"/>
          </a:xfrm>
          <a:prstGeom prst="rect">
            <a:avLst/>
          </a:prstGeom>
          <a:noFill/>
        </p:spPr>
        <p:txBody>
          <a:bodyPr wrap="square">
            <a:spAutoFit/>
          </a:bodyPr>
          <a:lstStyle/>
          <a:p>
            <a:r>
              <a:rPr lang="en-US">
                <a:hlinkClick r:id="rId8"/>
              </a:rPr>
              <a:t>https://jf.xcms.online/wp-content/uploads/2020/10/SC2_05.pdf</a:t>
            </a:r>
            <a:endParaRPr lang="en-US"/>
          </a:p>
        </p:txBody>
      </p:sp>
      <p:sp>
        <p:nvSpPr>
          <p:cNvPr id="15" name="TextBox 14">
            <a:extLst>
              <a:ext uri="{FF2B5EF4-FFF2-40B4-BE49-F238E27FC236}">
                <a16:creationId xmlns:a16="http://schemas.microsoft.com/office/drawing/2014/main" id="{A2E46C69-D79B-C0F3-EA44-62366C623B32}"/>
              </a:ext>
            </a:extLst>
          </p:cNvPr>
          <p:cNvSpPr txBox="1"/>
          <p:nvPr/>
        </p:nvSpPr>
        <p:spPr>
          <a:xfrm>
            <a:off x="295087" y="4707073"/>
            <a:ext cx="4120182" cy="830997"/>
          </a:xfrm>
          <a:prstGeom prst="rect">
            <a:avLst/>
          </a:prstGeom>
          <a:noFill/>
        </p:spPr>
        <p:txBody>
          <a:bodyPr wrap="square">
            <a:spAutoFit/>
          </a:bodyPr>
          <a:lstStyle/>
          <a:p>
            <a:pPr algn="ctr"/>
            <a:r>
              <a:rPr lang="en-US" sz="2400" b="1"/>
              <a:t>1. </a:t>
            </a:r>
            <a:r>
              <a:rPr lang="en-US" sz="2400" b="1" err="1"/>
              <a:t>Đây</a:t>
            </a:r>
            <a:r>
              <a:rPr lang="en-US" sz="2400" b="1"/>
              <a:t> </a:t>
            </a:r>
            <a:r>
              <a:rPr lang="en-US" sz="2400" b="1" err="1"/>
              <a:t>là</a:t>
            </a:r>
            <a:r>
              <a:rPr lang="en-US" sz="2400" b="1"/>
              <a:t> </a:t>
            </a:r>
            <a:r>
              <a:rPr lang="en-US" sz="2400" b="1" err="1"/>
              <a:t>những</a:t>
            </a:r>
            <a:r>
              <a:rPr lang="en-US" sz="2400" b="1"/>
              <a:t> </a:t>
            </a:r>
            <a:r>
              <a:rPr lang="en-US" sz="2400" b="1" err="1"/>
              <a:t>loại</a:t>
            </a:r>
            <a:r>
              <a:rPr lang="en-US" sz="2400" b="1"/>
              <a:t> </a:t>
            </a:r>
            <a:r>
              <a:rPr lang="en-US" sz="2400" b="1" err="1"/>
              <a:t>hình</a:t>
            </a:r>
            <a:r>
              <a:rPr lang="en-US" sz="2400" b="1"/>
              <a:t> </a:t>
            </a:r>
            <a:r>
              <a:rPr lang="en-US" sz="2400" b="1" err="1"/>
              <a:t>lưu</a:t>
            </a:r>
            <a:r>
              <a:rPr lang="en-US" sz="2400" b="1"/>
              <a:t> </a:t>
            </a:r>
            <a:r>
              <a:rPr lang="en-US" sz="2400" b="1" err="1"/>
              <a:t>trú</a:t>
            </a:r>
            <a:r>
              <a:rPr lang="en-US" sz="2400" b="1"/>
              <a:t> </a:t>
            </a:r>
            <a:r>
              <a:rPr lang="en-US" sz="2400" b="1" err="1"/>
              <a:t>như</a:t>
            </a:r>
            <a:r>
              <a:rPr lang="en-US" sz="2400" b="1"/>
              <a:t> </a:t>
            </a:r>
            <a:r>
              <a:rPr lang="en-US" sz="2400" b="1" err="1"/>
              <a:t>thế</a:t>
            </a:r>
            <a:r>
              <a:rPr lang="en-US" sz="2400" b="1"/>
              <a:t> </a:t>
            </a:r>
            <a:r>
              <a:rPr lang="en-US" sz="2400" b="1" err="1"/>
              <a:t>nào</a:t>
            </a:r>
            <a:r>
              <a:rPr lang="en-US" sz="2400" b="1"/>
              <a:t>?</a:t>
            </a:r>
          </a:p>
        </p:txBody>
      </p:sp>
      <p:sp>
        <p:nvSpPr>
          <p:cNvPr id="16" name="TextBox 15">
            <a:extLst>
              <a:ext uri="{FF2B5EF4-FFF2-40B4-BE49-F238E27FC236}">
                <a16:creationId xmlns:a16="http://schemas.microsoft.com/office/drawing/2014/main" id="{81EB8994-0654-1EC4-87AA-90104669A8D4}"/>
              </a:ext>
            </a:extLst>
          </p:cNvPr>
          <p:cNvSpPr txBox="1"/>
          <p:nvPr/>
        </p:nvSpPr>
        <p:spPr>
          <a:xfrm>
            <a:off x="295087" y="5631608"/>
            <a:ext cx="4653226" cy="830997"/>
          </a:xfrm>
          <a:prstGeom prst="rect">
            <a:avLst/>
          </a:prstGeom>
          <a:noFill/>
        </p:spPr>
        <p:txBody>
          <a:bodyPr wrap="square">
            <a:spAutoFit/>
          </a:bodyPr>
          <a:lstStyle/>
          <a:p>
            <a:pPr algn="ctr"/>
            <a:r>
              <a:rPr lang="en-US" sz="2400" b="1"/>
              <a:t>2. </a:t>
            </a:r>
            <a:r>
              <a:rPr lang="en-US" sz="2400" b="1" err="1"/>
              <a:t>Bạn</a:t>
            </a:r>
            <a:r>
              <a:rPr lang="en-US" sz="2400" b="1"/>
              <a:t> </a:t>
            </a:r>
            <a:r>
              <a:rPr lang="en-US" sz="2400" b="1" err="1"/>
              <a:t>muốn</a:t>
            </a:r>
            <a:r>
              <a:rPr lang="en-US" sz="2400" b="1"/>
              <a:t> </a:t>
            </a:r>
            <a:r>
              <a:rPr lang="en-US" sz="2400" b="1" err="1"/>
              <a:t>trải</a:t>
            </a:r>
            <a:r>
              <a:rPr lang="en-US" sz="2400" b="1"/>
              <a:t> </a:t>
            </a:r>
            <a:r>
              <a:rPr lang="en-US" sz="2400" b="1" err="1"/>
              <a:t>nghiệm</a:t>
            </a:r>
            <a:r>
              <a:rPr lang="en-US" sz="2400" b="1"/>
              <a:t> </a:t>
            </a:r>
            <a:r>
              <a:rPr lang="en-US" sz="2400" b="1" err="1"/>
              <a:t>loại</a:t>
            </a:r>
            <a:r>
              <a:rPr lang="en-US" sz="2400" b="1"/>
              <a:t> </a:t>
            </a:r>
            <a:r>
              <a:rPr lang="en-US" sz="2400" b="1" err="1"/>
              <a:t>hình</a:t>
            </a:r>
            <a:r>
              <a:rPr lang="en-US" sz="2400" b="1"/>
              <a:t> </a:t>
            </a:r>
            <a:r>
              <a:rPr lang="en-US" sz="2400" b="1" err="1"/>
              <a:t>lưu</a:t>
            </a:r>
            <a:r>
              <a:rPr lang="en-US" sz="2400" b="1"/>
              <a:t> </a:t>
            </a:r>
            <a:r>
              <a:rPr lang="en-US" sz="2400" b="1" err="1"/>
              <a:t>trú</a:t>
            </a:r>
            <a:r>
              <a:rPr lang="en-US" sz="2400" b="1"/>
              <a:t> </a:t>
            </a:r>
            <a:r>
              <a:rPr lang="en-US" sz="2400" b="1" err="1"/>
              <a:t>nào?Tại</a:t>
            </a:r>
            <a:r>
              <a:rPr lang="en-US" sz="2400" b="1"/>
              <a:t> </a:t>
            </a:r>
            <a:r>
              <a:rPr lang="en-US" sz="2400" b="1" err="1"/>
              <a:t>sao</a:t>
            </a:r>
            <a:r>
              <a:rPr lang="en-US" sz="2400" b="1"/>
              <a:t>?</a:t>
            </a:r>
          </a:p>
        </p:txBody>
      </p:sp>
      <p:pic>
        <p:nvPicPr>
          <p:cNvPr id="23" name="Picture 2" descr="ホテルのイラスト | かわいいフリー素材集 いらすとや">
            <a:extLst>
              <a:ext uri="{FF2B5EF4-FFF2-40B4-BE49-F238E27FC236}">
                <a16:creationId xmlns:a16="http://schemas.microsoft.com/office/drawing/2014/main" id="{4F681F7D-DD68-7EAB-122F-CD5BE34A7D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46" y="595756"/>
            <a:ext cx="2230823" cy="16382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旅館・民宿のイラスト | かわいいフリー素材集 いらすとや">
            <a:extLst>
              <a:ext uri="{FF2B5EF4-FFF2-40B4-BE49-F238E27FC236}">
                <a16:creationId xmlns:a16="http://schemas.microsoft.com/office/drawing/2014/main" id="{01B380AA-43CB-3475-8FAD-2C77F228D3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3168" y="523909"/>
            <a:ext cx="1781939" cy="17819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uilding with a blue roof&#10;&#10;Description automatically generated">
            <a:extLst>
              <a:ext uri="{FF2B5EF4-FFF2-40B4-BE49-F238E27FC236}">
                <a16:creationId xmlns:a16="http://schemas.microsoft.com/office/drawing/2014/main" id="{E2C1CB4B-E7B3-B472-EADA-81DE6CB6171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50" b="98417" l="2813" r="95750">
                        <a14:foregroundMark x1="12625" y1="6167" x2="19188" y2="28500"/>
                        <a14:foregroundMark x1="19188" y1="28500" x2="11188" y2="84417"/>
                        <a14:foregroundMark x1="11188" y1="84417" x2="62313" y2="98417"/>
                        <a14:foregroundMark x1="40250" y1="90083" x2="88000" y2="85667"/>
                        <a14:foregroundMark x1="88000" y1="85667" x2="90938" y2="86000"/>
                        <a14:foregroundMark x1="83688" y1="88750" x2="82125" y2="33833"/>
                        <a14:foregroundMark x1="89000" y1="7167" x2="11438" y2="67167"/>
                        <a14:foregroundMark x1="11438" y1="67167" x2="11438" y2="67167"/>
                        <a14:foregroundMark x1="25750" y1="3250" x2="45250" y2="81167"/>
                        <a14:foregroundMark x1="5750" y1="17917" x2="70063" y2="9667"/>
                        <a14:foregroundMark x1="95750" y1="18417" x2="86625" y2="13583"/>
                        <a14:foregroundMark x1="2813" y1="64833" x2="36938" y2="47167"/>
                      </a14:backgroundRemoval>
                    </a14:imgEffect>
                  </a14:imgLayer>
                </a14:imgProps>
              </a:ext>
            </a:extLst>
          </a:blip>
          <a:stretch>
            <a:fillRect/>
          </a:stretch>
        </p:blipFill>
        <p:spPr>
          <a:xfrm>
            <a:off x="343781" y="2660917"/>
            <a:ext cx="1690055" cy="1267541"/>
          </a:xfrm>
          <a:prstGeom prst="rect">
            <a:avLst/>
          </a:prstGeom>
        </p:spPr>
      </p:pic>
      <p:pic>
        <p:nvPicPr>
          <p:cNvPr id="26" name="Picture 25" descr="A cartoon of a building&#10;&#10;Description automatically generated">
            <a:extLst>
              <a:ext uri="{FF2B5EF4-FFF2-40B4-BE49-F238E27FC236}">
                <a16:creationId xmlns:a16="http://schemas.microsoft.com/office/drawing/2014/main" id="{D010792A-FA03-F09C-4FF1-E45A48A18C86}"/>
              </a:ext>
            </a:extLst>
          </p:cNvPr>
          <p:cNvPicPr>
            <a:picLocks noChangeAspect="1"/>
          </p:cNvPicPr>
          <p:nvPr/>
        </p:nvPicPr>
        <p:blipFill>
          <a:blip r:embed="rId13"/>
          <a:stretch>
            <a:fillRect/>
          </a:stretch>
        </p:blipFill>
        <p:spPr>
          <a:xfrm>
            <a:off x="3251776" y="2697499"/>
            <a:ext cx="1950669" cy="1463002"/>
          </a:xfrm>
          <a:prstGeom prst="rect">
            <a:avLst/>
          </a:prstGeom>
        </p:spPr>
      </p:pic>
      <p:pic>
        <p:nvPicPr>
          <p:cNvPr id="2050" name="Picture 2" descr="考え事をしている女性会社員のイラスト（ベスト） | かわいいフリー素材集 いらすとや">
            <a:extLst>
              <a:ext uri="{FF2B5EF4-FFF2-40B4-BE49-F238E27FC236}">
                <a16:creationId xmlns:a16="http://schemas.microsoft.com/office/drawing/2014/main" id="{AA8E521B-0CFD-D764-6ED6-EAAB5889B3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23988" y="1888075"/>
            <a:ext cx="1279712" cy="16197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はてなマーク・クエスチョンマーク | かわいいフリー素材集 いらすとや">
            <a:extLst>
              <a:ext uri="{FF2B5EF4-FFF2-40B4-BE49-F238E27FC236}">
                <a16:creationId xmlns:a16="http://schemas.microsoft.com/office/drawing/2014/main" id="{443194DE-72FE-85F6-D6A5-E56216F667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50681">
            <a:off x="2850514" y="1640428"/>
            <a:ext cx="241892" cy="3082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はてなマーク・クエスチョンマーク | かわいいフリー素材集 いらすとや">
            <a:extLst>
              <a:ext uri="{FF2B5EF4-FFF2-40B4-BE49-F238E27FC236}">
                <a16:creationId xmlns:a16="http://schemas.microsoft.com/office/drawing/2014/main" id="{46E069FC-C937-992C-325E-FF2C3CCE46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371390">
            <a:off x="2664460" y="1593103"/>
            <a:ext cx="241892" cy="308217"/>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916A283D-DDC0-2E50-F4BB-A12BDC32F6E3}"/>
              </a:ext>
            </a:extLst>
          </p:cNvPr>
          <p:cNvGrpSpPr/>
          <p:nvPr/>
        </p:nvGrpSpPr>
        <p:grpSpPr>
          <a:xfrm>
            <a:off x="6166431" y="242596"/>
            <a:ext cx="4809989" cy="3195653"/>
            <a:chOff x="6166431" y="242596"/>
            <a:chExt cx="4809989" cy="3195653"/>
          </a:xfrm>
        </p:grpSpPr>
        <p:sp>
          <p:nvSpPr>
            <p:cNvPr id="37" name="Speech Bubble: Rectangle 36">
              <a:extLst>
                <a:ext uri="{FF2B5EF4-FFF2-40B4-BE49-F238E27FC236}">
                  <a16:creationId xmlns:a16="http://schemas.microsoft.com/office/drawing/2014/main" id="{8BF93BB8-A99F-B099-5143-832F2B297C4E}"/>
                </a:ext>
              </a:extLst>
            </p:cNvPr>
            <p:cNvSpPr/>
            <p:nvPr/>
          </p:nvSpPr>
          <p:spPr>
            <a:xfrm>
              <a:off x="6166431" y="242596"/>
              <a:ext cx="4809989" cy="3195653"/>
            </a:xfrm>
            <a:prstGeom prst="wedgeRectCallout">
              <a:avLst>
                <a:gd name="adj1" fmla="val -4344"/>
                <a:gd name="adj2" fmla="val 54114"/>
              </a:avLst>
            </a:prstGeom>
            <a:ln>
              <a:solidFill>
                <a:srgbClr val="00818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TextBox 33">
              <a:extLst>
                <a:ext uri="{FF2B5EF4-FFF2-40B4-BE49-F238E27FC236}">
                  <a16:creationId xmlns:a16="http://schemas.microsoft.com/office/drawing/2014/main" id="{3C5D3793-3D67-1A76-0FFA-7F5D8FBE2362}"/>
                </a:ext>
              </a:extLst>
            </p:cNvPr>
            <p:cNvSpPr txBox="1"/>
            <p:nvPr/>
          </p:nvSpPr>
          <p:spPr>
            <a:xfrm>
              <a:off x="7745067" y="317407"/>
              <a:ext cx="2115893" cy="338554"/>
            </a:xfrm>
            <a:prstGeom prst="rect">
              <a:avLst/>
            </a:prstGeom>
            <a:noFill/>
          </p:spPr>
          <p:txBody>
            <a:bodyPr wrap="square">
              <a:spAutoFit/>
            </a:bodyPr>
            <a:lstStyle/>
            <a:p>
              <a:r>
                <a:rPr lang="en-US" altLang="ja-JP" sz="1600" b="1">
                  <a:solidFill>
                    <a:schemeClr val="dk1"/>
                  </a:solidFill>
                </a:rPr>
                <a:t>Trang 29-30</a:t>
              </a:r>
              <a:endParaRPr lang="en-US" sz="1600"/>
            </a:p>
          </p:txBody>
        </p:sp>
        <p:pic>
          <p:nvPicPr>
            <p:cNvPr id="41" name="Picture 40" descr="A screenshot of a website&#10;&#10;Description automatically generated">
              <a:extLst>
                <a:ext uri="{FF2B5EF4-FFF2-40B4-BE49-F238E27FC236}">
                  <a16:creationId xmlns:a16="http://schemas.microsoft.com/office/drawing/2014/main" id="{0CFBC03D-10FB-D01E-7AE0-D402EAF9E8CA}"/>
                </a:ext>
              </a:extLst>
            </p:cNvPr>
            <p:cNvPicPr>
              <a:picLocks noChangeAspect="1"/>
            </p:cNvPicPr>
            <p:nvPr/>
          </p:nvPicPr>
          <p:blipFill>
            <a:blip r:embed="rId16"/>
            <a:stretch>
              <a:fillRect/>
            </a:stretch>
          </p:blipFill>
          <p:spPr>
            <a:xfrm>
              <a:off x="8604353" y="635317"/>
              <a:ext cx="1909393" cy="2698691"/>
            </a:xfrm>
            <a:prstGeom prst="rect">
              <a:avLst/>
            </a:prstGeom>
          </p:spPr>
        </p:pic>
        <p:pic>
          <p:nvPicPr>
            <p:cNvPr id="43" name="Picture 42" descr="A screenshot of a website&#10;&#10;Description automatically generated">
              <a:extLst>
                <a:ext uri="{FF2B5EF4-FFF2-40B4-BE49-F238E27FC236}">
                  <a16:creationId xmlns:a16="http://schemas.microsoft.com/office/drawing/2014/main" id="{F4C9DE03-690E-E8F2-4EB0-57EB101765BC}"/>
                </a:ext>
              </a:extLst>
            </p:cNvPr>
            <p:cNvPicPr>
              <a:picLocks noChangeAspect="1"/>
            </p:cNvPicPr>
            <p:nvPr/>
          </p:nvPicPr>
          <p:blipFill>
            <a:blip r:embed="rId17"/>
            <a:stretch>
              <a:fillRect/>
            </a:stretch>
          </p:blipFill>
          <p:spPr>
            <a:xfrm>
              <a:off x="6594138" y="635317"/>
              <a:ext cx="1909393" cy="2698691"/>
            </a:xfrm>
            <a:prstGeom prst="rect">
              <a:avLst/>
            </a:prstGeom>
          </p:spPr>
        </p:pic>
      </p:grpSp>
      <p:pic>
        <p:nvPicPr>
          <p:cNvPr id="48" name="Picture 47" descr="A qr code on a white background&#10;&#10;Description automatically generated">
            <a:extLst>
              <a:ext uri="{FF2B5EF4-FFF2-40B4-BE49-F238E27FC236}">
                <a16:creationId xmlns:a16="http://schemas.microsoft.com/office/drawing/2014/main" id="{1402CB72-BA4E-9FC9-2AB4-B944AF824EB8}"/>
              </a:ext>
            </a:extLst>
          </p:cNvPr>
          <p:cNvPicPr>
            <a:picLocks noChangeAspect="1"/>
          </p:cNvPicPr>
          <p:nvPr/>
        </p:nvPicPr>
        <p:blipFill>
          <a:blip r:embed="rId18"/>
          <a:stretch>
            <a:fillRect/>
          </a:stretch>
        </p:blipFill>
        <p:spPr>
          <a:xfrm>
            <a:off x="7776733" y="3780087"/>
            <a:ext cx="1994371" cy="1994371"/>
          </a:xfrm>
          <a:prstGeom prst="rect">
            <a:avLst/>
          </a:prstGeom>
          <a:ln w="38100">
            <a:solidFill>
              <a:srgbClr val="008183"/>
            </a:solidFill>
          </a:ln>
        </p:spPr>
      </p:pic>
    </p:spTree>
    <p:extLst>
      <p:ext uri="{BB962C8B-B14F-4D97-AF65-F5344CB8AC3E}">
        <p14:creationId xmlns:p14="http://schemas.microsoft.com/office/powerpoint/2010/main" val="372807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カプセルホテルのイラスト | かわいいフリー素材集 いらすとや">
            <a:extLst>
              <a:ext uri="{FF2B5EF4-FFF2-40B4-BE49-F238E27FC236}">
                <a16:creationId xmlns:a16="http://schemas.microsoft.com/office/drawing/2014/main" id="{4CD5769B-323C-8472-E814-608A80BB5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20" y="284123"/>
            <a:ext cx="4278904" cy="353009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A9CE3E3-5493-3CF4-D4F9-81409A03D766}"/>
              </a:ext>
            </a:extLst>
          </p:cNvPr>
          <p:cNvGrpSpPr/>
          <p:nvPr/>
        </p:nvGrpSpPr>
        <p:grpSpPr>
          <a:xfrm>
            <a:off x="5231791" y="1244557"/>
            <a:ext cx="6109309" cy="4544259"/>
            <a:chOff x="4246041" y="922456"/>
            <a:chExt cx="7444693" cy="5537286"/>
          </a:xfrm>
        </p:grpSpPr>
        <p:pic>
          <p:nvPicPr>
            <p:cNvPr id="1032" name="Picture 8" descr="河川敷の畑のイラスト">
              <a:extLst>
                <a:ext uri="{FF2B5EF4-FFF2-40B4-BE49-F238E27FC236}">
                  <a16:creationId xmlns:a16="http://schemas.microsoft.com/office/drawing/2014/main" id="{3F3BD082-4B02-10BD-AF12-673388AD1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598" y="922456"/>
              <a:ext cx="5968136" cy="55205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平屋の古民家のイラスト | かわいいフリー素材集 いらすとや">
              <a:extLst>
                <a:ext uri="{FF2B5EF4-FFF2-40B4-BE49-F238E27FC236}">
                  <a16:creationId xmlns:a16="http://schemas.microsoft.com/office/drawing/2014/main" id="{592ED3F0-1A02-83BF-45E4-144D6E391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4345" y="1283906"/>
              <a:ext cx="2296411" cy="16390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大手旅行社も「農家民宿」に参入 | 民泊許可.com">
              <a:extLst>
                <a:ext uri="{FF2B5EF4-FFF2-40B4-BE49-F238E27FC236}">
                  <a16:creationId xmlns:a16="http://schemas.microsoft.com/office/drawing/2014/main" id="{89A83546-9E04-6596-C2F7-C9EE74D54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3968" y="4066140"/>
              <a:ext cx="2834086" cy="218224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トランクを持って旅行をしている女性のイラスト | かわいいフリー素材集 いらすとや">
              <a:extLst>
                <a:ext uri="{FF2B5EF4-FFF2-40B4-BE49-F238E27FC236}">
                  <a16:creationId xmlns:a16="http://schemas.microsoft.com/office/drawing/2014/main" id="{0560EC11-287E-7DE9-B42A-802A52DA02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246041" y="4603309"/>
              <a:ext cx="1675517" cy="1856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D2B13A4-6655-6254-4362-88193CB5B763}"/>
              </a:ext>
            </a:extLst>
          </p:cNvPr>
          <p:cNvGrpSpPr/>
          <p:nvPr/>
        </p:nvGrpSpPr>
        <p:grpSpPr>
          <a:xfrm>
            <a:off x="603644" y="3722914"/>
            <a:ext cx="2762055" cy="3135086"/>
            <a:chOff x="429542" y="3662503"/>
            <a:chExt cx="2762055" cy="3135086"/>
          </a:xfrm>
        </p:grpSpPr>
        <p:pic>
          <p:nvPicPr>
            <p:cNvPr id="5" name="Picture 4" descr="A pink hotel with white text&#10;&#10;Description automatically generated">
              <a:extLst>
                <a:ext uri="{FF2B5EF4-FFF2-40B4-BE49-F238E27FC236}">
                  <a16:creationId xmlns:a16="http://schemas.microsoft.com/office/drawing/2014/main" id="{A169A6EB-ED61-479D-58A4-EDE1E08F7C73}"/>
                </a:ext>
              </a:extLst>
            </p:cNvPr>
            <p:cNvPicPr>
              <a:picLocks noChangeAspect="1"/>
            </p:cNvPicPr>
            <p:nvPr/>
          </p:nvPicPr>
          <p:blipFill rotWithShape="1">
            <a:blip r:embed="rId8"/>
            <a:srcRect l="25248" r="25078"/>
            <a:stretch/>
          </p:blipFill>
          <p:spPr>
            <a:xfrm>
              <a:off x="429542" y="3662503"/>
              <a:ext cx="2076451" cy="3135086"/>
            </a:xfrm>
            <a:prstGeom prst="rect">
              <a:avLst/>
            </a:prstGeom>
          </p:spPr>
        </p:pic>
        <p:pic>
          <p:nvPicPr>
            <p:cNvPr id="6" name="Picture 4" descr="デートのイラスト「仲良しカップル」 | かわいいフリー素材集 いらすとや">
              <a:extLst>
                <a:ext uri="{FF2B5EF4-FFF2-40B4-BE49-F238E27FC236}">
                  <a16:creationId xmlns:a16="http://schemas.microsoft.com/office/drawing/2014/main" id="{689331CA-5C7C-7B4A-F2C6-9DBBEC296F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0388" y="5230046"/>
              <a:ext cx="1371209" cy="143582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AEB7A36-1FCD-C4B0-7562-60504299F29A}"/>
              </a:ext>
            </a:extLst>
          </p:cNvPr>
          <p:cNvSpPr txBox="1"/>
          <p:nvPr/>
        </p:nvSpPr>
        <p:spPr>
          <a:xfrm>
            <a:off x="83702" y="175373"/>
            <a:ext cx="5833771" cy="338554"/>
          </a:xfrm>
          <a:prstGeom prst="rect">
            <a:avLst/>
          </a:prstGeom>
          <a:noFill/>
        </p:spPr>
        <p:txBody>
          <a:bodyPr wrap="square">
            <a:spAutoFit/>
          </a:bodyPr>
          <a:lstStyle/>
          <a:p>
            <a:r>
              <a:rPr lang="ja-JP" altLang="en-US" sz="1600" b="1"/>
              <a:t>５．カプセルホテル </a:t>
            </a:r>
            <a:r>
              <a:rPr lang="en-US" altLang="ja-JP" sz="1600" b="1"/>
              <a:t>(Capsule hotel-</a:t>
            </a:r>
            <a:r>
              <a:rPr lang="en-US" altLang="ja-JP" sz="1600" b="1" err="1"/>
              <a:t>khách</a:t>
            </a:r>
            <a:r>
              <a:rPr lang="en-US" altLang="ja-JP" sz="1600" b="1"/>
              <a:t> </a:t>
            </a:r>
            <a:r>
              <a:rPr lang="en-US" altLang="ja-JP" sz="1600" b="1" err="1"/>
              <a:t>sạn</a:t>
            </a:r>
            <a:r>
              <a:rPr lang="en-US" altLang="ja-JP" sz="1600" b="1"/>
              <a:t> con </a:t>
            </a:r>
            <a:r>
              <a:rPr lang="en-US" altLang="ja-JP" sz="1600" b="1" err="1"/>
              <a:t>nhộng</a:t>
            </a:r>
            <a:r>
              <a:rPr lang="en-US" altLang="ja-JP" sz="1600" b="1"/>
              <a:t>)</a:t>
            </a:r>
            <a:endParaRPr lang="en-US" sz="1600" b="1"/>
          </a:p>
        </p:txBody>
      </p:sp>
      <p:sp>
        <p:nvSpPr>
          <p:cNvPr id="9" name="TextBox 8">
            <a:extLst>
              <a:ext uri="{FF2B5EF4-FFF2-40B4-BE49-F238E27FC236}">
                <a16:creationId xmlns:a16="http://schemas.microsoft.com/office/drawing/2014/main" id="{011297D7-DB4E-4180-4F7E-821EFB521EDC}"/>
              </a:ext>
            </a:extLst>
          </p:cNvPr>
          <p:cNvSpPr txBox="1"/>
          <p:nvPr/>
        </p:nvSpPr>
        <p:spPr>
          <a:xfrm>
            <a:off x="93234" y="3516687"/>
            <a:ext cx="5421086" cy="338554"/>
          </a:xfrm>
          <a:prstGeom prst="rect">
            <a:avLst/>
          </a:prstGeom>
          <a:noFill/>
        </p:spPr>
        <p:txBody>
          <a:bodyPr wrap="square">
            <a:spAutoFit/>
          </a:bodyPr>
          <a:lstStyle/>
          <a:p>
            <a:r>
              <a:rPr lang="ja-JP" altLang="en-US" sz="1600" b="1"/>
              <a:t>６．ラブホテル </a:t>
            </a:r>
            <a:r>
              <a:rPr lang="en-US" altLang="ja-JP" sz="1600" b="1"/>
              <a:t>(Love hotel-</a:t>
            </a:r>
            <a:r>
              <a:rPr lang="en-US" altLang="ja-JP" sz="1600" b="1" err="1"/>
              <a:t>khách</a:t>
            </a:r>
            <a:r>
              <a:rPr lang="en-US" altLang="ja-JP" sz="1600" b="1"/>
              <a:t> </a:t>
            </a:r>
            <a:r>
              <a:rPr lang="en-US" altLang="ja-JP" sz="1600" b="1" err="1"/>
              <a:t>sạn</a:t>
            </a:r>
            <a:r>
              <a:rPr lang="en-US" altLang="ja-JP" sz="1600" b="1"/>
              <a:t> tinh </a:t>
            </a:r>
            <a:r>
              <a:rPr lang="en-US" altLang="ja-JP" sz="1600" b="1" err="1"/>
              <a:t>yêu</a:t>
            </a:r>
            <a:r>
              <a:rPr lang="en-US" altLang="ja-JP" sz="1600" b="1"/>
              <a:t>)</a:t>
            </a:r>
            <a:endParaRPr lang="en-US" sz="1600" b="1"/>
          </a:p>
        </p:txBody>
      </p:sp>
      <p:sp>
        <p:nvSpPr>
          <p:cNvPr id="10" name="TextBox 9">
            <a:extLst>
              <a:ext uri="{FF2B5EF4-FFF2-40B4-BE49-F238E27FC236}">
                <a16:creationId xmlns:a16="http://schemas.microsoft.com/office/drawing/2014/main" id="{0D9941D5-706C-7257-EACA-73CF0DA7FFAB}"/>
              </a:ext>
            </a:extLst>
          </p:cNvPr>
          <p:cNvSpPr txBox="1"/>
          <p:nvPr/>
        </p:nvSpPr>
        <p:spPr>
          <a:xfrm>
            <a:off x="6096000" y="913661"/>
            <a:ext cx="5124819" cy="338554"/>
          </a:xfrm>
          <a:prstGeom prst="rect">
            <a:avLst/>
          </a:prstGeom>
          <a:noFill/>
        </p:spPr>
        <p:txBody>
          <a:bodyPr wrap="square">
            <a:spAutoFit/>
          </a:bodyPr>
          <a:lstStyle/>
          <a:p>
            <a:r>
              <a:rPr lang="ja-JP" altLang="en-US" sz="1600" b="1"/>
              <a:t>７．農家民泊 </a:t>
            </a:r>
            <a:r>
              <a:rPr lang="en-US" altLang="ja-JP" sz="1600" b="1"/>
              <a:t>(</a:t>
            </a:r>
            <a:r>
              <a:rPr lang="en-US" altLang="ja-JP" sz="1600" b="1" err="1"/>
              <a:t>noukaminpaku-Trọ</a:t>
            </a:r>
            <a:r>
              <a:rPr lang="en-US" altLang="ja-JP" sz="1600" b="1"/>
              <a:t> </a:t>
            </a:r>
            <a:r>
              <a:rPr lang="en-US" altLang="ja-JP" sz="1600" b="1" err="1"/>
              <a:t>tại</a:t>
            </a:r>
            <a:r>
              <a:rPr lang="en-US" altLang="ja-JP" sz="1600" b="1"/>
              <a:t> </a:t>
            </a:r>
            <a:r>
              <a:rPr lang="en-US" altLang="ja-JP" sz="1600" b="1" err="1"/>
              <a:t>nhà</a:t>
            </a:r>
            <a:r>
              <a:rPr lang="en-US" altLang="ja-JP" sz="1600" b="1"/>
              <a:t> </a:t>
            </a:r>
            <a:r>
              <a:rPr lang="en-US" altLang="ja-JP" sz="1600" b="1" err="1"/>
              <a:t>nông</a:t>
            </a:r>
            <a:r>
              <a:rPr lang="en-US" altLang="ja-JP" sz="1600" b="1"/>
              <a:t> </a:t>
            </a:r>
            <a:r>
              <a:rPr lang="en-US" altLang="ja-JP" sz="1600" b="1" err="1"/>
              <a:t>dân</a:t>
            </a:r>
            <a:r>
              <a:rPr lang="en-US" altLang="ja-JP" sz="1600" b="1"/>
              <a:t>)</a:t>
            </a:r>
            <a:endParaRPr lang="en-US" sz="1600" b="1"/>
          </a:p>
        </p:txBody>
      </p:sp>
    </p:spTree>
    <p:extLst>
      <p:ext uri="{BB962C8B-B14F-4D97-AF65-F5344CB8AC3E}">
        <p14:creationId xmlns:p14="http://schemas.microsoft.com/office/powerpoint/2010/main" val="625220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35"/>
          <p:cNvPicPr preferRelativeResize="0"/>
          <p:nvPr/>
        </p:nvPicPr>
        <p:blipFill rotWithShape="1">
          <a:blip r:embed="rId3" cstate="screen">
            <a:alphaModFix/>
            <a:extLst>
              <a:ext uri="{28A0092B-C50C-407E-A947-70E740481C1C}">
                <a14:useLocalDpi xmlns:a14="http://schemas.microsoft.com/office/drawing/2010/main"/>
              </a:ext>
            </a:extLst>
          </a:blip>
          <a:srcRect t="2657" b="4340"/>
          <a:stretch/>
        </p:blipFill>
        <p:spPr>
          <a:xfrm>
            <a:off x="5500055" y="2788170"/>
            <a:ext cx="1653220" cy="3941912"/>
          </a:xfrm>
          <a:prstGeom prst="rect">
            <a:avLst/>
          </a:prstGeom>
          <a:noFill/>
          <a:ln>
            <a:noFill/>
          </a:ln>
        </p:spPr>
      </p:pic>
      <p:sp>
        <p:nvSpPr>
          <p:cNvPr id="837" name="Google Shape;837;p35"/>
          <p:cNvSpPr/>
          <p:nvPr/>
        </p:nvSpPr>
        <p:spPr>
          <a:xfrm>
            <a:off x="104930" y="240632"/>
            <a:ext cx="11947161" cy="2112824"/>
          </a:xfrm>
          <a:prstGeom prst="wedgeRoundRectCallout">
            <a:avLst>
              <a:gd name="adj1" fmla="val -12287"/>
              <a:gd name="adj2" fmla="val 117441"/>
              <a:gd name="adj3" fmla="val 16667"/>
            </a:avLst>
          </a:prstGeom>
          <a:solidFill>
            <a:srgbClr val="008183"/>
          </a:solidFill>
          <a:ln>
            <a:noFill/>
          </a:ln>
        </p:spPr>
        <p:txBody>
          <a:bodyPr spcFirstLastPara="1" wrap="square" lIns="91425" tIns="45700" rIns="91425" bIns="45700" anchor="ctr" anchorCtr="0">
            <a:noAutofit/>
          </a:bodyPr>
          <a:lstStyle/>
          <a:p>
            <a:pPr lvl="0" algn="ctr">
              <a:buSzPts val="6600"/>
            </a:pPr>
            <a:r>
              <a:rPr lang="vi-VN" altLang="ja-JP" sz="6600" b="1">
                <a:solidFill>
                  <a:srgbClr val="FFFFFF"/>
                </a:solidFill>
              </a:rPr>
              <a:t>Cảm ơn các bạn đã chú ý lắng nghe.</a:t>
            </a:r>
          </a:p>
        </p:txBody>
      </p:sp>
    </p:spTree>
    <p:extLst>
      <p:ext uri="{BB962C8B-B14F-4D97-AF65-F5344CB8AC3E}">
        <p14:creationId xmlns:p14="http://schemas.microsoft.com/office/powerpoint/2010/main" val="2699714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8"/>
          <p:cNvSpPr txBox="1"/>
          <p:nvPr/>
        </p:nvSpPr>
        <p:spPr>
          <a:xfrm>
            <a:off x="3" y="0"/>
            <a:ext cx="12192000" cy="69864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b="1" i="0" u="none" strike="noStrike" cap="none">
                <a:solidFill>
                  <a:srgbClr val="000000"/>
                </a:solidFill>
                <a:latin typeface="Arial"/>
                <a:ea typeface="Arial"/>
                <a:cs typeface="Arial"/>
                <a:sym typeface="Arial"/>
              </a:rPr>
              <a:t>＜参照資料/出典＞</a:t>
            </a:r>
            <a:endParaRPr lang="en-US" altLang="ja-JP"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a:p>
          <a:p>
            <a:pPr marL="0" lvl="0" indent="0" algn="l" rtl="0">
              <a:spcBef>
                <a:spcPts val="0"/>
              </a:spcBef>
              <a:spcAft>
                <a:spcPts val="0"/>
              </a:spcAft>
              <a:buNone/>
            </a:pPr>
            <a:r>
              <a:rPr lang="en-US" altLang="ja-JP" b="1"/>
              <a:t>【</a:t>
            </a:r>
            <a:r>
              <a:rPr lang="ja-JP" altLang="en-US" b="1"/>
              <a:t>旅行による効用の検証結果のとりまとめ</a:t>
            </a:r>
            <a:r>
              <a:rPr lang="en-US" altLang="ja-JP" b="1"/>
              <a:t>】</a:t>
            </a:r>
            <a:endParaRPr lang="ja-JP" altLang="en-US" b="1">
              <a:sym typeface="Arial"/>
            </a:endParaRPr>
          </a:p>
          <a:p>
            <a:pPr marL="0" lvl="0" indent="0" algn="l" rtl="0">
              <a:spcBef>
                <a:spcPts val="0"/>
              </a:spcBef>
              <a:spcAft>
                <a:spcPts val="0"/>
              </a:spcAft>
              <a:buNone/>
            </a:pPr>
            <a:r>
              <a:rPr lang="en-US" altLang="ja-JP" b="1">
                <a:latin typeface="Arial"/>
                <a:ea typeface="Arial"/>
                <a:cs typeface="Arial"/>
                <a:sym typeface="Arial"/>
              </a:rPr>
              <a:t>https://www.mlit.go.jp/common/001032360.pdf</a:t>
            </a:r>
            <a:endParaRPr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b="1">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ja-JP" b="1" i="0" u="none" strike="noStrike" cap="none">
                <a:solidFill>
                  <a:srgbClr val="000000"/>
                </a:solidFill>
                <a:latin typeface="Arial"/>
                <a:ea typeface="Arial"/>
                <a:cs typeface="Arial"/>
                <a:sym typeface="Arial"/>
              </a:rPr>
              <a:t>【都道府県</a:t>
            </a:r>
            <a:r>
              <a:rPr lang="ja-JP" b="1">
                <a:solidFill>
                  <a:srgbClr val="000000"/>
                </a:solidFill>
                <a:latin typeface="Arial"/>
                <a:ea typeface="Arial"/>
                <a:cs typeface="Arial"/>
                <a:sym typeface="Arial"/>
              </a:rPr>
              <a:t>別国内人気旅行先ランキング</a:t>
            </a:r>
            <a:r>
              <a:rPr lang="ja-JP" b="1"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Clr>
                <a:srgbClr val="000000"/>
              </a:buClr>
              <a:buSzPts val="1800"/>
              <a:buFont typeface="Arial"/>
              <a:buNone/>
            </a:pPr>
            <a:r>
              <a:rPr lang="en-US" b="1" i="0" u="none" strike="noStrike" cap="none">
                <a:solidFill>
                  <a:srgbClr val="000000"/>
                </a:solidFill>
                <a:latin typeface="Arial"/>
                <a:ea typeface="Arial"/>
                <a:cs typeface="Arial"/>
                <a:sym typeface="Arial"/>
              </a:rPr>
              <a:t>https://www.arukikata.co.jp/whatsnew/001449.html</a:t>
            </a:r>
          </a:p>
          <a:p>
            <a:pPr marL="0" marR="0" lvl="0" indent="0" algn="l" rtl="0">
              <a:lnSpc>
                <a:spcPct val="100000"/>
              </a:lnSpc>
              <a:spcBef>
                <a:spcPts val="0"/>
              </a:spcBef>
              <a:spcAft>
                <a:spcPts val="0"/>
              </a:spcAft>
              <a:buClr>
                <a:srgbClr val="000000"/>
              </a:buClr>
              <a:buSzPts val="1800"/>
              <a:buFont typeface="Arial"/>
              <a:buNone/>
            </a:pPr>
            <a:endParaRPr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ja-JP" b="1" i="0" u="none" strike="noStrike" cap="none">
                <a:solidFill>
                  <a:srgbClr val="000000"/>
                </a:solidFill>
                <a:latin typeface="Arial"/>
                <a:ea typeface="Arial"/>
                <a:cs typeface="Arial"/>
                <a:sym typeface="Arial"/>
              </a:rPr>
              <a:t>【北海道観光入込客数調査報告書　2018年度】</a:t>
            </a:r>
            <a:endParaRPr/>
          </a:p>
          <a:p>
            <a:pPr marL="0" marR="0" lvl="0" indent="0" algn="l" rtl="0">
              <a:lnSpc>
                <a:spcPct val="100000"/>
              </a:lnSpc>
              <a:spcBef>
                <a:spcPts val="0"/>
              </a:spcBef>
              <a:spcAft>
                <a:spcPts val="0"/>
              </a:spcAft>
              <a:buClr>
                <a:srgbClr val="000000"/>
              </a:buClr>
              <a:buSzPts val="1800"/>
              <a:buFont typeface="Arial"/>
              <a:buNone/>
            </a:pPr>
            <a:r>
              <a:rPr lang="ja-JP" b="1" i="0" u="none" strike="noStrike" cap="none">
                <a:solidFill>
                  <a:srgbClr val="000000"/>
                </a:solidFill>
                <a:latin typeface="Arial"/>
                <a:ea typeface="Arial"/>
                <a:cs typeface="Arial"/>
                <a:sym typeface="Arial"/>
              </a:rPr>
              <a:t>http://www.pref.hokkaido.lg.jp/kz/kkd/irikomi.htm</a:t>
            </a:r>
            <a:endParaRPr/>
          </a:p>
          <a:p>
            <a:pPr marL="0" marR="0" lvl="0" indent="0" algn="l" rtl="0">
              <a:lnSpc>
                <a:spcPct val="100000"/>
              </a:lnSpc>
              <a:spcBef>
                <a:spcPts val="0"/>
              </a:spcBef>
              <a:spcAft>
                <a:spcPts val="0"/>
              </a:spcAft>
              <a:buClr>
                <a:srgbClr val="000000"/>
              </a:buClr>
              <a:buSzPts val="1800"/>
              <a:buFont typeface="Arial"/>
              <a:buNone/>
            </a:pPr>
            <a:endParaRPr b="1">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ja-JP" b="1">
                <a:solidFill>
                  <a:srgbClr val="000000"/>
                </a:solidFill>
                <a:latin typeface="Arial"/>
                <a:ea typeface="Arial"/>
                <a:cs typeface="Arial"/>
                <a:sym typeface="Arial"/>
              </a:rPr>
              <a:t>【北海道の平均気温】</a:t>
            </a:r>
            <a:endParaRPr/>
          </a:p>
          <a:p>
            <a:pPr marL="0" marR="0" lvl="0" indent="0" algn="l" rtl="0">
              <a:lnSpc>
                <a:spcPct val="100000"/>
              </a:lnSpc>
              <a:spcBef>
                <a:spcPts val="0"/>
              </a:spcBef>
              <a:spcAft>
                <a:spcPts val="0"/>
              </a:spcAft>
              <a:buClr>
                <a:srgbClr val="000000"/>
              </a:buClr>
              <a:buSzPts val="1800"/>
              <a:buFont typeface="Arial"/>
              <a:buNone/>
            </a:pPr>
            <a:r>
              <a:rPr lang="ja-JP" b="1">
                <a:solidFill>
                  <a:srgbClr val="000000"/>
                </a:solidFill>
                <a:latin typeface="Arial"/>
                <a:ea typeface="Arial"/>
                <a:cs typeface="Arial"/>
                <a:sym typeface="Arial"/>
              </a:rPr>
              <a:t>https://www.kuraso-hokkaido.com/hokkaido_detail/temperature.html</a:t>
            </a:r>
            <a:endParaRPr/>
          </a:p>
          <a:p>
            <a:pPr marL="0" marR="0" lvl="0" indent="0" algn="l" rtl="0">
              <a:lnSpc>
                <a:spcPct val="100000"/>
              </a:lnSpc>
              <a:spcBef>
                <a:spcPts val="0"/>
              </a:spcBef>
              <a:spcAft>
                <a:spcPts val="0"/>
              </a:spcAft>
              <a:buClr>
                <a:srgbClr val="000000"/>
              </a:buClr>
              <a:buSzPts val="1800"/>
              <a:buFont typeface="Arial"/>
              <a:buNone/>
            </a:pPr>
            <a:endParaRPr b="1">
              <a:solidFill>
                <a:srgbClr val="000000"/>
              </a:solidFill>
              <a:latin typeface="Arial"/>
              <a:ea typeface="Arial"/>
              <a:cs typeface="Arial"/>
              <a:sym typeface="Arial"/>
            </a:endParaRPr>
          </a:p>
          <a:p>
            <a:pPr marL="0" marR="0" lvl="0" indent="0" algn="l" rtl="0">
              <a:spcBef>
                <a:spcPts val="0"/>
              </a:spcBef>
              <a:spcAft>
                <a:spcPts val="0"/>
              </a:spcAft>
              <a:buNone/>
            </a:pPr>
            <a:r>
              <a:rPr lang="ja-JP" b="1">
                <a:solidFill>
                  <a:schemeClr val="dk1"/>
                </a:solidFill>
                <a:latin typeface="Arial"/>
                <a:ea typeface="Arial"/>
                <a:cs typeface="Arial"/>
                <a:sym typeface="Arial"/>
              </a:rPr>
              <a:t>【ハノイの気温】</a:t>
            </a:r>
            <a:endParaRPr/>
          </a:p>
          <a:p>
            <a:pPr marL="0" marR="0" lvl="0" indent="0" algn="l" rtl="0">
              <a:spcBef>
                <a:spcPts val="0"/>
              </a:spcBef>
              <a:spcAft>
                <a:spcPts val="0"/>
              </a:spcAft>
              <a:buNone/>
            </a:pPr>
            <a:r>
              <a:rPr lang="ja-JP" b="1">
                <a:solidFill>
                  <a:schemeClr val="dk1"/>
                </a:solidFill>
                <a:latin typeface="Arial"/>
                <a:ea typeface="Arial"/>
                <a:cs typeface="Arial"/>
                <a:sym typeface="Arial"/>
              </a:rPr>
              <a:t>https://www.travel-zentech.jp/world/kion/vietnam_hanoi.htm</a:t>
            </a:r>
            <a:endParaRPr/>
          </a:p>
          <a:p>
            <a:pPr marL="0" marR="0" lvl="0" indent="0" algn="l" rtl="0">
              <a:spcBef>
                <a:spcPts val="0"/>
              </a:spcBef>
              <a:spcAft>
                <a:spcPts val="0"/>
              </a:spcAft>
              <a:buClr>
                <a:schemeClr val="dk1"/>
              </a:buClr>
              <a:buSzPts val="1800"/>
              <a:buFont typeface="Arial"/>
              <a:buNone/>
            </a:pPr>
            <a:endParaRPr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b="1">
                <a:solidFill>
                  <a:schemeClr val="dk1"/>
                </a:solidFill>
                <a:latin typeface="Arial"/>
                <a:ea typeface="Arial"/>
                <a:cs typeface="Arial"/>
                <a:sym typeface="Arial"/>
              </a:rPr>
              <a:t>【国内線時刻表】</a:t>
            </a:r>
            <a:endParaRPr/>
          </a:p>
          <a:p>
            <a:pPr marL="0" marR="0" lvl="0" indent="0" algn="l" rtl="0">
              <a:spcBef>
                <a:spcPts val="0"/>
              </a:spcBef>
              <a:spcAft>
                <a:spcPts val="0"/>
              </a:spcAft>
              <a:buClr>
                <a:schemeClr val="dk1"/>
              </a:buClr>
              <a:buSzPts val="1800"/>
              <a:buFont typeface="Arial"/>
              <a:buNone/>
            </a:pPr>
            <a:r>
              <a:rPr lang="ja-JP" b="1">
                <a:solidFill>
                  <a:schemeClr val="dk1"/>
                </a:solidFill>
                <a:latin typeface="Arial"/>
                <a:ea typeface="Arial"/>
                <a:cs typeface="Arial"/>
                <a:sym typeface="Arial"/>
              </a:rPr>
              <a:t>https://www.jal.co.jp/jp/ja/</a:t>
            </a:r>
            <a:endParaRPr/>
          </a:p>
          <a:p>
            <a:pPr marL="0" marR="0" lvl="0" indent="0" algn="l" rtl="0">
              <a:spcBef>
                <a:spcPts val="0"/>
              </a:spcBef>
              <a:spcAft>
                <a:spcPts val="0"/>
              </a:spcAft>
              <a:buClr>
                <a:schemeClr val="dk1"/>
              </a:buClr>
              <a:buSzPts val="1800"/>
              <a:buFont typeface="Arial"/>
              <a:buNone/>
            </a:pPr>
            <a:endParaRPr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b="1">
                <a:solidFill>
                  <a:schemeClr val="dk1"/>
                </a:solidFill>
                <a:latin typeface="Arial"/>
                <a:ea typeface="Arial"/>
                <a:cs typeface="Arial"/>
                <a:sym typeface="Arial"/>
              </a:rPr>
              <a:t>【駅探】</a:t>
            </a:r>
            <a:endParaRPr/>
          </a:p>
          <a:p>
            <a:pPr marL="0" marR="0" lvl="0" indent="0" algn="l" rtl="0">
              <a:spcBef>
                <a:spcPts val="0"/>
              </a:spcBef>
              <a:spcAft>
                <a:spcPts val="0"/>
              </a:spcAft>
              <a:buClr>
                <a:schemeClr val="dk1"/>
              </a:buClr>
              <a:buSzPts val="1800"/>
              <a:buFont typeface="Arial"/>
              <a:buNone/>
            </a:pPr>
            <a:r>
              <a:rPr lang="ja-JP" b="1">
                <a:solidFill>
                  <a:schemeClr val="dk1"/>
                </a:solidFill>
                <a:latin typeface="Arial"/>
                <a:ea typeface="Arial"/>
                <a:cs typeface="Arial"/>
                <a:sym typeface="Arial"/>
              </a:rPr>
              <a:t>https://www.ekitan.com/</a:t>
            </a:r>
            <a:endParaRPr/>
          </a:p>
          <a:p>
            <a:pPr marL="0" marR="0" lvl="0" indent="0" algn="l" rtl="0">
              <a:spcBef>
                <a:spcPts val="0"/>
              </a:spcBef>
              <a:spcAft>
                <a:spcPts val="0"/>
              </a:spcAft>
              <a:buClr>
                <a:schemeClr val="dk1"/>
              </a:buClr>
              <a:buSzPts val="1800"/>
              <a:buFont typeface="Arial"/>
              <a:buNone/>
            </a:pPr>
            <a:endParaRPr lang="en-US"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altLang="ja-JP" b="1">
                <a:solidFill>
                  <a:schemeClr val="dk1"/>
                </a:solidFill>
              </a:rPr>
              <a:t>【</a:t>
            </a:r>
            <a:r>
              <a:rPr lang="ja-JP" altLang="en-US" b="1">
                <a:solidFill>
                  <a:schemeClr val="dk1"/>
                </a:solidFill>
              </a:rPr>
              <a:t>社内旅行などに関する調査</a:t>
            </a:r>
            <a:r>
              <a:rPr lang="en-US" altLang="ja-JP" b="1">
                <a:solidFill>
                  <a:schemeClr val="dk1"/>
                </a:solidFill>
              </a:rPr>
              <a:t>】</a:t>
            </a:r>
          </a:p>
          <a:p>
            <a:pPr marL="0" marR="0" lvl="0" indent="0" algn="l" rtl="0">
              <a:spcBef>
                <a:spcPts val="0"/>
              </a:spcBef>
              <a:spcAft>
                <a:spcPts val="0"/>
              </a:spcAft>
              <a:buClr>
                <a:schemeClr val="dk1"/>
              </a:buClr>
              <a:buSzPts val="1800"/>
              <a:buFont typeface="Arial"/>
              <a:buNone/>
            </a:pPr>
            <a:r>
              <a:rPr lang="en-US" b="1">
                <a:solidFill>
                  <a:schemeClr val="dk1"/>
                </a:solidFill>
                <a:latin typeface="Arial"/>
                <a:ea typeface="Arial"/>
                <a:cs typeface="Arial"/>
                <a:sym typeface="Arial"/>
              </a:rPr>
              <a:t>https://www.e-sanro.net/research/research_jinji/shanaiseido/shanai_event/</a:t>
            </a:r>
          </a:p>
          <a:p>
            <a:pPr marL="0" marR="0" lvl="0" indent="0" algn="l" rtl="0">
              <a:spcBef>
                <a:spcPts val="0"/>
              </a:spcBef>
              <a:spcAft>
                <a:spcPts val="0"/>
              </a:spcAft>
              <a:buClr>
                <a:schemeClr val="dk1"/>
              </a:buClr>
              <a:buSzPts val="1800"/>
              <a:buFont typeface="Arial"/>
              <a:buNone/>
            </a:pPr>
            <a:r>
              <a:rPr lang="en-US" b="1">
                <a:solidFill>
                  <a:schemeClr val="dk1"/>
                </a:solidFill>
                <a:latin typeface="Arial"/>
                <a:ea typeface="Arial"/>
                <a:cs typeface="Arial"/>
                <a:sym typeface="Arial"/>
              </a:rPr>
              <a:t>https://www.jtb.co.jp/myjtb/tabiq/pdf/20080826.pdf</a:t>
            </a:r>
          </a:p>
          <a:p>
            <a:pPr marL="0" marR="0" lvl="0" indent="0" algn="l" rtl="0">
              <a:spcBef>
                <a:spcPts val="0"/>
              </a:spcBef>
              <a:spcAft>
                <a:spcPts val="0"/>
              </a:spcAft>
              <a:buClr>
                <a:schemeClr val="dk1"/>
              </a:buClr>
              <a:buSzPts val="1800"/>
              <a:buFont typeface="Arial"/>
              <a:buNone/>
            </a:pPr>
            <a:endParaRPr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b="1">
                <a:solidFill>
                  <a:schemeClr val="dk1"/>
                </a:solidFill>
                <a:latin typeface="Arial"/>
                <a:ea typeface="Arial"/>
                <a:cs typeface="Arial"/>
                <a:sym typeface="Arial"/>
              </a:rPr>
              <a:t>・イラスト及び写真素材は下記を使用：</a:t>
            </a:r>
            <a:endParaRPr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b="1">
                <a:solidFill>
                  <a:schemeClr val="dk1"/>
                </a:solidFill>
                <a:latin typeface="Arial"/>
                <a:ea typeface="Arial"/>
                <a:cs typeface="Arial"/>
                <a:sym typeface="Arial"/>
                <a:hlinkClick r:id="rId3"/>
              </a:rPr>
              <a:t>https://www.irasutoya.com/</a:t>
            </a:r>
            <a:r>
              <a:rPr lang="ja-JP" altLang="en-US"/>
              <a:t>　　　</a:t>
            </a:r>
            <a:r>
              <a:rPr lang="ja-JP" b="1">
                <a:solidFill>
                  <a:schemeClr val="dk1"/>
                </a:solidFill>
                <a:latin typeface="Arial"/>
                <a:ea typeface="Arial"/>
                <a:cs typeface="Arial"/>
                <a:sym typeface="Arial"/>
              </a:rPr>
              <a:t>https://free-materials.com/</a:t>
            </a:r>
            <a:endParaRPr/>
          </a:p>
          <a:p>
            <a:pPr lvl="0">
              <a:buClr>
                <a:schemeClr val="dk1"/>
              </a:buClr>
              <a:buSzPts val="1800"/>
            </a:pPr>
            <a:r>
              <a:rPr lang="ja-JP" b="1">
                <a:solidFill>
                  <a:schemeClr val="dk1"/>
                </a:solidFill>
                <a:latin typeface="Arial"/>
                <a:ea typeface="Arial"/>
                <a:cs typeface="Arial"/>
                <a:sym typeface="Arial"/>
                <a:hlinkClick r:id="rId4"/>
              </a:rPr>
              <a:t>https://www.pakutaso.com/</a:t>
            </a:r>
            <a:r>
              <a:rPr lang="ja-JP" altLang="en-US" b="1">
                <a:solidFill>
                  <a:schemeClr val="dk1"/>
                </a:solidFill>
                <a:latin typeface="Arial"/>
                <a:ea typeface="Arial"/>
                <a:cs typeface="Arial"/>
                <a:sym typeface="Arial"/>
              </a:rPr>
              <a:t>　　　</a:t>
            </a:r>
            <a:r>
              <a:rPr lang="en-US" altLang="ja-JP" b="1">
                <a:solidFill>
                  <a:schemeClr val="dk1"/>
                </a:solidFill>
              </a:rPr>
              <a:t>https://jpf.org.vn/irodori</a:t>
            </a:r>
            <a:endParaRPr lang="en-US" altLang="ja-JP" b="1">
              <a:solidFill>
                <a:schemeClr val="dk1"/>
              </a:solidFill>
              <a:latin typeface="Arial"/>
              <a:ea typeface="Arial"/>
              <a:cs typeface="Arial"/>
              <a:sym typeface="Arial"/>
            </a:endParaRPr>
          </a:p>
          <a:p>
            <a:pPr>
              <a:buClr>
                <a:schemeClr val="dk1"/>
              </a:buClr>
              <a:buSzPts val="1800"/>
            </a:pPr>
            <a:r>
              <a:rPr lang="ja-JP" altLang="en-US" b="1">
                <a:solidFill>
                  <a:schemeClr val="tx1"/>
                </a:solidFill>
              </a:rPr>
              <a:t>（その他、個人で撮影した写真）</a:t>
            </a:r>
            <a:endParaRPr lang="en-US" altLang="ja-JP" b="1">
              <a:solidFill>
                <a:schemeClr val="tx1"/>
              </a:solidFill>
              <a:sym typeface="Arial"/>
            </a:endParaRPr>
          </a:p>
        </p:txBody>
      </p:sp>
    </p:spTree>
    <p:extLst>
      <p:ext uri="{BB962C8B-B14F-4D97-AF65-F5344CB8AC3E}">
        <p14:creationId xmlns:p14="http://schemas.microsoft.com/office/powerpoint/2010/main" val="94892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8"/>
          <p:cNvSpPr txBox="1"/>
          <p:nvPr/>
        </p:nvSpPr>
        <p:spPr>
          <a:xfrm>
            <a:off x="0" y="0"/>
            <a:ext cx="12192000" cy="6771044"/>
          </a:xfrm>
          <a:prstGeom prst="rect">
            <a:avLst/>
          </a:prstGeom>
          <a:noFill/>
          <a:ln>
            <a:noFill/>
          </a:ln>
        </p:spPr>
        <p:txBody>
          <a:bodyPr spcFirstLastPara="1" wrap="square" lIns="91425" tIns="45700" rIns="91425" bIns="45700" anchor="t" anchorCtr="0">
            <a:spAutoFit/>
          </a:bodyPr>
          <a:lstStyle/>
          <a:p>
            <a:pPr lvl="0">
              <a:buSzPts val="1800"/>
            </a:pPr>
            <a:r>
              <a:rPr lang="ja-JP" altLang="en-US" b="1"/>
              <a:t>＜</a:t>
            </a:r>
            <a:r>
              <a:rPr lang="en-US" altLang="ja-JP" b="1" err="1"/>
              <a:t>Nguồn</a:t>
            </a:r>
            <a:r>
              <a:rPr lang="en-US" altLang="ja-JP" b="1"/>
              <a:t>/</a:t>
            </a:r>
            <a:r>
              <a:rPr lang="en-US" altLang="ja-JP" b="1" err="1"/>
              <a:t>Tài</a:t>
            </a:r>
            <a:r>
              <a:rPr lang="en-US" altLang="ja-JP" b="1"/>
              <a:t> </a:t>
            </a:r>
            <a:r>
              <a:rPr lang="en-US" altLang="ja-JP" b="1" err="1"/>
              <a:t>liệu</a:t>
            </a:r>
            <a:r>
              <a:rPr lang="en-US" altLang="ja-JP" b="1"/>
              <a:t> </a:t>
            </a:r>
            <a:r>
              <a:rPr lang="en-US" altLang="ja-JP" b="1" err="1"/>
              <a:t>tham</a:t>
            </a:r>
            <a:r>
              <a:rPr lang="en-US" altLang="ja-JP" b="1"/>
              <a:t> </a:t>
            </a:r>
            <a:r>
              <a:rPr lang="en-US" altLang="ja-JP" b="1" err="1"/>
              <a:t>khảo</a:t>
            </a:r>
            <a:r>
              <a:rPr lang="ja-JP" altLang="en-US" b="1"/>
              <a:t>＞</a:t>
            </a:r>
            <a:endParaRPr lang="en-US" altLang="ja-JP" b="1"/>
          </a:p>
          <a:p>
            <a:pPr lvl="0">
              <a:buSzPts val="1800"/>
            </a:pPr>
            <a:endParaRPr lang="en-US"/>
          </a:p>
          <a:p>
            <a:pPr lvl="0"/>
            <a:r>
              <a:rPr lang="en-US" altLang="ja-JP" b="1"/>
              <a:t>【</a:t>
            </a:r>
            <a:r>
              <a:rPr lang="en-US" altLang="ja-JP" b="1" err="1"/>
              <a:t>Tổng</a:t>
            </a:r>
            <a:r>
              <a:rPr lang="en-US" altLang="ja-JP" b="1"/>
              <a:t> </a:t>
            </a:r>
            <a:r>
              <a:rPr lang="en-US" altLang="ja-JP" b="1" err="1"/>
              <a:t>kết</a:t>
            </a:r>
            <a:r>
              <a:rPr lang="en-US" altLang="ja-JP" b="1"/>
              <a:t> </a:t>
            </a:r>
            <a:r>
              <a:rPr lang="en-US" altLang="ja-JP" b="1" err="1"/>
              <a:t>kết</a:t>
            </a:r>
            <a:r>
              <a:rPr lang="en-US" altLang="ja-JP" b="1"/>
              <a:t> </a:t>
            </a:r>
            <a:r>
              <a:rPr lang="en-US" altLang="ja-JP" b="1" err="1"/>
              <a:t>quả</a:t>
            </a:r>
            <a:r>
              <a:rPr lang="en-US" altLang="ja-JP" b="1"/>
              <a:t> </a:t>
            </a:r>
            <a:r>
              <a:rPr lang="en-US" altLang="ja-JP" b="1" err="1"/>
              <a:t>khảo</a:t>
            </a:r>
            <a:r>
              <a:rPr lang="en-US" altLang="ja-JP" b="1"/>
              <a:t> </a:t>
            </a:r>
            <a:r>
              <a:rPr lang="en-US" altLang="ja-JP" b="1" err="1"/>
              <a:t>sát</a:t>
            </a:r>
            <a:r>
              <a:rPr lang="en-US" altLang="ja-JP" b="1"/>
              <a:t> </a:t>
            </a:r>
            <a:r>
              <a:rPr lang="en-US" altLang="ja-JP" b="1" err="1"/>
              <a:t>hiệu</a:t>
            </a:r>
            <a:r>
              <a:rPr lang="en-US" altLang="ja-JP" b="1"/>
              <a:t> </a:t>
            </a:r>
            <a:r>
              <a:rPr lang="en-US" altLang="ja-JP" b="1" err="1"/>
              <a:t>quả</a:t>
            </a:r>
            <a:r>
              <a:rPr lang="en-US" altLang="ja-JP" b="1"/>
              <a:t> </a:t>
            </a:r>
            <a:r>
              <a:rPr lang="en-US" altLang="ja-JP" b="1" err="1"/>
              <a:t>của</a:t>
            </a:r>
            <a:r>
              <a:rPr lang="en-US" altLang="ja-JP" b="1"/>
              <a:t> du </a:t>
            </a:r>
            <a:r>
              <a:rPr lang="en-US" altLang="ja-JP" b="1" err="1"/>
              <a:t>lịch</a:t>
            </a:r>
            <a:r>
              <a:rPr lang="en-US" altLang="ja-JP" b="1"/>
              <a:t>】</a:t>
            </a:r>
          </a:p>
          <a:p>
            <a:pPr lvl="0"/>
            <a:r>
              <a:rPr lang="en-US" altLang="ja-JP" b="1">
                <a:latin typeface="Arial"/>
                <a:ea typeface="Arial"/>
                <a:cs typeface="Arial"/>
                <a:sym typeface="Arial"/>
              </a:rPr>
              <a:t>https://www.mlit.go.jp/common/001032360.pdf</a:t>
            </a:r>
            <a:endParaRPr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b="1">
              <a:solidFill>
                <a:srgbClr val="000000"/>
              </a:solidFill>
              <a:latin typeface="Arial"/>
              <a:ea typeface="Arial"/>
              <a:cs typeface="Arial"/>
              <a:sym typeface="Arial"/>
            </a:endParaRPr>
          </a:p>
          <a:p>
            <a:pPr lvl="0">
              <a:buSzPts val="1800"/>
            </a:pPr>
            <a:r>
              <a:rPr lang="en-US" altLang="ja-JP" b="1"/>
              <a:t>【</a:t>
            </a:r>
            <a:r>
              <a:rPr lang="en-US" altLang="ja-JP" b="1" err="1"/>
              <a:t>Xếp</a:t>
            </a:r>
            <a:r>
              <a:rPr lang="en-US" altLang="ja-JP" b="1"/>
              <a:t> </a:t>
            </a:r>
            <a:r>
              <a:rPr lang="en-US" altLang="ja-JP" b="1" err="1"/>
              <a:t>hạng</a:t>
            </a:r>
            <a:r>
              <a:rPr lang="en-US" altLang="ja-JP" b="1"/>
              <a:t> </a:t>
            </a:r>
            <a:r>
              <a:rPr lang="en-US" altLang="ja-JP" b="1" err="1"/>
              <a:t>các</a:t>
            </a:r>
            <a:r>
              <a:rPr lang="en-US" altLang="ja-JP" b="1"/>
              <a:t> </a:t>
            </a:r>
            <a:r>
              <a:rPr lang="en-US" altLang="ja-JP" b="1" err="1"/>
              <a:t>điểm</a:t>
            </a:r>
            <a:r>
              <a:rPr lang="en-US" altLang="ja-JP" b="1"/>
              <a:t> du </a:t>
            </a:r>
            <a:r>
              <a:rPr lang="en-US" altLang="ja-JP" b="1" err="1"/>
              <a:t>lịch</a:t>
            </a:r>
            <a:r>
              <a:rPr lang="en-US" altLang="ja-JP" b="1"/>
              <a:t> </a:t>
            </a:r>
            <a:r>
              <a:rPr lang="en-US" altLang="ja-JP" b="1" err="1"/>
              <a:t>nổi</a:t>
            </a:r>
            <a:r>
              <a:rPr lang="en-US" altLang="ja-JP" b="1"/>
              <a:t> </a:t>
            </a:r>
            <a:r>
              <a:rPr lang="en-US" altLang="ja-JP" b="1" err="1"/>
              <a:t>tiếng</a:t>
            </a:r>
            <a:r>
              <a:rPr lang="en-US" altLang="ja-JP" b="1"/>
              <a:t> </a:t>
            </a:r>
            <a:r>
              <a:rPr lang="en-US" altLang="ja-JP" b="1" err="1"/>
              <a:t>nội</a:t>
            </a:r>
            <a:r>
              <a:rPr lang="en-US" altLang="ja-JP" b="1"/>
              <a:t> </a:t>
            </a:r>
            <a:r>
              <a:rPr lang="en-US" altLang="ja-JP" b="1" err="1"/>
              <a:t>địa</a:t>
            </a:r>
            <a:r>
              <a:rPr lang="en-US" altLang="ja-JP" b="1"/>
              <a:t> </a:t>
            </a:r>
            <a:r>
              <a:rPr lang="en-US" altLang="ja-JP" b="1" err="1"/>
              <a:t>theo</a:t>
            </a:r>
            <a:r>
              <a:rPr lang="en-US" altLang="ja-JP" b="1"/>
              <a:t> </a:t>
            </a:r>
            <a:r>
              <a:rPr lang="en-US" altLang="ja-JP" b="1" err="1"/>
              <a:t>từng</a:t>
            </a:r>
            <a:r>
              <a:rPr lang="en-US" altLang="ja-JP" b="1"/>
              <a:t> </a:t>
            </a:r>
            <a:r>
              <a:rPr lang="en-US" altLang="ja-JP" b="1" err="1"/>
              <a:t>vùng</a:t>
            </a:r>
            <a:r>
              <a:rPr lang="en-US" altLang="ja-JP" b="1"/>
              <a:t>】</a:t>
            </a:r>
          </a:p>
          <a:p>
            <a:pPr lvl="0">
              <a:buSzPts val="1800"/>
            </a:pPr>
            <a:r>
              <a:rPr lang="en-US" b="1" i="0" u="none" strike="noStrike" cap="none">
                <a:solidFill>
                  <a:srgbClr val="000000"/>
                </a:solidFill>
                <a:latin typeface="Arial"/>
                <a:ea typeface="Arial"/>
                <a:cs typeface="Arial"/>
                <a:sym typeface="Arial"/>
              </a:rPr>
              <a:t>https://www.arukikata.co.jp/whatsnew/001449.html</a:t>
            </a:r>
          </a:p>
          <a:p>
            <a:pPr marL="0" marR="0" lvl="0" indent="0" algn="l" rtl="0">
              <a:lnSpc>
                <a:spcPct val="100000"/>
              </a:lnSpc>
              <a:spcBef>
                <a:spcPts val="0"/>
              </a:spcBef>
              <a:spcAft>
                <a:spcPts val="0"/>
              </a:spcAft>
              <a:buClr>
                <a:srgbClr val="000000"/>
              </a:buClr>
              <a:buSzPts val="1800"/>
              <a:buFont typeface="Arial"/>
              <a:buNone/>
            </a:pPr>
            <a:endParaRPr b="1" i="0" u="none" strike="noStrike" cap="none">
              <a:solidFill>
                <a:srgbClr val="000000"/>
              </a:solidFill>
              <a:latin typeface="Arial"/>
              <a:ea typeface="Arial"/>
              <a:cs typeface="Arial"/>
              <a:sym typeface="Arial"/>
            </a:endParaRPr>
          </a:p>
          <a:p>
            <a:pPr lvl="0">
              <a:buSzPts val="1800"/>
            </a:pPr>
            <a:r>
              <a:rPr lang="vi-VN" altLang="ja-JP" b="1"/>
              <a:t>【Báo cáo khảo sát số lượng khách tham quan du lịch Hokkaido 2018】</a:t>
            </a:r>
          </a:p>
          <a:p>
            <a:pPr marL="0" marR="0" lvl="0" indent="0" algn="l" rtl="0">
              <a:lnSpc>
                <a:spcPct val="100000"/>
              </a:lnSpc>
              <a:spcBef>
                <a:spcPts val="0"/>
              </a:spcBef>
              <a:spcAft>
                <a:spcPts val="0"/>
              </a:spcAft>
              <a:buClr>
                <a:srgbClr val="000000"/>
              </a:buClr>
              <a:buSzPts val="1800"/>
              <a:buFont typeface="Arial"/>
              <a:buNone/>
            </a:pPr>
            <a:r>
              <a:rPr lang="ja-JP" b="1" i="0" u="none" strike="noStrike" cap="none">
                <a:solidFill>
                  <a:srgbClr val="000000"/>
                </a:solidFill>
                <a:latin typeface="Arial"/>
                <a:ea typeface="Arial"/>
                <a:cs typeface="Arial"/>
                <a:sym typeface="Arial"/>
              </a:rPr>
              <a:t>http://www.pref.hokkaido.lg.jp/kz/kkd/irikomi.htm</a:t>
            </a:r>
            <a:endParaRPr/>
          </a:p>
          <a:p>
            <a:pPr marL="0" marR="0" lvl="0" indent="0" algn="l" rtl="0">
              <a:lnSpc>
                <a:spcPct val="100000"/>
              </a:lnSpc>
              <a:spcBef>
                <a:spcPts val="0"/>
              </a:spcBef>
              <a:spcAft>
                <a:spcPts val="0"/>
              </a:spcAft>
              <a:buClr>
                <a:srgbClr val="000000"/>
              </a:buClr>
              <a:buSzPts val="1800"/>
              <a:buFont typeface="Arial"/>
              <a:buNone/>
            </a:pPr>
            <a:endParaRPr b="1">
              <a:solidFill>
                <a:srgbClr val="000000"/>
              </a:solidFill>
              <a:latin typeface="Arial"/>
              <a:ea typeface="Arial"/>
              <a:cs typeface="Arial"/>
              <a:sym typeface="Arial"/>
            </a:endParaRPr>
          </a:p>
          <a:p>
            <a:pPr lvl="0">
              <a:buSzPts val="1800"/>
            </a:pPr>
            <a:r>
              <a:rPr lang="en-US" altLang="ja-JP" b="1"/>
              <a:t>【</a:t>
            </a:r>
            <a:r>
              <a:rPr lang="en-US" altLang="ja-JP" b="1" err="1"/>
              <a:t>Nhiệt</a:t>
            </a:r>
            <a:r>
              <a:rPr lang="en-US" altLang="ja-JP" b="1"/>
              <a:t> </a:t>
            </a:r>
            <a:r>
              <a:rPr lang="en-US" altLang="ja-JP" b="1" err="1"/>
              <a:t>độ</a:t>
            </a:r>
            <a:r>
              <a:rPr lang="en-US" altLang="ja-JP" b="1"/>
              <a:t> </a:t>
            </a:r>
            <a:r>
              <a:rPr lang="en-US" altLang="ja-JP" b="1" err="1"/>
              <a:t>trung</a:t>
            </a:r>
            <a:r>
              <a:rPr lang="en-US" altLang="ja-JP" b="1"/>
              <a:t> </a:t>
            </a:r>
            <a:r>
              <a:rPr lang="en-US" altLang="ja-JP" b="1" err="1"/>
              <a:t>bình</a:t>
            </a:r>
            <a:r>
              <a:rPr lang="en-US" altLang="ja-JP" b="1"/>
              <a:t> ở Hokkaido】</a:t>
            </a:r>
          </a:p>
          <a:p>
            <a:pPr lvl="0">
              <a:buSzPts val="1800"/>
            </a:pPr>
            <a:r>
              <a:rPr lang="ja-JP" b="1">
                <a:solidFill>
                  <a:srgbClr val="000000"/>
                </a:solidFill>
                <a:latin typeface="Arial"/>
                <a:ea typeface="Arial"/>
                <a:cs typeface="Arial"/>
                <a:sym typeface="Arial"/>
              </a:rPr>
              <a:t>https://www.kuraso-hokkaido.com/hokkaido_detail/temperature.html</a:t>
            </a:r>
            <a:endParaRPr/>
          </a:p>
          <a:p>
            <a:pPr marL="0" marR="0" lvl="0" indent="0" algn="l" rtl="0">
              <a:lnSpc>
                <a:spcPct val="100000"/>
              </a:lnSpc>
              <a:spcBef>
                <a:spcPts val="0"/>
              </a:spcBef>
              <a:spcAft>
                <a:spcPts val="0"/>
              </a:spcAft>
              <a:buClr>
                <a:srgbClr val="000000"/>
              </a:buClr>
              <a:buSzPts val="1800"/>
              <a:buFont typeface="Arial"/>
              <a:buNone/>
            </a:pPr>
            <a:endParaRPr b="1">
              <a:solidFill>
                <a:srgbClr val="000000"/>
              </a:solidFill>
              <a:latin typeface="Arial"/>
              <a:ea typeface="Arial"/>
              <a:cs typeface="Arial"/>
              <a:sym typeface="Arial"/>
            </a:endParaRPr>
          </a:p>
          <a:p>
            <a:pPr lvl="0"/>
            <a:r>
              <a:rPr lang="en-US" altLang="ja-JP" b="1">
                <a:solidFill>
                  <a:schemeClr val="dk1"/>
                </a:solidFill>
              </a:rPr>
              <a:t>【</a:t>
            </a:r>
            <a:r>
              <a:rPr lang="en-US" altLang="ja-JP" b="1" err="1">
                <a:solidFill>
                  <a:schemeClr val="dk1"/>
                </a:solidFill>
              </a:rPr>
              <a:t>Nhiệt</a:t>
            </a:r>
            <a:r>
              <a:rPr lang="en-US" altLang="ja-JP" b="1">
                <a:solidFill>
                  <a:schemeClr val="dk1"/>
                </a:solidFill>
              </a:rPr>
              <a:t> </a:t>
            </a:r>
            <a:r>
              <a:rPr lang="en-US" altLang="ja-JP" b="1" err="1">
                <a:solidFill>
                  <a:schemeClr val="dk1"/>
                </a:solidFill>
              </a:rPr>
              <a:t>độ</a:t>
            </a:r>
            <a:r>
              <a:rPr lang="en-US" altLang="ja-JP" b="1">
                <a:solidFill>
                  <a:schemeClr val="dk1"/>
                </a:solidFill>
              </a:rPr>
              <a:t> </a:t>
            </a:r>
            <a:r>
              <a:rPr lang="en-US" altLang="ja-JP" b="1" err="1">
                <a:solidFill>
                  <a:schemeClr val="dk1"/>
                </a:solidFill>
              </a:rPr>
              <a:t>của</a:t>
            </a:r>
            <a:r>
              <a:rPr lang="en-US" altLang="ja-JP" b="1">
                <a:solidFill>
                  <a:schemeClr val="dk1"/>
                </a:solidFill>
              </a:rPr>
              <a:t> </a:t>
            </a:r>
            <a:r>
              <a:rPr lang="en-US" altLang="ja-JP" b="1" err="1">
                <a:solidFill>
                  <a:schemeClr val="dk1"/>
                </a:solidFill>
              </a:rPr>
              <a:t>Hà</a:t>
            </a:r>
            <a:r>
              <a:rPr lang="en-US" altLang="ja-JP" b="1">
                <a:solidFill>
                  <a:schemeClr val="dk1"/>
                </a:solidFill>
              </a:rPr>
              <a:t> </a:t>
            </a:r>
            <a:r>
              <a:rPr lang="en-US" altLang="ja-JP" b="1" err="1">
                <a:solidFill>
                  <a:schemeClr val="dk1"/>
                </a:solidFill>
              </a:rPr>
              <a:t>Nội</a:t>
            </a:r>
            <a:r>
              <a:rPr lang="en-US" altLang="ja-JP" b="1">
                <a:solidFill>
                  <a:schemeClr val="dk1"/>
                </a:solidFill>
              </a:rPr>
              <a:t>】</a:t>
            </a:r>
          </a:p>
          <a:p>
            <a:pPr lvl="0"/>
            <a:r>
              <a:rPr lang="ja-JP" b="1">
                <a:solidFill>
                  <a:schemeClr val="dk1"/>
                </a:solidFill>
                <a:latin typeface="Arial"/>
                <a:ea typeface="Arial"/>
                <a:cs typeface="Arial"/>
                <a:sym typeface="Arial"/>
              </a:rPr>
              <a:t>https://www.travel-zentech.jp/world/kion/vietnam_hanoi.htm</a:t>
            </a:r>
            <a:endParaRPr/>
          </a:p>
          <a:p>
            <a:pPr marL="0" marR="0" lvl="0" indent="0" algn="l" rtl="0">
              <a:spcBef>
                <a:spcPts val="0"/>
              </a:spcBef>
              <a:spcAft>
                <a:spcPts val="0"/>
              </a:spcAft>
              <a:buClr>
                <a:schemeClr val="dk1"/>
              </a:buClr>
              <a:buSzPts val="1800"/>
              <a:buFont typeface="Arial"/>
              <a:buNone/>
            </a:pPr>
            <a:endParaRPr b="1">
              <a:solidFill>
                <a:schemeClr val="dk1"/>
              </a:solidFill>
              <a:latin typeface="Arial"/>
              <a:ea typeface="Arial"/>
              <a:cs typeface="Arial"/>
              <a:sym typeface="Arial"/>
            </a:endParaRPr>
          </a:p>
          <a:p>
            <a:pPr lvl="0">
              <a:buClr>
                <a:schemeClr val="dk1"/>
              </a:buClr>
              <a:buSzPts val="1800"/>
            </a:pPr>
            <a:r>
              <a:rPr lang="en-US" altLang="ja-JP" b="1">
                <a:solidFill>
                  <a:schemeClr val="dk1"/>
                </a:solidFill>
              </a:rPr>
              <a:t>【</a:t>
            </a:r>
            <a:r>
              <a:rPr lang="en-US" altLang="ja-JP" b="1" err="1">
                <a:solidFill>
                  <a:schemeClr val="dk1"/>
                </a:solidFill>
              </a:rPr>
              <a:t>Bảng</a:t>
            </a:r>
            <a:r>
              <a:rPr lang="en-US" altLang="ja-JP" b="1">
                <a:solidFill>
                  <a:schemeClr val="dk1"/>
                </a:solidFill>
              </a:rPr>
              <a:t> </a:t>
            </a:r>
            <a:r>
              <a:rPr lang="en-US" altLang="ja-JP" b="1" err="1">
                <a:solidFill>
                  <a:schemeClr val="dk1"/>
                </a:solidFill>
              </a:rPr>
              <a:t>giờ</a:t>
            </a:r>
            <a:r>
              <a:rPr lang="en-US" altLang="ja-JP" b="1">
                <a:solidFill>
                  <a:schemeClr val="dk1"/>
                </a:solidFill>
              </a:rPr>
              <a:t> bay </a:t>
            </a:r>
            <a:r>
              <a:rPr lang="en-US" altLang="ja-JP" b="1" err="1">
                <a:solidFill>
                  <a:schemeClr val="dk1"/>
                </a:solidFill>
              </a:rPr>
              <a:t>nội</a:t>
            </a:r>
            <a:r>
              <a:rPr lang="en-US" altLang="ja-JP" b="1">
                <a:solidFill>
                  <a:schemeClr val="dk1"/>
                </a:solidFill>
              </a:rPr>
              <a:t> </a:t>
            </a:r>
            <a:r>
              <a:rPr lang="en-US" altLang="ja-JP" b="1" err="1">
                <a:solidFill>
                  <a:schemeClr val="dk1"/>
                </a:solidFill>
              </a:rPr>
              <a:t>địa</a:t>
            </a:r>
            <a:r>
              <a:rPr lang="en-US" altLang="ja-JP" b="1">
                <a:solidFill>
                  <a:schemeClr val="dk1"/>
                </a:solidFill>
              </a:rPr>
              <a:t>】</a:t>
            </a:r>
          </a:p>
          <a:p>
            <a:pPr lvl="0">
              <a:buClr>
                <a:schemeClr val="dk1"/>
              </a:buClr>
              <a:buSzPts val="1800"/>
            </a:pPr>
            <a:r>
              <a:rPr lang="ja-JP" b="1">
                <a:solidFill>
                  <a:schemeClr val="dk1"/>
                </a:solidFill>
                <a:latin typeface="Arial"/>
                <a:ea typeface="Arial"/>
                <a:cs typeface="Arial"/>
                <a:sym typeface="Arial"/>
              </a:rPr>
              <a:t>https://www.jal.co.jp/jp/ja/</a:t>
            </a:r>
            <a:endParaRPr/>
          </a:p>
          <a:p>
            <a:pPr marL="0" marR="0" lvl="0" indent="0" algn="l" rtl="0">
              <a:spcBef>
                <a:spcPts val="0"/>
              </a:spcBef>
              <a:spcAft>
                <a:spcPts val="0"/>
              </a:spcAft>
              <a:buClr>
                <a:schemeClr val="dk1"/>
              </a:buClr>
              <a:buSzPts val="1800"/>
              <a:buFont typeface="Arial"/>
              <a:buNone/>
            </a:pPr>
            <a:endParaRPr b="1">
              <a:solidFill>
                <a:schemeClr val="dk1"/>
              </a:solidFill>
              <a:latin typeface="Arial"/>
              <a:ea typeface="Arial"/>
              <a:cs typeface="Arial"/>
              <a:sym typeface="Arial"/>
            </a:endParaRPr>
          </a:p>
          <a:p>
            <a:pPr lvl="0">
              <a:buClr>
                <a:schemeClr val="dk1"/>
              </a:buClr>
              <a:buSzPts val="1800"/>
            </a:pPr>
            <a:r>
              <a:rPr lang="en-US" altLang="ja-JP" b="1">
                <a:solidFill>
                  <a:schemeClr val="dk1"/>
                </a:solidFill>
              </a:rPr>
              <a:t>【</a:t>
            </a:r>
            <a:r>
              <a:rPr lang="en-US" altLang="ja-JP" b="1" err="1">
                <a:solidFill>
                  <a:schemeClr val="dk1"/>
                </a:solidFill>
              </a:rPr>
              <a:t>Tìm</a:t>
            </a:r>
            <a:r>
              <a:rPr lang="en-US" altLang="ja-JP" b="1">
                <a:solidFill>
                  <a:schemeClr val="dk1"/>
                </a:solidFill>
              </a:rPr>
              <a:t> </a:t>
            </a:r>
            <a:r>
              <a:rPr lang="en-US" altLang="ja-JP" b="1" err="1">
                <a:solidFill>
                  <a:schemeClr val="dk1"/>
                </a:solidFill>
              </a:rPr>
              <a:t>kiếm</a:t>
            </a:r>
            <a:r>
              <a:rPr lang="en-US" altLang="ja-JP" b="1">
                <a:solidFill>
                  <a:schemeClr val="dk1"/>
                </a:solidFill>
              </a:rPr>
              <a:t> </a:t>
            </a:r>
            <a:r>
              <a:rPr lang="en-US" altLang="ja-JP" b="1" err="1">
                <a:solidFill>
                  <a:schemeClr val="dk1"/>
                </a:solidFill>
              </a:rPr>
              <a:t>nhà</a:t>
            </a:r>
            <a:r>
              <a:rPr lang="en-US" altLang="ja-JP" b="1">
                <a:solidFill>
                  <a:schemeClr val="dk1"/>
                </a:solidFill>
              </a:rPr>
              <a:t> </a:t>
            </a:r>
            <a:r>
              <a:rPr lang="en-US" altLang="ja-JP" b="1" err="1">
                <a:solidFill>
                  <a:schemeClr val="dk1"/>
                </a:solidFill>
              </a:rPr>
              <a:t>ga</a:t>
            </a:r>
            <a:r>
              <a:rPr lang="en-US" altLang="ja-JP" b="1">
                <a:solidFill>
                  <a:schemeClr val="dk1"/>
                </a:solidFill>
              </a:rPr>
              <a:t>】</a:t>
            </a:r>
          </a:p>
          <a:p>
            <a:pPr lvl="0">
              <a:buClr>
                <a:schemeClr val="dk1"/>
              </a:buClr>
              <a:buSzPts val="1800"/>
            </a:pPr>
            <a:r>
              <a:rPr lang="ja-JP" b="1">
                <a:solidFill>
                  <a:schemeClr val="dk1"/>
                </a:solidFill>
                <a:latin typeface="Arial"/>
                <a:ea typeface="Arial"/>
                <a:cs typeface="Arial"/>
                <a:sym typeface="Arial"/>
              </a:rPr>
              <a:t>https://www.ekitan.com/</a:t>
            </a:r>
            <a:endParaRPr/>
          </a:p>
          <a:p>
            <a:pPr marL="0" marR="0" lvl="0" indent="0" algn="l" rtl="0">
              <a:spcBef>
                <a:spcPts val="0"/>
              </a:spcBef>
              <a:spcAft>
                <a:spcPts val="0"/>
              </a:spcAft>
              <a:buClr>
                <a:schemeClr val="dk1"/>
              </a:buClr>
              <a:buSzPts val="1800"/>
              <a:buFont typeface="Arial"/>
              <a:buNone/>
            </a:pPr>
            <a:endParaRPr lang="en-US" b="1">
              <a:solidFill>
                <a:schemeClr val="dk1"/>
              </a:solidFill>
              <a:latin typeface="Arial"/>
              <a:ea typeface="Arial"/>
              <a:cs typeface="Arial"/>
              <a:sym typeface="Arial"/>
            </a:endParaRPr>
          </a:p>
          <a:p>
            <a:pPr lvl="0">
              <a:buClr>
                <a:schemeClr val="dk1"/>
              </a:buClr>
              <a:buSzPts val="1800"/>
            </a:pPr>
            <a:r>
              <a:rPr lang="en-US" altLang="ja-JP" b="1">
                <a:solidFill>
                  <a:schemeClr val="dk1"/>
                </a:solidFill>
              </a:rPr>
              <a:t>【</a:t>
            </a:r>
            <a:r>
              <a:rPr lang="en-US" altLang="ja-JP" b="1" err="1">
                <a:solidFill>
                  <a:schemeClr val="dk1"/>
                </a:solidFill>
              </a:rPr>
              <a:t>Khảo</a:t>
            </a:r>
            <a:r>
              <a:rPr lang="en-US" altLang="ja-JP" b="1">
                <a:solidFill>
                  <a:schemeClr val="dk1"/>
                </a:solidFill>
              </a:rPr>
              <a:t> </a:t>
            </a:r>
            <a:r>
              <a:rPr lang="en-US" altLang="ja-JP" b="1" err="1">
                <a:solidFill>
                  <a:schemeClr val="dk1"/>
                </a:solidFill>
              </a:rPr>
              <a:t>sát</a:t>
            </a:r>
            <a:r>
              <a:rPr lang="en-US" altLang="ja-JP" b="1">
                <a:solidFill>
                  <a:schemeClr val="dk1"/>
                </a:solidFill>
              </a:rPr>
              <a:t> </a:t>
            </a:r>
            <a:r>
              <a:rPr lang="en-US" altLang="ja-JP" b="1" err="1">
                <a:solidFill>
                  <a:schemeClr val="dk1"/>
                </a:solidFill>
              </a:rPr>
              <a:t>về</a:t>
            </a:r>
            <a:r>
              <a:rPr lang="en-US" altLang="ja-JP" b="1">
                <a:solidFill>
                  <a:schemeClr val="dk1"/>
                </a:solidFill>
              </a:rPr>
              <a:t> du </a:t>
            </a:r>
            <a:r>
              <a:rPr lang="en-US" altLang="ja-JP" b="1" err="1">
                <a:solidFill>
                  <a:schemeClr val="dk1"/>
                </a:solidFill>
              </a:rPr>
              <a:t>lịch</a:t>
            </a:r>
            <a:r>
              <a:rPr lang="en-US" altLang="ja-JP" b="1">
                <a:solidFill>
                  <a:schemeClr val="dk1"/>
                </a:solidFill>
              </a:rPr>
              <a:t> </a:t>
            </a:r>
            <a:r>
              <a:rPr lang="en-US" altLang="ja-JP" b="1" err="1">
                <a:solidFill>
                  <a:schemeClr val="dk1"/>
                </a:solidFill>
              </a:rPr>
              <a:t>côngg</a:t>
            </a:r>
            <a:r>
              <a:rPr lang="en-US" altLang="ja-JP" b="1">
                <a:solidFill>
                  <a:schemeClr val="dk1"/>
                </a:solidFill>
              </a:rPr>
              <a:t> ty,..】</a:t>
            </a:r>
          </a:p>
          <a:p>
            <a:pPr lvl="0">
              <a:buClr>
                <a:schemeClr val="dk1"/>
              </a:buClr>
              <a:buSzPts val="1800"/>
            </a:pPr>
            <a:r>
              <a:rPr lang="en-US" b="1">
                <a:solidFill>
                  <a:schemeClr val="dk1"/>
                </a:solidFill>
                <a:latin typeface="Arial"/>
                <a:ea typeface="Arial"/>
                <a:cs typeface="Arial"/>
                <a:sym typeface="Arial"/>
              </a:rPr>
              <a:t>https://www.e-sanro.net/research/research_jinji/shanaiseido/shanai_event/</a:t>
            </a:r>
          </a:p>
          <a:p>
            <a:pPr marL="0" marR="0" lvl="0" indent="0" algn="l" rtl="0">
              <a:spcBef>
                <a:spcPts val="0"/>
              </a:spcBef>
              <a:spcAft>
                <a:spcPts val="0"/>
              </a:spcAft>
              <a:buClr>
                <a:schemeClr val="dk1"/>
              </a:buClr>
              <a:buSzPts val="1800"/>
              <a:buFont typeface="Arial"/>
              <a:buNone/>
            </a:pPr>
            <a:r>
              <a:rPr lang="en-US" b="1">
                <a:solidFill>
                  <a:schemeClr val="dk1"/>
                </a:solidFill>
                <a:latin typeface="Arial"/>
                <a:ea typeface="Arial"/>
                <a:cs typeface="Arial"/>
                <a:sym typeface="Arial"/>
              </a:rPr>
              <a:t>https://www.jtb.co.jp/myjtb/tabiq/pdf/20080826.pdf</a:t>
            </a:r>
          </a:p>
          <a:p>
            <a:pPr marL="0" marR="0" lvl="0" indent="0" algn="l" rtl="0">
              <a:spcBef>
                <a:spcPts val="0"/>
              </a:spcBef>
              <a:spcAft>
                <a:spcPts val="0"/>
              </a:spcAft>
              <a:buClr>
                <a:schemeClr val="dk1"/>
              </a:buClr>
              <a:buSzPts val="1800"/>
              <a:buFont typeface="Arial"/>
              <a:buNone/>
            </a:pPr>
            <a:endParaRPr b="1" u="sng">
              <a:solidFill>
                <a:schemeClr val="dk1"/>
              </a:solidFill>
              <a:latin typeface="Arial"/>
              <a:ea typeface="Arial"/>
              <a:cs typeface="Arial"/>
              <a:sym typeface="Arial"/>
            </a:endParaRPr>
          </a:p>
          <a:p>
            <a:pPr lvl="0">
              <a:buClr>
                <a:schemeClr val="dk1"/>
              </a:buClr>
              <a:buSzPts val="1800"/>
            </a:pPr>
            <a:r>
              <a:rPr lang="ja-JP" altLang="vi-VN" b="1">
                <a:solidFill>
                  <a:schemeClr val="dk1"/>
                </a:solidFill>
              </a:rPr>
              <a:t>・</a:t>
            </a:r>
            <a:r>
              <a:rPr lang="vi-VN" altLang="ja-JP" b="1">
                <a:solidFill>
                  <a:schemeClr val="dk1"/>
                </a:solidFill>
              </a:rPr>
              <a:t>Tranh và hình ảnh minh hoạ được lấy từ nguồn dưới đây:</a:t>
            </a:r>
            <a:endParaRPr lang="en-US" altLang="ja-JP" b="1">
              <a:solidFill>
                <a:schemeClr val="dk1"/>
              </a:solidFill>
            </a:endParaRPr>
          </a:p>
          <a:p>
            <a:pPr lvl="0">
              <a:buClr>
                <a:schemeClr val="dk1"/>
              </a:buClr>
              <a:buSzPts val="1800"/>
            </a:pPr>
            <a:r>
              <a:rPr lang="ja-JP" b="1">
                <a:solidFill>
                  <a:schemeClr val="dk1"/>
                </a:solidFill>
                <a:latin typeface="Arial"/>
                <a:ea typeface="Arial"/>
                <a:cs typeface="Arial"/>
                <a:sym typeface="Arial"/>
                <a:hlinkClick r:id="rId3"/>
              </a:rPr>
              <a:t>https://www.irasutoya.com/</a:t>
            </a:r>
            <a:r>
              <a:rPr lang="ja-JP" altLang="en-US"/>
              <a:t>　　　</a:t>
            </a:r>
            <a:r>
              <a:rPr lang="ja-JP" b="1">
                <a:solidFill>
                  <a:schemeClr val="dk1"/>
                </a:solidFill>
                <a:latin typeface="Arial"/>
                <a:ea typeface="Arial"/>
                <a:cs typeface="Arial"/>
                <a:sym typeface="Arial"/>
              </a:rPr>
              <a:t>https://free-materials.com/</a:t>
            </a:r>
            <a:endParaRPr/>
          </a:p>
          <a:p>
            <a:pPr lvl="0">
              <a:buClr>
                <a:schemeClr val="dk1"/>
              </a:buClr>
              <a:buSzPts val="1800"/>
            </a:pPr>
            <a:r>
              <a:rPr lang="ja-JP" b="1">
                <a:solidFill>
                  <a:schemeClr val="dk1"/>
                </a:solidFill>
                <a:latin typeface="Arial"/>
                <a:ea typeface="Arial"/>
                <a:cs typeface="Arial"/>
                <a:sym typeface="Arial"/>
                <a:hlinkClick r:id="rId4"/>
              </a:rPr>
              <a:t>https://www.pakutaso.com/</a:t>
            </a:r>
            <a:r>
              <a:rPr lang="ja-JP" altLang="en-US" b="1">
                <a:solidFill>
                  <a:schemeClr val="dk1"/>
                </a:solidFill>
                <a:latin typeface="Arial"/>
                <a:ea typeface="Arial"/>
                <a:cs typeface="Arial"/>
                <a:sym typeface="Arial"/>
              </a:rPr>
              <a:t>　　　</a:t>
            </a:r>
            <a:r>
              <a:rPr lang="en-US" altLang="ja-JP" b="1">
                <a:solidFill>
                  <a:schemeClr val="dk1"/>
                </a:solidFill>
              </a:rPr>
              <a:t>https://jpf.org.vn/irodori</a:t>
            </a:r>
            <a:endParaRPr lang="en-US" altLang="ja-JP" b="1">
              <a:solidFill>
                <a:schemeClr val="dk1"/>
              </a:solidFill>
              <a:latin typeface="Arial"/>
              <a:ea typeface="Arial"/>
              <a:cs typeface="Arial"/>
              <a:sym typeface="Arial"/>
            </a:endParaRPr>
          </a:p>
          <a:p>
            <a:pPr>
              <a:buClr>
                <a:schemeClr val="dk1"/>
              </a:buClr>
              <a:buSzPts val="1800"/>
            </a:pPr>
            <a:r>
              <a:rPr lang="ja-JP" altLang="pt-BR" b="1">
                <a:solidFill>
                  <a:schemeClr val="tx1"/>
                </a:solidFill>
              </a:rPr>
              <a:t>（</a:t>
            </a:r>
            <a:r>
              <a:rPr lang="pt-BR" altLang="ja-JP" b="1">
                <a:solidFill>
                  <a:schemeClr val="tx1"/>
                </a:solidFill>
              </a:rPr>
              <a:t>Hình ảnh khác do cá nhân chụp</a:t>
            </a:r>
            <a:r>
              <a:rPr lang="ja-JP" altLang="pt-BR" b="1">
                <a:solidFill>
                  <a:schemeClr val="tx1"/>
                </a:solidFill>
              </a:rPr>
              <a:t>）</a:t>
            </a:r>
            <a:endParaRPr lang="en-US" altLang="ja-JP" b="1">
              <a:solidFill>
                <a:schemeClr val="tx1"/>
              </a:solidFil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92350" y="-214234"/>
            <a:ext cx="3682722" cy="6444764"/>
          </a:xfrm>
          <a:prstGeom prst="rect">
            <a:avLst/>
          </a:prstGeom>
          <a:noFill/>
          <a:ln>
            <a:noFill/>
          </a:ln>
        </p:spPr>
      </p:pic>
      <p:pic>
        <p:nvPicPr>
          <p:cNvPr id="117" name="Google Shape;117;p4"/>
          <p:cNvPicPr preferRelativeResize="0"/>
          <p:nvPr/>
        </p:nvPicPr>
        <p:blipFill rotWithShape="1">
          <a:blip r:embed="rId4">
            <a:alphaModFix/>
          </a:blip>
          <a:srcRect/>
          <a:stretch/>
        </p:blipFill>
        <p:spPr>
          <a:xfrm>
            <a:off x="3502178" y="5087414"/>
            <a:ext cx="3237470" cy="1723953"/>
          </a:xfrm>
          <a:prstGeom prst="rect">
            <a:avLst/>
          </a:prstGeom>
          <a:noFill/>
          <a:ln>
            <a:noFill/>
          </a:ln>
        </p:spPr>
      </p:pic>
      <p:pic>
        <p:nvPicPr>
          <p:cNvPr id="118" name="Google Shape;118;p4"/>
          <p:cNvPicPr preferRelativeResize="0"/>
          <p:nvPr/>
        </p:nvPicPr>
        <p:blipFill rotWithShape="1">
          <a:blip r:embed="rId5">
            <a:alphaModFix/>
          </a:blip>
          <a:srcRect/>
          <a:stretch/>
        </p:blipFill>
        <p:spPr>
          <a:xfrm>
            <a:off x="9275072" y="4160140"/>
            <a:ext cx="2769402" cy="1723953"/>
          </a:xfrm>
          <a:prstGeom prst="rect">
            <a:avLst/>
          </a:prstGeom>
          <a:noFill/>
          <a:ln>
            <a:noFill/>
          </a:ln>
        </p:spPr>
      </p:pic>
      <p:pic>
        <p:nvPicPr>
          <p:cNvPr id="119" name="Google Shape;119;p4"/>
          <p:cNvPicPr preferRelativeResize="0"/>
          <p:nvPr/>
        </p:nvPicPr>
        <p:blipFill rotWithShape="1">
          <a:blip r:embed="rId6">
            <a:alphaModFix/>
          </a:blip>
          <a:srcRect/>
          <a:stretch/>
        </p:blipFill>
        <p:spPr>
          <a:xfrm>
            <a:off x="3709183" y="335548"/>
            <a:ext cx="2044645" cy="1817462"/>
          </a:xfrm>
          <a:prstGeom prst="rect">
            <a:avLst/>
          </a:prstGeom>
          <a:noFill/>
          <a:ln>
            <a:noFill/>
          </a:ln>
        </p:spPr>
      </p:pic>
      <p:pic>
        <p:nvPicPr>
          <p:cNvPr id="120" name="Google Shape;120;p4"/>
          <p:cNvPicPr preferRelativeResize="0"/>
          <p:nvPr/>
        </p:nvPicPr>
        <p:blipFill rotWithShape="1">
          <a:blip r:embed="rId7">
            <a:alphaModFix/>
          </a:blip>
          <a:srcRect/>
          <a:stretch/>
        </p:blipFill>
        <p:spPr>
          <a:xfrm rot="1151568">
            <a:off x="8865230" y="227566"/>
            <a:ext cx="3136394" cy="2015133"/>
          </a:xfrm>
          <a:prstGeom prst="rect">
            <a:avLst/>
          </a:prstGeom>
          <a:noFill/>
          <a:ln>
            <a:noFill/>
          </a:ln>
        </p:spPr>
      </p:pic>
      <p:pic>
        <p:nvPicPr>
          <p:cNvPr id="121" name="Google Shape;121;p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745123" y="5830352"/>
            <a:ext cx="5798568" cy="945292"/>
          </a:xfrm>
          <a:prstGeom prst="rect">
            <a:avLst/>
          </a:prstGeom>
          <a:noFill/>
          <a:ln>
            <a:noFill/>
          </a:ln>
        </p:spPr>
      </p:pic>
      <p:pic>
        <p:nvPicPr>
          <p:cNvPr id="122" name="Google Shape;122;p4"/>
          <p:cNvPicPr preferRelativeResize="0"/>
          <p:nvPr/>
        </p:nvPicPr>
        <p:blipFill rotWithShape="1">
          <a:blip r:embed="rId9">
            <a:alphaModFix/>
          </a:blip>
          <a:srcRect/>
          <a:stretch/>
        </p:blipFill>
        <p:spPr>
          <a:xfrm flipH="1">
            <a:off x="3406450" y="2418662"/>
            <a:ext cx="4251649" cy="2650194"/>
          </a:xfrm>
          <a:prstGeom prst="rect">
            <a:avLst/>
          </a:prstGeom>
          <a:noFill/>
          <a:ln>
            <a:noFill/>
          </a:ln>
        </p:spPr>
      </p:pic>
      <p:sp>
        <p:nvSpPr>
          <p:cNvPr id="123" name="Google Shape;123;p4"/>
          <p:cNvSpPr/>
          <p:nvPr/>
        </p:nvSpPr>
        <p:spPr>
          <a:xfrm>
            <a:off x="-7657" y="0"/>
            <a:ext cx="3222702" cy="6858000"/>
          </a:xfrm>
          <a:prstGeom prst="rect">
            <a:avLst/>
          </a:prstGeom>
          <a:solidFill>
            <a:srgbClr val="008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a:p>
            <a:pPr lvl="0" algn="ctr">
              <a:buSzPts val="4000"/>
            </a:pPr>
            <a:r>
              <a:rPr lang="en-US" altLang="ja-JP" sz="4000">
                <a:solidFill>
                  <a:srgbClr val="FFFFFF"/>
                </a:solidFill>
              </a:rPr>
              <a:t>Du </a:t>
            </a:r>
            <a:r>
              <a:rPr lang="en-US" altLang="ja-JP" sz="4000" err="1">
                <a:solidFill>
                  <a:srgbClr val="FFFFFF"/>
                </a:solidFill>
              </a:rPr>
              <a:t>lịch</a:t>
            </a:r>
            <a:endParaRPr lang="en-US" altLang="ja-JP" sz="4000">
              <a:solidFill>
                <a:srgbClr val="FFFFFF"/>
              </a:solidFill>
            </a:endParaRPr>
          </a:p>
          <a:p>
            <a:pPr lvl="0" algn="ctr">
              <a:buSzPts val="4000"/>
            </a:pPr>
            <a:r>
              <a:rPr lang="en-US" altLang="ja-JP" sz="4000">
                <a:solidFill>
                  <a:srgbClr val="FFFFFF"/>
                </a:solidFill>
              </a:rPr>
              <a:t>ở </a:t>
            </a:r>
            <a:r>
              <a:rPr lang="en-US" altLang="ja-JP" sz="4000" err="1">
                <a:solidFill>
                  <a:srgbClr val="FFFFFF"/>
                </a:solidFill>
              </a:rPr>
              <a:t>Việt</a:t>
            </a:r>
            <a:r>
              <a:rPr lang="en-US" altLang="ja-JP" sz="4000">
                <a:solidFill>
                  <a:srgbClr val="FFFFFF"/>
                </a:solidFill>
              </a:rPr>
              <a:t> Nam </a:t>
            </a:r>
            <a:r>
              <a:rPr lang="en-US" altLang="ja-JP" sz="4000" err="1">
                <a:solidFill>
                  <a:srgbClr val="FFFFFF"/>
                </a:solidFill>
              </a:rPr>
              <a:t>và</a:t>
            </a:r>
            <a:r>
              <a:rPr lang="en-US" altLang="ja-JP" sz="4000">
                <a:solidFill>
                  <a:srgbClr val="FFFFFF"/>
                </a:solidFill>
              </a:rPr>
              <a:t> </a:t>
            </a:r>
            <a:r>
              <a:rPr lang="en-US" altLang="ja-JP" sz="4000" err="1">
                <a:solidFill>
                  <a:srgbClr val="FFFFFF"/>
                </a:solidFill>
              </a:rPr>
              <a:t>Nhật</a:t>
            </a:r>
            <a:r>
              <a:rPr lang="en-US" altLang="ja-JP" sz="4000">
                <a:solidFill>
                  <a:srgbClr val="FFFFFF"/>
                </a:solidFill>
              </a:rPr>
              <a:t> </a:t>
            </a:r>
            <a:r>
              <a:rPr lang="en-US" altLang="ja-JP" sz="4000" err="1">
                <a:solidFill>
                  <a:srgbClr val="FFFFFF"/>
                </a:solidFill>
              </a:rPr>
              <a:t>Bản</a:t>
            </a:r>
            <a:endParaRPr sz="4000" b="0" i="0" u="none" strike="noStrike" cap="none">
              <a:solidFill>
                <a:srgbClr val="FFFFFF"/>
              </a:solidFill>
              <a:latin typeface="Arial"/>
              <a:ea typeface="Arial"/>
              <a:cs typeface="Arial"/>
              <a:sym typeface="Arial"/>
            </a:endParaRPr>
          </a:p>
        </p:txBody>
      </p:sp>
      <p:sp>
        <p:nvSpPr>
          <p:cNvPr id="124" name="Google Shape;124;p4"/>
          <p:cNvSpPr/>
          <p:nvPr/>
        </p:nvSpPr>
        <p:spPr>
          <a:xfrm>
            <a:off x="1216724" y="1976792"/>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２</a:t>
            </a:r>
            <a:endParaRPr/>
          </a:p>
        </p:txBody>
      </p:sp>
      <p:sp>
        <p:nvSpPr>
          <p:cNvPr id="125" name="Google Shape;125;p4"/>
          <p:cNvSpPr/>
          <p:nvPr/>
        </p:nvSpPr>
        <p:spPr>
          <a:xfrm>
            <a:off x="7549571" y="914400"/>
            <a:ext cx="217056" cy="187814"/>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highlight>
                <a:srgbClr val="C0C0C0"/>
              </a:highlight>
              <a:latin typeface="Arial"/>
              <a:ea typeface="Arial"/>
              <a:cs typeface="Arial"/>
              <a:sym typeface="Arial"/>
            </a:endParaRPr>
          </a:p>
        </p:txBody>
      </p:sp>
      <p:sp>
        <p:nvSpPr>
          <p:cNvPr id="126" name="Google Shape;126;p4"/>
          <p:cNvSpPr/>
          <p:nvPr/>
        </p:nvSpPr>
        <p:spPr>
          <a:xfrm>
            <a:off x="6508506" y="602545"/>
            <a:ext cx="217056" cy="187814"/>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highlight>
                <a:srgbClr val="C0C0C0"/>
              </a:highlight>
              <a:latin typeface="Arial"/>
              <a:ea typeface="Arial"/>
              <a:cs typeface="Arial"/>
              <a:sym typeface="Arial"/>
            </a:endParaRPr>
          </a:p>
        </p:txBody>
      </p:sp>
      <p:sp>
        <p:nvSpPr>
          <p:cNvPr id="127" name="Google Shape;127;p4"/>
          <p:cNvSpPr/>
          <p:nvPr/>
        </p:nvSpPr>
        <p:spPr>
          <a:xfrm>
            <a:off x="8193417" y="2714152"/>
            <a:ext cx="217056" cy="187814"/>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highlight>
                <a:srgbClr val="C0C0C0"/>
              </a:highlight>
              <a:latin typeface="Arial"/>
              <a:ea typeface="Arial"/>
              <a:cs typeface="Arial"/>
              <a:sym typeface="Arial"/>
            </a:endParaRPr>
          </a:p>
        </p:txBody>
      </p:sp>
      <p:sp>
        <p:nvSpPr>
          <p:cNvPr id="128" name="Google Shape;128;p4"/>
          <p:cNvSpPr/>
          <p:nvPr/>
        </p:nvSpPr>
        <p:spPr>
          <a:xfrm>
            <a:off x="8512631" y="3005900"/>
            <a:ext cx="217056" cy="187814"/>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highlight>
                <a:srgbClr val="C0C0C0"/>
              </a:highlight>
              <a:latin typeface="Arial"/>
              <a:ea typeface="Arial"/>
              <a:cs typeface="Arial"/>
              <a:sym typeface="Arial"/>
            </a:endParaRPr>
          </a:p>
        </p:txBody>
      </p:sp>
      <p:sp>
        <p:nvSpPr>
          <p:cNvPr id="129" name="Google Shape;129;p4"/>
          <p:cNvSpPr/>
          <p:nvPr/>
        </p:nvSpPr>
        <p:spPr>
          <a:xfrm>
            <a:off x="8846064" y="4012697"/>
            <a:ext cx="217056" cy="187814"/>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highlight>
                <a:srgbClr val="C0C0C0"/>
              </a:highlight>
              <a:latin typeface="Arial"/>
              <a:ea typeface="Arial"/>
              <a:cs typeface="Arial"/>
              <a:sym typeface="Arial"/>
            </a:endParaRPr>
          </a:p>
        </p:txBody>
      </p:sp>
      <p:sp>
        <p:nvSpPr>
          <p:cNvPr id="130" name="Google Shape;130;p4"/>
          <p:cNvSpPr/>
          <p:nvPr/>
        </p:nvSpPr>
        <p:spPr>
          <a:xfrm>
            <a:off x="8681487" y="4395491"/>
            <a:ext cx="217056" cy="187814"/>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highlight>
                <a:srgbClr val="C0C0C0"/>
              </a:highlight>
              <a:latin typeface="Arial"/>
              <a:ea typeface="Arial"/>
              <a:cs typeface="Arial"/>
              <a:sym typeface="Arial"/>
            </a:endParaRPr>
          </a:p>
        </p:txBody>
      </p:sp>
      <p:sp>
        <p:nvSpPr>
          <p:cNvPr id="131" name="Google Shape;131;p4"/>
          <p:cNvSpPr/>
          <p:nvPr/>
        </p:nvSpPr>
        <p:spPr>
          <a:xfrm>
            <a:off x="6910596" y="5317335"/>
            <a:ext cx="217056" cy="187814"/>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highlight>
                <a:srgbClr val="C0C0C0"/>
              </a:highlight>
              <a:latin typeface="Arial"/>
              <a:ea typeface="Arial"/>
              <a:cs typeface="Arial"/>
              <a:sym typeface="Arial"/>
            </a:endParaRPr>
          </a:p>
        </p:txBody>
      </p:sp>
      <p:sp>
        <p:nvSpPr>
          <p:cNvPr id="132" name="Google Shape;132;p4"/>
          <p:cNvSpPr txBox="1"/>
          <p:nvPr/>
        </p:nvSpPr>
        <p:spPr>
          <a:xfrm>
            <a:off x="7973369" y="2240613"/>
            <a:ext cx="932696" cy="461624"/>
          </a:xfrm>
          <a:prstGeom prst="rect">
            <a:avLst/>
          </a:prstGeom>
          <a:noFill/>
          <a:ln>
            <a:noFill/>
          </a:ln>
        </p:spPr>
        <p:txBody>
          <a:bodyPr spcFirstLastPara="1" wrap="square" lIns="91425" tIns="45700" rIns="91425" bIns="45700" anchor="t" anchorCtr="0">
            <a:spAutoFit/>
          </a:bodyPr>
          <a:lstStyle/>
          <a:p>
            <a:pPr lvl="0" algn="ctr"/>
            <a:r>
              <a:rPr lang="en-US" altLang="ja-JP" sz="2400" b="1" err="1">
                <a:solidFill>
                  <a:srgbClr val="0070C0"/>
                </a:solidFill>
              </a:rPr>
              <a:t>Huế</a:t>
            </a:r>
            <a:endParaRPr sz="1800"/>
          </a:p>
        </p:txBody>
      </p:sp>
      <p:sp>
        <p:nvSpPr>
          <p:cNvPr id="133" name="Google Shape;133;p4"/>
          <p:cNvSpPr txBox="1"/>
          <p:nvPr/>
        </p:nvSpPr>
        <p:spPr>
          <a:xfrm>
            <a:off x="8751748" y="2796628"/>
            <a:ext cx="1475741" cy="461624"/>
          </a:xfrm>
          <a:prstGeom prst="rect">
            <a:avLst/>
          </a:prstGeom>
          <a:noFill/>
          <a:ln>
            <a:noFill/>
          </a:ln>
        </p:spPr>
        <p:txBody>
          <a:bodyPr spcFirstLastPara="1" wrap="square" lIns="91425" tIns="45700" rIns="91425" bIns="45700" anchor="t" anchorCtr="0">
            <a:spAutoFit/>
          </a:bodyPr>
          <a:lstStyle/>
          <a:p>
            <a:pPr lvl="0" algn="ctr"/>
            <a:r>
              <a:rPr lang="en-US" altLang="ja-JP" sz="2400" b="1" err="1">
                <a:solidFill>
                  <a:srgbClr val="0070C0"/>
                </a:solidFill>
              </a:rPr>
              <a:t>Đà</a:t>
            </a:r>
            <a:r>
              <a:rPr lang="en-US" altLang="ja-JP" sz="2400" b="1">
                <a:solidFill>
                  <a:srgbClr val="0070C0"/>
                </a:solidFill>
              </a:rPr>
              <a:t> </a:t>
            </a:r>
            <a:r>
              <a:rPr lang="en-US" altLang="ja-JP" sz="2400" b="1" err="1">
                <a:solidFill>
                  <a:srgbClr val="0070C0"/>
                </a:solidFill>
              </a:rPr>
              <a:t>Nẵng</a:t>
            </a:r>
            <a:endParaRPr sz="1800"/>
          </a:p>
        </p:txBody>
      </p:sp>
      <p:sp>
        <p:nvSpPr>
          <p:cNvPr id="134" name="Google Shape;134;p4"/>
          <p:cNvSpPr txBox="1"/>
          <p:nvPr/>
        </p:nvSpPr>
        <p:spPr>
          <a:xfrm>
            <a:off x="6333495" y="689234"/>
            <a:ext cx="932696" cy="461624"/>
          </a:xfrm>
          <a:prstGeom prst="rect">
            <a:avLst/>
          </a:prstGeom>
          <a:noFill/>
          <a:ln>
            <a:noFill/>
          </a:ln>
        </p:spPr>
        <p:txBody>
          <a:bodyPr spcFirstLastPara="1" wrap="square" lIns="91425" tIns="45700" rIns="91425" bIns="45700" anchor="t" anchorCtr="0">
            <a:spAutoFit/>
          </a:bodyPr>
          <a:lstStyle/>
          <a:p>
            <a:pPr lvl="0" algn="ctr"/>
            <a:r>
              <a:rPr lang="en-US" altLang="ja-JP" sz="2400" b="1" err="1">
                <a:solidFill>
                  <a:schemeClr val="lt1"/>
                </a:solidFill>
              </a:rPr>
              <a:t>Sapa</a:t>
            </a:r>
            <a:endParaRPr sz="1800"/>
          </a:p>
        </p:txBody>
      </p:sp>
      <p:sp>
        <p:nvSpPr>
          <p:cNvPr id="135" name="Google Shape;135;p4"/>
          <p:cNvSpPr txBox="1"/>
          <p:nvPr/>
        </p:nvSpPr>
        <p:spPr>
          <a:xfrm>
            <a:off x="7579934" y="1020661"/>
            <a:ext cx="1620073" cy="461624"/>
          </a:xfrm>
          <a:prstGeom prst="rect">
            <a:avLst/>
          </a:prstGeom>
          <a:noFill/>
          <a:ln>
            <a:noFill/>
          </a:ln>
        </p:spPr>
        <p:txBody>
          <a:bodyPr spcFirstLastPara="1" wrap="square" lIns="91425" tIns="45700" rIns="91425" bIns="45700" anchor="t" anchorCtr="0">
            <a:spAutoFit/>
          </a:bodyPr>
          <a:lstStyle/>
          <a:p>
            <a:pPr lvl="0" algn="ctr"/>
            <a:r>
              <a:rPr lang="en-US" altLang="ja-JP" sz="2400" b="1" err="1">
                <a:solidFill>
                  <a:srgbClr val="0070C0"/>
                </a:solidFill>
              </a:rPr>
              <a:t>Hạ</a:t>
            </a:r>
            <a:r>
              <a:rPr lang="en-US" altLang="ja-JP" sz="2400" b="1">
                <a:solidFill>
                  <a:srgbClr val="0070C0"/>
                </a:solidFill>
              </a:rPr>
              <a:t> Long</a:t>
            </a:r>
            <a:endParaRPr sz="1800"/>
          </a:p>
        </p:txBody>
      </p:sp>
      <p:sp>
        <p:nvSpPr>
          <p:cNvPr id="136" name="Google Shape;136;p4"/>
          <p:cNvSpPr txBox="1"/>
          <p:nvPr/>
        </p:nvSpPr>
        <p:spPr>
          <a:xfrm>
            <a:off x="8881247" y="3812161"/>
            <a:ext cx="2191719" cy="461624"/>
          </a:xfrm>
          <a:prstGeom prst="rect">
            <a:avLst/>
          </a:prstGeom>
          <a:noFill/>
          <a:ln>
            <a:noFill/>
          </a:ln>
        </p:spPr>
        <p:txBody>
          <a:bodyPr spcFirstLastPara="1" wrap="square" lIns="91425" tIns="45700" rIns="91425" bIns="45700" anchor="t" anchorCtr="0">
            <a:spAutoFit/>
          </a:bodyPr>
          <a:lstStyle/>
          <a:p>
            <a:pPr lvl="0" algn="ctr"/>
            <a:r>
              <a:rPr lang="en-US" altLang="ja-JP" sz="2400" b="1" err="1">
                <a:solidFill>
                  <a:srgbClr val="0070C0"/>
                </a:solidFill>
              </a:rPr>
              <a:t>Nha</a:t>
            </a:r>
            <a:r>
              <a:rPr lang="en-US" altLang="ja-JP" sz="2400" b="1">
                <a:solidFill>
                  <a:srgbClr val="0070C0"/>
                </a:solidFill>
              </a:rPr>
              <a:t> </a:t>
            </a:r>
            <a:r>
              <a:rPr lang="en-US" altLang="ja-JP" sz="2400" b="1" err="1">
                <a:solidFill>
                  <a:srgbClr val="0070C0"/>
                </a:solidFill>
              </a:rPr>
              <a:t>Trang</a:t>
            </a:r>
            <a:endParaRPr sz="1800"/>
          </a:p>
        </p:txBody>
      </p:sp>
      <p:sp>
        <p:nvSpPr>
          <p:cNvPr id="137" name="Google Shape;137;p4"/>
          <p:cNvSpPr txBox="1"/>
          <p:nvPr/>
        </p:nvSpPr>
        <p:spPr>
          <a:xfrm>
            <a:off x="7699695" y="4489398"/>
            <a:ext cx="1421555" cy="461624"/>
          </a:xfrm>
          <a:prstGeom prst="rect">
            <a:avLst/>
          </a:prstGeom>
          <a:noFill/>
          <a:ln>
            <a:noFill/>
          </a:ln>
        </p:spPr>
        <p:txBody>
          <a:bodyPr spcFirstLastPara="1" wrap="square" lIns="91425" tIns="45700" rIns="91425" bIns="45700" anchor="t" anchorCtr="0">
            <a:spAutoFit/>
          </a:bodyPr>
          <a:lstStyle/>
          <a:p>
            <a:pPr lvl="0" algn="ctr"/>
            <a:r>
              <a:rPr lang="en-US" altLang="ja-JP" sz="2400" b="1" err="1">
                <a:solidFill>
                  <a:schemeClr val="lt1"/>
                </a:solidFill>
              </a:rPr>
              <a:t>Đà</a:t>
            </a:r>
            <a:r>
              <a:rPr lang="en-US" altLang="ja-JP" sz="2400" b="1">
                <a:solidFill>
                  <a:schemeClr val="lt1"/>
                </a:solidFill>
              </a:rPr>
              <a:t> </a:t>
            </a:r>
            <a:r>
              <a:rPr lang="en-US" altLang="ja-JP" sz="2400" b="1" err="1">
                <a:solidFill>
                  <a:schemeClr val="lt1"/>
                </a:solidFill>
              </a:rPr>
              <a:t>Lạt</a:t>
            </a:r>
            <a:endParaRPr sz="1800"/>
          </a:p>
        </p:txBody>
      </p:sp>
      <p:sp>
        <p:nvSpPr>
          <p:cNvPr id="138" name="Google Shape;138;p4"/>
          <p:cNvSpPr txBox="1"/>
          <p:nvPr/>
        </p:nvSpPr>
        <p:spPr>
          <a:xfrm>
            <a:off x="5543204" y="4838044"/>
            <a:ext cx="1722275" cy="461624"/>
          </a:xfrm>
          <a:prstGeom prst="rect">
            <a:avLst/>
          </a:prstGeom>
          <a:noFill/>
          <a:ln>
            <a:noFill/>
          </a:ln>
        </p:spPr>
        <p:txBody>
          <a:bodyPr spcFirstLastPara="1" wrap="square" lIns="91425" tIns="45700" rIns="91425" bIns="45700" anchor="t" anchorCtr="0">
            <a:spAutoFit/>
          </a:bodyPr>
          <a:lstStyle/>
          <a:p>
            <a:pPr lvl="0" algn="ctr"/>
            <a:r>
              <a:rPr lang="en-US" altLang="ja-JP" sz="2400" b="1" err="1">
                <a:solidFill>
                  <a:srgbClr val="0070C0"/>
                </a:solidFill>
              </a:rPr>
              <a:t>Phú</a:t>
            </a:r>
            <a:r>
              <a:rPr lang="en-US" altLang="ja-JP" sz="2400" b="1">
                <a:solidFill>
                  <a:srgbClr val="0070C0"/>
                </a:solidFill>
              </a:rPr>
              <a:t> </a:t>
            </a:r>
            <a:r>
              <a:rPr lang="en-US" altLang="ja-JP" sz="2400" b="1" err="1">
                <a:solidFill>
                  <a:srgbClr val="0070C0"/>
                </a:solidFill>
              </a:rPr>
              <a:t>Quốc</a:t>
            </a:r>
            <a:endParaRPr sz="2400" b="1" i="0" u="none" strike="noStrike" cap="none">
              <a:solidFill>
                <a:srgbClr val="0070C0"/>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1000"/>
                                        <p:tgtEl>
                                          <p:spTgt spid="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fade">
                                      <p:cBhvr>
                                        <p:cTn id="15" dur="500"/>
                                        <p:tgtEl>
                                          <p:spTgt spid="125"/>
                                        </p:tgtEl>
                                      </p:cBhvr>
                                    </p:animEffect>
                                  </p:childTnLst>
                                </p:cTn>
                              </p:par>
                              <p:par>
                                <p:cTn id="16" presetID="10" presetClass="entr" presetSubtype="0" fill="hold" nodeType="withEffect">
                                  <p:stCondLst>
                                    <p:cond delay="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500"/>
                                        <p:tgtEl>
                                          <p:spTgt spid="126"/>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par>
                                <p:cTn id="22" presetID="10" presetClass="entr" presetSubtype="0" fill="hold" nodeType="with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fade">
                                      <p:cBhvr>
                                        <p:cTn id="24" dur="500"/>
                                        <p:tgtEl>
                                          <p:spTgt spid="128"/>
                                        </p:tgtEl>
                                      </p:cBhvr>
                                    </p:animEffect>
                                  </p:childTnLst>
                                </p:cTn>
                              </p:par>
                              <p:par>
                                <p:cTn id="25" presetID="10" presetClass="entr" presetSubtype="0" fill="hold" nodeType="with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fade">
                                      <p:cBhvr>
                                        <p:cTn id="27" dur="500"/>
                                        <p:tgtEl>
                                          <p:spTgt spid="129"/>
                                        </p:tgtEl>
                                      </p:cBhvr>
                                    </p:animEffect>
                                  </p:childTnLst>
                                </p:cTn>
                              </p:par>
                              <p:par>
                                <p:cTn id="28" presetID="10" presetClass="entr" presetSubtype="0" fill="hold" nodeType="withEffect">
                                  <p:stCondLst>
                                    <p:cond delay="0"/>
                                  </p:stCondLst>
                                  <p:childTnLst>
                                    <p:set>
                                      <p:cBhvr>
                                        <p:cTn id="29" dur="1" fill="hold">
                                          <p:stCondLst>
                                            <p:cond delay="0"/>
                                          </p:stCondLst>
                                        </p:cTn>
                                        <p:tgtEl>
                                          <p:spTgt spid="130"/>
                                        </p:tgtEl>
                                        <p:attrNameLst>
                                          <p:attrName>style.visibility</p:attrName>
                                        </p:attrNameLst>
                                      </p:cBhvr>
                                      <p:to>
                                        <p:strVal val="visible"/>
                                      </p:to>
                                    </p:set>
                                    <p:animEffect transition="in" filter="fade">
                                      <p:cBhvr>
                                        <p:cTn id="30" dur="500"/>
                                        <p:tgtEl>
                                          <p:spTgt spid="130"/>
                                        </p:tgtEl>
                                      </p:cBhvr>
                                    </p:animEffect>
                                  </p:childTnLst>
                                </p:cTn>
                              </p:par>
                              <p:par>
                                <p:cTn id="31" presetID="10" presetClass="entr" presetSubtype="0" fill="hold" nodeType="withEffect">
                                  <p:stCondLst>
                                    <p:cond delay="0"/>
                                  </p:stCondLst>
                                  <p:childTnLst>
                                    <p:set>
                                      <p:cBhvr>
                                        <p:cTn id="32" dur="1" fill="hold">
                                          <p:stCondLst>
                                            <p:cond delay="0"/>
                                          </p:stCondLst>
                                        </p:cTn>
                                        <p:tgtEl>
                                          <p:spTgt spid="131"/>
                                        </p:tgtEl>
                                        <p:attrNameLst>
                                          <p:attrName>style.visibility</p:attrName>
                                        </p:attrNameLst>
                                      </p:cBhvr>
                                      <p:to>
                                        <p:strVal val="visible"/>
                                      </p:to>
                                    </p:set>
                                    <p:animEffect transition="in" filter="fade">
                                      <p:cBhvr>
                                        <p:cTn id="33" dur="500"/>
                                        <p:tgtEl>
                                          <p:spTgt spid="131"/>
                                        </p:tgtEl>
                                      </p:cBhvr>
                                    </p:animEffect>
                                  </p:childTnLst>
                                </p:cTn>
                              </p:par>
                              <p:par>
                                <p:cTn id="34" presetID="10" presetClass="entr" presetSubtype="0" fill="hold" nodeType="withEffect">
                                  <p:stCondLst>
                                    <p:cond delay="0"/>
                                  </p:stCondLst>
                                  <p:childTnLst>
                                    <p:set>
                                      <p:cBhvr>
                                        <p:cTn id="35" dur="1" fill="hold">
                                          <p:stCondLst>
                                            <p:cond delay="0"/>
                                          </p:stCondLst>
                                        </p:cTn>
                                        <p:tgtEl>
                                          <p:spTgt spid="132"/>
                                        </p:tgtEl>
                                        <p:attrNameLst>
                                          <p:attrName>style.visibility</p:attrName>
                                        </p:attrNameLst>
                                      </p:cBhvr>
                                      <p:to>
                                        <p:strVal val="visible"/>
                                      </p:to>
                                    </p:set>
                                    <p:animEffect transition="in" filter="fade">
                                      <p:cBhvr>
                                        <p:cTn id="36" dur="500"/>
                                        <p:tgtEl>
                                          <p:spTgt spid="132"/>
                                        </p:tgtEl>
                                      </p:cBhvr>
                                    </p:animEffect>
                                  </p:childTnLst>
                                </p:cTn>
                              </p:par>
                              <p:par>
                                <p:cTn id="37" presetID="10" presetClass="entr" presetSubtype="0" fill="hold" nodeType="with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fade">
                                      <p:cBhvr>
                                        <p:cTn id="39" dur="500"/>
                                        <p:tgtEl>
                                          <p:spTgt spid="133"/>
                                        </p:tgtEl>
                                      </p:cBhvr>
                                    </p:animEffect>
                                  </p:childTnLst>
                                </p:cTn>
                              </p:par>
                              <p:par>
                                <p:cTn id="40" presetID="10" presetClass="entr" presetSubtype="0" fill="hold" nodeType="with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fade">
                                      <p:cBhvr>
                                        <p:cTn id="42" dur="500"/>
                                        <p:tgtEl>
                                          <p:spTgt spid="134"/>
                                        </p:tgtEl>
                                      </p:cBhvr>
                                    </p:animEffect>
                                  </p:childTnLst>
                                </p:cTn>
                              </p:par>
                              <p:par>
                                <p:cTn id="43" presetID="10" presetClass="entr" presetSubtype="0" fill="hold"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fade">
                                      <p:cBhvr>
                                        <p:cTn id="45" dur="500"/>
                                        <p:tgtEl>
                                          <p:spTgt spid="135"/>
                                        </p:tgtEl>
                                      </p:cBhvr>
                                    </p:animEffect>
                                  </p:childTnLst>
                                </p:cTn>
                              </p:par>
                              <p:par>
                                <p:cTn id="46" presetID="10" presetClass="entr" presetSubtype="0" fill="hold" nodeType="withEffect">
                                  <p:stCondLst>
                                    <p:cond delay="0"/>
                                  </p:stCondLst>
                                  <p:childTnLst>
                                    <p:set>
                                      <p:cBhvr>
                                        <p:cTn id="47" dur="1" fill="hold">
                                          <p:stCondLst>
                                            <p:cond delay="0"/>
                                          </p:stCondLst>
                                        </p:cTn>
                                        <p:tgtEl>
                                          <p:spTgt spid="136"/>
                                        </p:tgtEl>
                                        <p:attrNameLst>
                                          <p:attrName>style.visibility</p:attrName>
                                        </p:attrNameLst>
                                      </p:cBhvr>
                                      <p:to>
                                        <p:strVal val="visible"/>
                                      </p:to>
                                    </p:set>
                                    <p:animEffect transition="in" filter="fade">
                                      <p:cBhvr>
                                        <p:cTn id="48" dur="500"/>
                                        <p:tgtEl>
                                          <p:spTgt spid="136"/>
                                        </p:tgtEl>
                                      </p:cBhvr>
                                    </p:animEffect>
                                  </p:childTnLst>
                                </p:cTn>
                              </p:par>
                              <p:par>
                                <p:cTn id="49" presetID="10" presetClass="entr" presetSubtype="0"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fade">
                                      <p:cBhvr>
                                        <p:cTn id="51" dur="500"/>
                                        <p:tgtEl>
                                          <p:spTgt spid="137"/>
                                        </p:tgtEl>
                                      </p:cBhvr>
                                    </p:animEffect>
                                  </p:childTnLst>
                                </p:cTn>
                              </p:par>
                              <p:par>
                                <p:cTn id="52" presetID="10" presetClass="entr" presetSubtype="0" fill="hold" nodeType="withEffect">
                                  <p:stCondLst>
                                    <p:cond delay="0"/>
                                  </p:stCondLst>
                                  <p:childTnLst>
                                    <p:set>
                                      <p:cBhvr>
                                        <p:cTn id="53" dur="1" fill="hold">
                                          <p:stCondLst>
                                            <p:cond delay="0"/>
                                          </p:stCondLst>
                                        </p:cTn>
                                        <p:tgtEl>
                                          <p:spTgt spid="138"/>
                                        </p:tgtEl>
                                        <p:attrNameLst>
                                          <p:attrName>style.visibility</p:attrName>
                                        </p:attrNameLst>
                                      </p:cBhvr>
                                      <p:to>
                                        <p:strVal val="visible"/>
                                      </p:to>
                                    </p:set>
                                    <p:animEffect transition="in" filter="fade">
                                      <p:cBhvr>
                                        <p:cTn id="54" dur="500"/>
                                        <p:tgtEl>
                                          <p:spTgt spid="1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fade">
                                      <p:cBhvr>
                                        <p:cTn id="59" dur="1000"/>
                                        <p:tgtEl>
                                          <p:spTgt spid="119"/>
                                        </p:tgtEl>
                                      </p:cBhvr>
                                    </p:animEffect>
                                  </p:childTnLst>
                                </p:cTn>
                              </p:par>
                              <p:par>
                                <p:cTn id="60" presetID="10" presetClass="entr" presetSubtype="0" fill="hold" nodeType="withEffect">
                                  <p:stCondLst>
                                    <p:cond delay="0"/>
                                  </p:stCondLst>
                                  <p:childTnLst>
                                    <p:set>
                                      <p:cBhvr>
                                        <p:cTn id="61" dur="1" fill="hold">
                                          <p:stCondLst>
                                            <p:cond delay="0"/>
                                          </p:stCondLst>
                                        </p:cTn>
                                        <p:tgtEl>
                                          <p:spTgt spid="120"/>
                                        </p:tgtEl>
                                        <p:attrNameLst>
                                          <p:attrName>style.visibility</p:attrName>
                                        </p:attrNameLst>
                                      </p:cBhvr>
                                      <p:to>
                                        <p:strVal val="visible"/>
                                      </p:to>
                                    </p:set>
                                    <p:animEffect transition="in" filter="fade">
                                      <p:cBhvr>
                                        <p:cTn id="62" dur="1000"/>
                                        <p:tgtEl>
                                          <p:spTgt spid="120"/>
                                        </p:tgtEl>
                                      </p:cBhvr>
                                    </p:animEffect>
                                  </p:childTnLst>
                                </p:cTn>
                              </p:par>
                              <p:par>
                                <p:cTn id="63" presetID="10"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1000"/>
                                        <p:tgtEl>
                                          <p:spTgt spid="118"/>
                                        </p:tgtEl>
                                      </p:cBhvr>
                                    </p:animEffect>
                                  </p:childTnLst>
                                </p:cTn>
                              </p:par>
                              <p:par>
                                <p:cTn id="66" presetID="10" presetClass="entr" presetSubtype="0" fill="hold" nodeType="withEffect">
                                  <p:stCondLst>
                                    <p:cond delay="0"/>
                                  </p:stCondLst>
                                  <p:childTnLst>
                                    <p:set>
                                      <p:cBhvr>
                                        <p:cTn id="67" dur="1" fill="hold">
                                          <p:stCondLst>
                                            <p:cond delay="0"/>
                                          </p:stCondLst>
                                        </p:cTn>
                                        <p:tgtEl>
                                          <p:spTgt spid="117"/>
                                        </p:tgtEl>
                                        <p:attrNameLst>
                                          <p:attrName>style.visibility</p:attrName>
                                        </p:attrNameLst>
                                      </p:cBhvr>
                                      <p:to>
                                        <p:strVal val="visible"/>
                                      </p:to>
                                    </p:set>
                                    <p:animEffect transition="in" filter="fade">
                                      <p:cBhvr>
                                        <p:cTn id="68" dur="1000"/>
                                        <p:tgtEl>
                                          <p:spTgt spid="117"/>
                                        </p:tgtEl>
                                      </p:cBhvr>
                                    </p:animEffect>
                                  </p:childTnLst>
                                </p:cTn>
                              </p:par>
                              <p:par>
                                <p:cTn id="69" presetID="10" presetClass="entr" presetSubtype="0" fill="hold" nodeType="with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fade">
                                      <p:cBhvr>
                                        <p:cTn id="71"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5"/>
          <p:cNvPicPr preferRelativeResize="0"/>
          <p:nvPr/>
        </p:nvPicPr>
        <p:blipFill rotWithShape="1">
          <a:blip r:embed="rId3">
            <a:alphaModFix/>
          </a:blip>
          <a:srcRect/>
          <a:stretch/>
        </p:blipFill>
        <p:spPr>
          <a:xfrm>
            <a:off x="2628840" y="-39817"/>
            <a:ext cx="6658233" cy="6658233"/>
          </a:xfrm>
          <a:prstGeom prst="rect">
            <a:avLst/>
          </a:prstGeom>
          <a:noFill/>
          <a:ln>
            <a:noFill/>
          </a:ln>
        </p:spPr>
      </p:pic>
      <p:pic>
        <p:nvPicPr>
          <p:cNvPr id="145" name="Google Shape;145;p5"/>
          <p:cNvPicPr preferRelativeResize="0"/>
          <p:nvPr/>
        </p:nvPicPr>
        <p:blipFill rotWithShape="1">
          <a:blip r:embed="rId4">
            <a:alphaModFix/>
          </a:blip>
          <a:srcRect/>
          <a:stretch/>
        </p:blipFill>
        <p:spPr>
          <a:xfrm>
            <a:off x="0" y="0"/>
            <a:ext cx="3157356" cy="2148425"/>
          </a:xfrm>
          <a:prstGeom prst="rect">
            <a:avLst/>
          </a:prstGeom>
          <a:noFill/>
          <a:ln>
            <a:noFill/>
          </a:ln>
        </p:spPr>
      </p:pic>
      <p:pic>
        <p:nvPicPr>
          <p:cNvPr id="146" name="Google Shape;146;p5"/>
          <p:cNvPicPr preferRelativeResize="0"/>
          <p:nvPr/>
        </p:nvPicPr>
        <p:blipFill rotWithShape="1">
          <a:blip r:embed="rId5">
            <a:alphaModFix/>
          </a:blip>
          <a:srcRect/>
          <a:stretch/>
        </p:blipFill>
        <p:spPr>
          <a:xfrm>
            <a:off x="7378760" y="3289299"/>
            <a:ext cx="4368800" cy="3622502"/>
          </a:xfrm>
          <a:prstGeom prst="rect">
            <a:avLst/>
          </a:prstGeom>
          <a:noFill/>
          <a:ln>
            <a:noFill/>
          </a:ln>
        </p:spPr>
      </p:pic>
      <p:sp>
        <p:nvSpPr>
          <p:cNvPr id="5" name="Google Shape;262;p15">
            <a:extLst>
              <a:ext uri="{FF2B5EF4-FFF2-40B4-BE49-F238E27FC236}">
                <a16:creationId xmlns:a16="http://schemas.microsoft.com/office/drawing/2014/main" id="{71CB71F2-EB01-42BC-997B-7A98F63DB644}"/>
              </a:ext>
            </a:extLst>
          </p:cNvPr>
          <p:cNvSpPr txBox="1"/>
          <p:nvPr/>
        </p:nvSpPr>
        <p:spPr>
          <a:xfrm>
            <a:off x="8756357" y="638591"/>
            <a:ext cx="29912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Hokkaido</a:t>
            </a:r>
            <a:endParaRPr sz="3200" b="1">
              <a:solidFill>
                <a:schemeClr val="dk1"/>
              </a:solidFill>
              <a:latin typeface="Arial"/>
              <a:ea typeface="Arial"/>
              <a:cs typeface="Arial"/>
              <a:sym typeface="Arial"/>
            </a:endParaRPr>
          </a:p>
        </p:txBody>
      </p:sp>
      <p:sp>
        <p:nvSpPr>
          <p:cNvPr id="6" name="Google Shape;265;p15">
            <a:extLst>
              <a:ext uri="{FF2B5EF4-FFF2-40B4-BE49-F238E27FC236}">
                <a16:creationId xmlns:a16="http://schemas.microsoft.com/office/drawing/2014/main" id="{808EAE8E-B2F3-45DD-BCFB-1AA51ECC81AF}"/>
              </a:ext>
            </a:extLst>
          </p:cNvPr>
          <p:cNvSpPr txBox="1"/>
          <p:nvPr/>
        </p:nvSpPr>
        <p:spPr>
          <a:xfrm>
            <a:off x="4368466" y="3622349"/>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Kyoto</a:t>
            </a:r>
            <a:endParaRPr sz="3200" b="1">
              <a:solidFill>
                <a:schemeClr val="dk1"/>
              </a:solidFill>
              <a:latin typeface="Arial"/>
              <a:ea typeface="Arial"/>
              <a:cs typeface="Arial"/>
              <a:sym typeface="Arial"/>
            </a:endParaRPr>
          </a:p>
        </p:txBody>
      </p:sp>
      <p:sp>
        <p:nvSpPr>
          <p:cNvPr id="7" name="Google Shape;266;p15">
            <a:extLst>
              <a:ext uri="{FF2B5EF4-FFF2-40B4-BE49-F238E27FC236}">
                <a16:creationId xmlns:a16="http://schemas.microsoft.com/office/drawing/2014/main" id="{3B11A40B-0D69-425B-B309-A1782250A6E4}"/>
              </a:ext>
            </a:extLst>
          </p:cNvPr>
          <p:cNvSpPr txBox="1"/>
          <p:nvPr/>
        </p:nvSpPr>
        <p:spPr>
          <a:xfrm>
            <a:off x="815663" y="5638705"/>
            <a:ext cx="34544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Okinawa</a:t>
            </a:r>
            <a:endParaRPr sz="3200" b="1">
              <a:solidFill>
                <a:schemeClr val="dk1"/>
              </a:solidFill>
              <a:latin typeface="Arial"/>
              <a:ea typeface="Arial"/>
              <a:cs typeface="Arial"/>
              <a:sym typeface="Arial"/>
            </a:endParaRPr>
          </a:p>
        </p:txBody>
      </p:sp>
      <p:sp>
        <p:nvSpPr>
          <p:cNvPr id="8" name="Google Shape;268;p15">
            <a:extLst>
              <a:ext uri="{FF2B5EF4-FFF2-40B4-BE49-F238E27FC236}">
                <a16:creationId xmlns:a16="http://schemas.microsoft.com/office/drawing/2014/main" id="{DDBD4F87-09B6-4CAF-A7E4-5946A3DE57D1}"/>
              </a:ext>
            </a:extLst>
          </p:cNvPr>
          <p:cNvSpPr/>
          <p:nvPr/>
        </p:nvSpPr>
        <p:spPr>
          <a:xfrm>
            <a:off x="5443820" y="4118486"/>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271;p15">
            <a:extLst>
              <a:ext uri="{FF2B5EF4-FFF2-40B4-BE49-F238E27FC236}">
                <a16:creationId xmlns:a16="http://schemas.microsoft.com/office/drawing/2014/main" id="{02673011-37E0-4B24-92FA-84000D353E9F}"/>
              </a:ext>
            </a:extLst>
          </p:cNvPr>
          <p:cNvSpPr/>
          <p:nvPr/>
        </p:nvSpPr>
        <p:spPr>
          <a:xfrm>
            <a:off x="7435283" y="850804"/>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272;p15">
            <a:extLst>
              <a:ext uri="{FF2B5EF4-FFF2-40B4-BE49-F238E27FC236}">
                <a16:creationId xmlns:a16="http://schemas.microsoft.com/office/drawing/2014/main" id="{75C6FA63-42DE-4BFD-8F26-EEE28A130986}"/>
              </a:ext>
            </a:extLst>
          </p:cNvPr>
          <p:cNvSpPr/>
          <p:nvPr/>
        </p:nvSpPr>
        <p:spPr>
          <a:xfrm>
            <a:off x="2643563" y="6195154"/>
            <a:ext cx="380607" cy="372562"/>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7" descr="マルを出すクマのキャラクター"/>
          <p:cNvPicPr preferRelativeResize="0"/>
          <p:nvPr/>
        </p:nvPicPr>
        <p:blipFill rotWithShape="1">
          <a:blip r:embed="rId3">
            <a:alphaModFix/>
          </a:blip>
          <a:srcRect/>
          <a:stretch/>
        </p:blipFill>
        <p:spPr>
          <a:xfrm>
            <a:off x="3319030" y="1358900"/>
            <a:ext cx="4575151" cy="5009290"/>
          </a:xfrm>
          <a:prstGeom prst="rect">
            <a:avLst/>
          </a:prstGeom>
          <a:noFill/>
          <a:ln>
            <a:noFill/>
          </a:ln>
        </p:spPr>
      </p:pic>
      <p:pic>
        <p:nvPicPr>
          <p:cNvPr id="166" name="Google Shape;166;p7" descr="バツを出す猫のキャラクター"/>
          <p:cNvPicPr preferRelativeResize="0"/>
          <p:nvPr/>
        </p:nvPicPr>
        <p:blipFill rotWithShape="1">
          <a:blip r:embed="rId4">
            <a:alphaModFix/>
          </a:blip>
          <a:srcRect/>
          <a:stretch/>
        </p:blipFill>
        <p:spPr>
          <a:xfrm>
            <a:off x="7433175" y="1358900"/>
            <a:ext cx="4758825" cy="5009290"/>
          </a:xfrm>
          <a:prstGeom prst="rect">
            <a:avLst/>
          </a:prstGeom>
          <a:noFill/>
          <a:ln>
            <a:noFill/>
          </a:ln>
        </p:spPr>
      </p:pic>
      <p:sp>
        <p:nvSpPr>
          <p:cNvPr id="167" name="Google Shape;167;p7"/>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fr-FR" altLang="ja-JP" sz="4000">
                <a:solidFill>
                  <a:srgbClr val="FFFFFF"/>
                </a:solidFill>
              </a:rPr>
              <a:t>Câu đố về</a:t>
            </a:r>
          </a:p>
          <a:p>
            <a:pPr lvl="0" algn="ctr">
              <a:buSzPts val="4000"/>
            </a:pPr>
            <a:r>
              <a:rPr lang="fr-FR" altLang="ja-JP" sz="4000">
                <a:solidFill>
                  <a:srgbClr val="FFFFFF"/>
                </a:solidFill>
              </a:rPr>
              <a:t>du lịch</a:t>
            </a:r>
            <a:endParaRPr/>
          </a:p>
        </p:txBody>
      </p:sp>
      <p:sp>
        <p:nvSpPr>
          <p:cNvPr id="168" name="Google Shape;168;p7"/>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３</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8"/>
          <p:cNvPicPr preferRelativeResize="0"/>
          <p:nvPr/>
        </p:nvPicPr>
        <p:blipFill rotWithShape="1">
          <a:blip r:embed="rId3">
            <a:alphaModFix/>
          </a:blip>
          <a:srcRect/>
          <a:stretch/>
        </p:blipFill>
        <p:spPr>
          <a:xfrm>
            <a:off x="694799" y="1226314"/>
            <a:ext cx="5717695" cy="5717695"/>
          </a:xfrm>
          <a:prstGeom prst="rect">
            <a:avLst/>
          </a:prstGeom>
          <a:noFill/>
          <a:ln>
            <a:noFill/>
          </a:ln>
        </p:spPr>
      </p:pic>
      <p:sp>
        <p:nvSpPr>
          <p:cNvPr id="177" name="Google Shape;177;p8"/>
          <p:cNvSpPr/>
          <p:nvPr/>
        </p:nvSpPr>
        <p:spPr>
          <a:xfrm>
            <a:off x="6339571" y="1646095"/>
            <a:ext cx="5711916" cy="5080000"/>
          </a:xfrm>
          <a:prstGeom prst="wedgeRoundRectCallout">
            <a:avLst>
              <a:gd name="adj1" fmla="val -101511"/>
              <a:gd name="adj2" fmla="val 16282"/>
              <a:gd name="adj3" fmla="val 16667"/>
            </a:avLst>
          </a:prstGeom>
          <a:solidFill>
            <a:schemeClr val="bg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9" name="Google Shape;179;p8"/>
          <p:cNvSpPr txBox="1"/>
          <p:nvPr/>
        </p:nvSpPr>
        <p:spPr>
          <a:xfrm>
            <a:off x="1100936" y="4085162"/>
            <a:ext cx="21219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i="0" u="none" strike="noStrike" cap="none">
                <a:solidFill>
                  <a:schemeClr val="dk1"/>
                </a:solidFill>
                <a:latin typeface="Arial"/>
                <a:ea typeface="Arial"/>
                <a:cs typeface="Arial"/>
                <a:sym typeface="Arial"/>
              </a:rPr>
              <a:t>Kyoto</a:t>
            </a:r>
            <a:endParaRPr sz="3200" b="1" i="0" u="none" strike="noStrike" cap="none">
              <a:solidFill>
                <a:schemeClr val="dk1"/>
              </a:solidFill>
              <a:latin typeface="Arial"/>
              <a:ea typeface="Arial"/>
              <a:cs typeface="Arial"/>
              <a:sym typeface="Arial"/>
            </a:endParaRPr>
          </a:p>
        </p:txBody>
      </p:sp>
      <p:sp>
        <p:nvSpPr>
          <p:cNvPr id="180" name="Google Shape;180;p8"/>
          <p:cNvSpPr/>
          <p:nvPr/>
        </p:nvSpPr>
        <p:spPr>
          <a:xfrm>
            <a:off x="3002813" y="4816125"/>
            <a:ext cx="308610" cy="29718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8"/>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ja-JP" sz="3200" b="1" i="0" u="none" strike="noStrike" cap="none">
                <a:solidFill>
                  <a:srgbClr val="FFFFFF"/>
                </a:solidFill>
                <a:latin typeface="Arial"/>
                <a:ea typeface="Arial"/>
                <a:cs typeface="Arial"/>
                <a:sym typeface="Arial"/>
              </a:rPr>
              <a:t>1)</a:t>
            </a:r>
            <a:r>
              <a:rPr lang="en-US" altLang="ja-JP" sz="3200" b="1">
                <a:solidFill>
                  <a:srgbClr val="FFFFFF"/>
                </a:solidFill>
              </a:rPr>
              <a:t> </a:t>
            </a:r>
            <a:r>
              <a:rPr lang="en-US" altLang="ja-JP" sz="3200" b="1" err="1">
                <a:solidFill>
                  <a:srgbClr val="FFFFFF"/>
                </a:solidFill>
              </a:rPr>
              <a:t>Trong</a:t>
            </a:r>
            <a:r>
              <a:rPr lang="en-US" altLang="ja-JP" sz="3200" b="1">
                <a:solidFill>
                  <a:srgbClr val="FFFFFF"/>
                </a:solidFill>
              </a:rPr>
              <a:t> </a:t>
            </a:r>
            <a:r>
              <a:rPr lang="en-US" altLang="ja-JP" sz="3200" b="1" err="1">
                <a:solidFill>
                  <a:srgbClr val="FFFFFF"/>
                </a:solidFill>
              </a:rPr>
              <a:t>bảng</a:t>
            </a:r>
            <a:r>
              <a:rPr lang="en-US" altLang="ja-JP" sz="3200" b="1">
                <a:solidFill>
                  <a:srgbClr val="FFFFFF"/>
                </a:solidFill>
              </a:rPr>
              <a:t> </a:t>
            </a:r>
            <a:r>
              <a:rPr lang="en-US" altLang="ja-JP" sz="3200" b="1" err="1">
                <a:solidFill>
                  <a:srgbClr val="FFFFFF"/>
                </a:solidFill>
              </a:rPr>
              <a:t>xếp</a:t>
            </a:r>
            <a:r>
              <a:rPr lang="en-US" altLang="ja-JP" sz="3200" b="1">
                <a:solidFill>
                  <a:srgbClr val="FFFFFF"/>
                </a:solidFill>
              </a:rPr>
              <a:t> </a:t>
            </a:r>
            <a:r>
              <a:rPr lang="en-US" altLang="ja-JP" sz="3200" b="1" err="1">
                <a:solidFill>
                  <a:srgbClr val="FFFFFF"/>
                </a:solidFill>
              </a:rPr>
              <a:t>hạng</a:t>
            </a:r>
            <a:r>
              <a:rPr lang="en-US" altLang="ja-JP" sz="3200" b="1">
                <a:solidFill>
                  <a:srgbClr val="FFFFFF"/>
                </a:solidFill>
              </a:rPr>
              <a:t> </a:t>
            </a:r>
            <a:r>
              <a:rPr lang="en-US" altLang="ja-JP" sz="3200" b="1" err="1">
                <a:solidFill>
                  <a:srgbClr val="FFFFFF"/>
                </a:solidFill>
              </a:rPr>
              <a:t>các</a:t>
            </a:r>
            <a:r>
              <a:rPr lang="en-US" altLang="ja-JP" sz="3200" b="1">
                <a:solidFill>
                  <a:srgbClr val="FFFFFF"/>
                </a:solidFill>
              </a:rPr>
              <a:t> </a:t>
            </a:r>
            <a:r>
              <a:rPr lang="en-US" altLang="ja-JP" sz="3200" b="1" err="1">
                <a:solidFill>
                  <a:srgbClr val="FFFFFF"/>
                </a:solidFill>
              </a:rPr>
              <a:t>điểm</a:t>
            </a:r>
            <a:r>
              <a:rPr lang="en-US" altLang="ja-JP" sz="3200" b="1">
                <a:solidFill>
                  <a:srgbClr val="FFFFFF"/>
                </a:solidFill>
              </a:rPr>
              <a:t> du </a:t>
            </a:r>
            <a:r>
              <a:rPr lang="en-US" altLang="ja-JP" sz="3200" b="1" err="1">
                <a:solidFill>
                  <a:srgbClr val="FFFFFF"/>
                </a:solidFill>
              </a:rPr>
              <a:t>lịch</a:t>
            </a:r>
            <a:r>
              <a:rPr lang="en-US" altLang="ja-JP" sz="3200" b="1">
                <a:solidFill>
                  <a:srgbClr val="FFFFFF"/>
                </a:solidFill>
              </a:rPr>
              <a:t> </a:t>
            </a:r>
            <a:r>
              <a:rPr lang="en-US" altLang="ja-JP" sz="3200" b="1" err="1">
                <a:solidFill>
                  <a:srgbClr val="FFFFFF"/>
                </a:solidFill>
              </a:rPr>
              <a:t>nổi</a:t>
            </a:r>
            <a:r>
              <a:rPr lang="en-US" altLang="ja-JP" sz="3200" b="1">
                <a:solidFill>
                  <a:srgbClr val="FFFFFF"/>
                </a:solidFill>
              </a:rPr>
              <a:t> </a:t>
            </a:r>
            <a:r>
              <a:rPr lang="en-US" altLang="ja-JP" sz="3200" b="1" err="1">
                <a:solidFill>
                  <a:srgbClr val="FFFFFF"/>
                </a:solidFill>
              </a:rPr>
              <a:t>tiếng</a:t>
            </a:r>
            <a:r>
              <a:rPr lang="en-US" altLang="ja-JP" sz="3200" b="1">
                <a:solidFill>
                  <a:srgbClr val="FFFFFF"/>
                </a:solidFill>
              </a:rPr>
              <a:t> </a:t>
            </a:r>
            <a:r>
              <a:rPr lang="en-US" altLang="ja-JP" sz="3200" b="1" err="1">
                <a:solidFill>
                  <a:srgbClr val="FFFFFF"/>
                </a:solidFill>
              </a:rPr>
              <a:t>của</a:t>
            </a:r>
            <a:r>
              <a:rPr lang="en-US" altLang="ja-JP" sz="3200" b="1">
                <a:solidFill>
                  <a:srgbClr val="FFFFFF"/>
                </a:solidFill>
              </a:rPr>
              <a:t> </a:t>
            </a:r>
            <a:r>
              <a:rPr lang="en-US" altLang="ja-JP" sz="3200" b="1" err="1">
                <a:solidFill>
                  <a:srgbClr val="FFFFFF"/>
                </a:solidFill>
              </a:rPr>
              <a:t>Nhật</a:t>
            </a:r>
            <a:r>
              <a:rPr lang="en-US" altLang="ja-JP" sz="3200" b="1">
                <a:solidFill>
                  <a:srgbClr val="FFFFFF"/>
                </a:solidFill>
              </a:rPr>
              <a:t>, Kyoto </a:t>
            </a:r>
            <a:r>
              <a:rPr lang="en-US" altLang="ja-JP" sz="3200" b="1" err="1">
                <a:solidFill>
                  <a:srgbClr val="FFFFFF"/>
                </a:solidFill>
              </a:rPr>
              <a:t>đứng</a:t>
            </a:r>
            <a:r>
              <a:rPr lang="en-US" altLang="ja-JP" sz="3200" b="1">
                <a:solidFill>
                  <a:srgbClr val="FFFFFF"/>
                </a:solidFill>
              </a:rPr>
              <a:t> </a:t>
            </a:r>
            <a:r>
              <a:rPr lang="en-US" altLang="ja-JP" sz="3200" b="1" err="1">
                <a:solidFill>
                  <a:srgbClr val="FFFFFF"/>
                </a:solidFill>
              </a:rPr>
              <a:t>thứ</a:t>
            </a:r>
            <a:r>
              <a:rPr lang="en-US" altLang="ja-JP" sz="3200" b="1">
                <a:solidFill>
                  <a:srgbClr val="FFFFFF"/>
                </a:solidFill>
              </a:rPr>
              <a:t> </a:t>
            </a:r>
            <a:r>
              <a:rPr lang="en-US" altLang="ja-JP" sz="3200" b="1" err="1">
                <a:solidFill>
                  <a:srgbClr val="FFFFFF"/>
                </a:solidFill>
              </a:rPr>
              <a:t>nhất</a:t>
            </a:r>
            <a:r>
              <a:rPr lang="en-US" altLang="ja-JP" sz="3200" b="1">
                <a:solidFill>
                  <a:srgbClr val="FFFFFF"/>
                </a:solidFill>
              </a:rPr>
              <a:t>.</a:t>
            </a:r>
            <a:endParaRPr/>
          </a:p>
        </p:txBody>
      </p:sp>
      <p:pic>
        <p:nvPicPr>
          <p:cNvPr id="176" name="Google Shape;176;p8"/>
          <p:cNvPicPr preferRelativeResize="0"/>
          <p:nvPr/>
        </p:nvPicPr>
        <p:blipFill rotWithShape="1">
          <a:blip r:embed="rId4">
            <a:alphaModFix/>
          </a:blip>
          <a:srcRect/>
          <a:stretch/>
        </p:blipFill>
        <p:spPr>
          <a:xfrm>
            <a:off x="6339571" y="1689100"/>
            <a:ext cx="2546705" cy="3835400"/>
          </a:xfrm>
          <a:prstGeom prst="rect">
            <a:avLst/>
          </a:prstGeom>
          <a:noFill/>
          <a:ln>
            <a:noFill/>
          </a:ln>
        </p:spPr>
      </p:pic>
      <p:pic>
        <p:nvPicPr>
          <p:cNvPr id="175" name="Google Shape;17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05800" y="3282601"/>
            <a:ext cx="3745687" cy="3661409"/>
          </a:xfrm>
          <a:prstGeom prst="rect">
            <a:avLst/>
          </a:prstGeom>
          <a:noFill/>
          <a:ln>
            <a:noFill/>
          </a:ln>
        </p:spPr>
      </p:pic>
      <p:sp>
        <p:nvSpPr>
          <p:cNvPr id="178" name="Google Shape;178;p8"/>
          <p:cNvSpPr/>
          <p:nvPr/>
        </p:nvSpPr>
        <p:spPr>
          <a:xfrm>
            <a:off x="6273800" y="1514190"/>
            <a:ext cx="5918200" cy="5343810"/>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9"/>
          <p:cNvPicPr preferRelativeResize="0"/>
          <p:nvPr/>
        </p:nvPicPr>
        <p:blipFill rotWithShape="1">
          <a:blip r:embed="rId3">
            <a:alphaModFix/>
          </a:blip>
          <a:srcRect/>
          <a:stretch/>
        </p:blipFill>
        <p:spPr>
          <a:xfrm>
            <a:off x="5832524" y="1323540"/>
            <a:ext cx="5578144" cy="5578144"/>
          </a:xfrm>
          <a:prstGeom prst="rect">
            <a:avLst/>
          </a:prstGeom>
          <a:noFill/>
          <a:ln>
            <a:noFill/>
          </a:ln>
        </p:spPr>
      </p:pic>
      <p:pic>
        <p:nvPicPr>
          <p:cNvPr id="188" name="Google Shape;188;p9"/>
          <p:cNvPicPr preferRelativeResize="0"/>
          <p:nvPr/>
        </p:nvPicPr>
        <p:blipFill rotWithShape="1">
          <a:blip r:embed="rId4">
            <a:alphaModFix/>
          </a:blip>
          <a:srcRect/>
          <a:stretch/>
        </p:blipFill>
        <p:spPr>
          <a:xfrm flipH="1">
            <a:off x="1482824" y="3558339"/>
            <a:ext cx="4936519" cy="1499468"/>
          </a:xfrm>
          <a:prstGeom prst="rect">
            <a:avLst/>
          </a:prstGeom>
          <a:noFill/>
          <a:ln>
            <a:noFill/>
          </a:ln>
        </p:spPr>
      </p:pic>
      <p:sp>
        <p:nvSpPr>
          <p:cNvPr id="189" name="Google Shape;189;p9"/>
          <p:cNvSpPr/>
          <p:nvPr/>
        </p:nvSpPr>
        <p:spPr>
          <a:xfrm>
            <a:off x="8120637" y="4872442"/>
            <a:ext cx="308610" cy="29718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0" name="Google Shape;190;p9"/>
          <p:cNvSpPr/>
          <p:nvPr/>
        </p:nvSpPr>
        <p:spPr>
          <a:xfrm>
            <a:off x="9836353" y="2045660"/>
            <a:ext cx="308610" cy="29718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91" name="Google Shape;191;p9"/>
          <p:cNvCxnSpPr>
            <a:endCxn id="189" idx="7"/>
          </p:cNvCxnSpPr>
          <p:nvPr/>
        </p:nvCxnSpPr>
        <p:spPr>
          <a:xfrm flipH="1">
            <a:off x="8384052" y="2231263"/>
            <a:ext cx="1497600" cy="2684700"/>
          </a:xfrm>
          <a:prstGeom prst="straightConnector1">
            <a:avLst/>
          </a:prstGeom>
          <a:noFill/>
          <a:ln w="57150" cap="flat" cmpd="sng">
            <a:solidFill>
              <a:schemeClr val="accent1"/>
            </a:solidFill>
            <a:prstDash val="solid"/>
            <a:miter lim="800000"/>
            <a:headEnd type="triangle" w="med" len="med"/>
            <a:tailEnd type="none" w="sm" len="sm"/>
          </a:ln>
        </p:spPr>
      </p:cxnSp>
      <p:pic>
        <p:nvPicPr>
          <p:cNvPr id="192" name="Google Shape;192;p9"/>
          <p:cNvPicPr preferRelativeResize="0"/>
          <p:nvPr/>
        </p:nvPicPr>
        <p:blipFill rotWithShape="1">
          <a:blip r:embed="rId5">
            <a:alphaModFix/>
          </a:blip>
          <a:srcRect/>
          <a:stretch/>
        </p:blipFill>
        <p:spPr>
          <a:xfrm rot="21089825" flipH="1">
            <a:off x="5052948" y="1284331"/>
            <a:ext cx="4423410" cy="2842041"/>
          </a:xfrm>
          <a:prstGeom prst="rect">
            <a:avLst/>
          </a:prstGeom>
          <a:noFill/>
          <a:ln>
            <a:noFill/>
          </a:ln>
        </p:spPr>
      </p:pic>
      <p:sp>
        <p:nvSpPr>
          <p:cNvPr id="193" name="Google Shape;193;p9"/>
          <p:cNvSpPr/>
          <p:nvPr/>
        </p:nvSpPr>
        <p:spPr>
          <a:xfrm>
            <a:off x="1072445" y="2275473"/>
            <a:ext cx="5314950" cy="4597099"/>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6" name="Google Shape;196;p9"/>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i="0" u="none" strike="noStrike" cap="none">
                <a:solidFill>
                  <a:srgbClr val="FFFFFF"/>
                </a:solidFill>
                <a:latin typeface="Arial"/>
                <a:ea typeface="Arial"/>
                <a:cs typeface="Arial"/>
                <a:sym typeface="Arial"/>
              </a:rPr>
              <a:t>2) </a:t>
            </a:r>
            <a:r>
              <a:rPr lang="vi-VN" altLang="ja-JP" sz="3200" b="1">
                <a:solidFill>
                  <a:srgbClr val="FFFFFF"/>
                </a:solidFill>
              </a:rPr>
              <a:t>Khi đi du lịch ở Nhật, đi bằng tàu điện về cơ bản rẻ hơn máy bay.</a:t>
            </a:r>
            <a:endParaRPr lang="ja-JP"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13297</Words>
  <Application>Microsoft Office PowerPoint</Application>
  <PresentationFormat>Widescreen</PresentationFormat>
  <Paragraphs>544</Paragraphs>
  <Slides>47</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Meiryo UI</vt:lpstr>
      <vt:lpstr>Arial</vt: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岡部 聡美</dc:creator>
  <cp:lastModifiedBy>NGUYEN Thi Thanh Minh</cp:lastModifiedBy>
  <cp:revision>1</cp:revision>
  <dcterms:created xsi:type="dcterms:W3CDTF">2020-04-20T07:39:24Z</dcterms:created>
  <dcterms:modified xsi:type="dcterms:W3CDTF">2024-08-15T07:30:33Z</dcterms:modified>
</cp:coreProperties>
</file>