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sldIdLst>
    <p:sldId id="256" r:id="rId2"/>
    <p:sldId id="294" r:id="rId3"/>
    <p:sldId id="295" r:id="rId4"/>
    <p:sldId id="296" r:id="rId5"/>
    <p:sldId id="317" r:id="rId6"/>
    <p:sldId id="258" r:id="rId7"/>
    <p:sldId id="260" r:id="rId8"/>
    <p:sldId id="261" r:id="rId9"/>
    <p:sldId id="262" r:id="rId10"/>
    <p:sldId id="265" r:id="rId11"/>
    <p:sldId id="259" r:id="rId12"/>
    <p:sldId id="266" r:id="rId13"/>
    <p:sldId id="320" r:id="rId14"/>
    <p:sldId id="297" r:id="rId15"/>
    <p:sldId id="311" r:id="rId16"/>
    <p:sldId id="331" r:id="rId17"/>
    <p:sldId id="326" r:id="rId18"/>
    <p:sldId id="328" r:id="rId19"/>
    <p:sldId id="332" r:id="rId20"/>
    <p:sldId id="270" r:id="rId21"/>
    <p:sldId id="333" r:id="rId22"/>
    <p:sldId id="298" r:id="rId23"/>
    <p:sldId id="310" r:id="rId24"/>
    <p:sldId id="323" r:id="rId25"/>
    <p:sldId id="309" r:id="rId26"/>
    <p:sldId id="314" r:id="rId27"/>
    <p:sldId id="313" r:id="rId28"/>
    <p:sldId id="329" r:id="rId29"/>
    <p:sldId id="330" r:id="rId30"/>
    <p:sldId id="299" r:id="rId31"/>
    <p:sldId id="315" r:id="rId32"/>
    <p:sldId id="303" r:id="rId33"/>
    <p:sldId id="312" r:id="rId34"/>
    <p:sldId id="336" r:id="rId35"/>
    <p:sldId id="337" r:id="rId36"/>
    <p:sldId id="338" r:id="rId37"/>
    <p:sldId id="339" r:id="rId38"/>
    <p:sldId id="334" r:id="rId39"/>
    <p:sldId id="284" r:id="rId40"/>
    <p:sldId id="335" r:id="rId41"/>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タイトルなしのセクション" id="{72A7EF46-1685-4171-A800-532762F52720}">
          <p14:sldIdLst>
            <p14:sldId id="256"/>
            <p14:sldId id="294"/>
            <p14:sldId id="295"/>
            <p14:sldId id="296"/>
            <p14:sldId id="317"/>
            <p14:sldId id="258"/>
            <p14:sldId id="260"/>
            <p14:sldId id="261"/>
            <p14:sldId id="262"/>
            <p14:sldId id="265"/>
            <p14:sldId id="259"/>
            <p14:sldId id="266"/>
            <p14:sldId id="320"/>
            <p14:sldId id="297"/>
            <p14:sldId id="311"/>
            <p14:sldId id="331"/>
            <p14:sldId id="326"/>
            <p14:sldId id="328"/>
            <p14:sldId id="332"/>
            <p14:sldId id="270"/>
            <p14:sldId id="333"/>
            <p14:sldId id="298"/>
            <p14:sldId id="310"/>
            <p14:sldId id="323"/>
            <p14:sldId id="309"/>
            <p14:sldId id="314"/>
            <p14:sldId id="313"/>
            <p14:sldId id="329"/>
            <p14:sldId id="330"/>
            <p14:sldId id="299"/>
            <p14:sldId id="315"/>
            <p14:sldId id="303"/>
            <p14:sldId id="312"/>
            <p14:sldId id="336"/>
            <p14:sldId id="337"/>
            <p14:sldId id="338"/>
            <p14:sldId id="339"/>
            <p14:sldId id="334"/>
            <p14:sldId id="284"/>
            <p14:sldId id="33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3" roundtripDataSignature="AMtx7mhMWoyCHbYlbSWVlk8mJToPPYB1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tomi Okabe" initials="" lastIdx="13" clrIdx="0"/>
  <p:cmAuthor id="1" name="Jin Jin" initials="" lastIdx="12" clrIdx="1"/>
  <p:cmAuthor id="2" name="Takehara Kazuyo" initials="TK" lastIdx="111" clrIdx="2"/>
  <p:cmAuthor id="3" name="Kenji Adachi" initials="KA" lastIdx="17" clrIdx="3"/>
  <p:cmAuthor id="4" name="Microsoft Office ユーザー" initials="Office" lastIdx="6" clrIdx="4"/>
  <p:cmAuthor id="5" name="Microsoft Office ユーザー" initials="Office [2]" lastIdx="1" clrIdx="5"/>
  <p:cmAuthor id="6" name="Microsoft Office ユーザー" initials="Office [3]" lastIdx="1" clrIdx="6"/>
  <p:cmAuthor id="7" name="Microsoft Office ユーザー" initials="Office [4]" lastIdx="1" clrIdx="7"/>
  <p:cmAuthor id="8" name="Microsoft Office ユーザー" initials="Office [5]" lastIdx="1" clrIdx="8"/>
  <p:cmAuthor id="9" name="Microsoft Office ユーザー" initials="Office [6]" lastIdx="1" clrIdx="9"/>
  <p:cmAuthor id="10" name="Microsoft Office ユーザー" initials="Office [7]" lastIdx="1" clrIdx="10"/>
  <p:cmAuthor id="11" name="Microsoft Office ユーザー" initials="Office [8]" lastIdx="1" clrIdx="11"/>
  <p:cmAuthor id="12" name="Microsoft Office ユーザー" initials="Office [9]" lastIdx="1" clrIdx="12"/>
  <p:cmAuthor id="13" name="Microsoft Office ユーザー" initials="Office [10]" lastIdx="1" clrIdx="13"/>
  <p:cmAuthor id="14" name="Microsoft Office ユーザー" initials="Office [11]" lastIdx="1" clrIdx="14"/>
  <p:cmAuthor id="15" name="Microsoft Office ユーザー" initials="Office [12]" lastIdx="1" clrIdx="15"/>
  <p:cmAuthor id="16" name="Microsoft Office ユーザー" initials="Office [13]" lastIdx="1" clrIdx="16"/>
  <p:cmAuthor id="17" name="Microsoft Office ユーザー" initials="Office [14]" lastIdx="1" clrIdx="17"/>
  <p:cmAuthor id="18" name="Microsoft Office ユーザー" initials="Office [15]" lastIdx="1" clrIdx="18"/>
  <p:cmAuthor id="19" name="Microsoft Office ユーザー" initials="Office [16]" lastIdx="1" clrIdx="19"/>
  <p:cmAuthor id="20" name="Microsoft Office ユーザー" initials="Office [17]" lastIdx="1" clrIdx="20"/>
  <p:cmAuthor id="21" name="Microsoft Office ユーザー" initials="Office [18]" lastIdx="1" clrIdx="21"/>
  <p:cmAuthor id="22" name="Microsoft Office ユーザー" initials="Office [19]" lastIdx="1" clrIdx="2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D19"/>
    <a:srgbClr val="FDE3E5"/>
    <a:srgbClr val="FCD4D7"/>
    <a:srgbClr val="FAB4B9"/>
    <a:srgbClr val="969BA1"/>
    <a:srgbClr val="FFFF00"/>
    <a:srgbClr val="0050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4091B-E7BF-3B15-F224-1CA3269AE973}" v="3" dt="2024-07-31T09:49:22.021"/>
    <p1510:client id="{3038A9CD-F7ED-6878-F67C-E23EDD0BD5B7}" v="1" dt="2024-07-31T10:21:00.401"/>
    <p1510:client id="{AA3D681C-AA8B-446A-A196-5DE617288D22}" v="522" dt="2024-07-31T09:36:51.371"/>
  </p1510:revLst>
</p1510:revInfo>
</file>

<file path=ppt/tableStyles.xml><?xml version="1.0" encoding="utf-8"?>
<a:tblStyleLst xmlns:a="http://schemas.openxmlformats.org/drawingml/2006/main" def="{B66351D0-6DB8-4717-A89D-4E80F9263B48}">
  <a:tblStyle styleId="{B66351D0-6DB8-4717-A89D-4E80F9263B48}" styleName="Table_0">
    <a:wholeTbl>
      <a:tcTxStyle b="off" i="off">
        <a:font>
          <a:latin typeface="游ゴシック"/>
          <a:ea typeface="游ゴシック"/>
          <a:cs typeface="游ゴシック"/>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F5441538-606B-4218-9DBA-A0E7CA29296C}" styleName="Table_1">
    <a:wholeTbl>
      <a:tcTxStyle b="off" i="off">
        <a:font>
          <a:latin typeface="游ゴシック"/>
          <a:ea typeface="游ゴシック"/>
          <a:cs typeface="游ゴシック"/>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6"/>
    <p:restoredTop sz="74372" autoAdjust="0"/>
  </p:normalViewPr>
  <p:slideViewPr>
    <p:cSldViewPr snapToGrid="0">
      <p:cViewPr varScale="1">
        <p:scale>
          <a:sx n="63" d="100"/>
          <a:sy n="63" d="100"/>
        </p:scale>
        <p:origin x="1506" y="78"/>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68"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hara Kazuyo" userId="6c1305eccc517997" providerId="LiveId" clId="{E26E262F-6D9A-4C6C-96D3-2B183BAB77D2}"/>
    <pc:docChg chg="undo redo custSel addSld delSld modSld sldOrd modSection">
      <pc:chgData name="Takehara Kazuyo" userId="6c1305eccc517997" providerId="LiveId" clId="{E26E262F-6D9A-4C6C-96D3-2B183BAB77D2}" dt="2021-06-11T12:58:09.119" v="4882" actId="1592"/>
      <pc:docMkLst>
        <pc:docMk/>
      </pc:docMkLst>
      <pc:sldChg chg="addSp delSp modSp mod addCm modCm">
        <pc:chgData name="Takehara Kazuyo" userId="6c1305eccc517997" providerId="LiveId" clId="{E26E262F-6D9A-4C6C-96D3-2B183BAB77D2}" dt="2021-06-11T12:19:21.867" v="4825" actId="167"/>
        <pc:sldMkLst>
          <pc:docMk/>
          <pc:sldMk cId="0" sldId="259"/>
        </pc:sldMkLst>
        <pc:spChg chg="add mod">
          <ac:chgData name="Takehara Kazuyo" userId="6c1305eccc517997" providerId="LiveId" clId="{E26E262F-6D9A-4C6C-96D3-2B183BAB77D2}" dt="2021-06-11T12:17:59.802" v="4775" actId="1076"/>
          <ac:spMkLst>
            <pc:docMk/>
            <pc:sldMk cId="0" sldId="259"/>
            <ac:spMk id="2" creationId="{2E450808-1AD1-49F3-BBEE-1B793C14A63E}"/>
          </ac:spMkLst>
        </pc:spChg>
        <pc:spChg chg="add del mod">
          <ac:chgData name="Takehara Kazuyo" userId="6c1305eccc517997" providerId="LiveId" clId="{E26E262F-6D9A-4C6C-96D3-2B183BAB77D2}" dt="2021-06-11T12:17:41.012" v="4773"/>
          <ac:spMkLst>
            <pc:docMk/>
            <pc:sldMk cId="0" sldId="259"/>
            <ac:spMk id="3" creationId="{3ADDB695-4797-460F-8B01-BDFF7CDFB490}"/>
          </ac:spMkLst>
        </pc:spChg>
        <pc:spChg chg="add mod">
          <ac:chgData name="Takehara Kazuyo" userId="6c1305eccc517997" providerId="LiveId" clId="{E26E262F-6D9A-4C6C-96D3-2B183BAB77D2}" dt="2021-06-11T12:19:15.430" v="4824" actId="164"/>
          <ac:spMkLst>
            <pc:docMk/>
            <pc:sldMk cId="0" sldId="259"/>
            <ac:spMk id="4" creationId="{42FF5B86-84E4-4ABA-9240-2ED0E1E7311C}"/>
          </ac:spMkLst>
        </pc:spChg>
        <pc:spChg chg="mod">
          <ac:chgData name="Takehara Kazuyo" userId="6c1305eccc517997" providerId="LiveId" clId="{E26E262F-6D9A-4C6C-96D3-2B183BAB77D2}" dt="2021-06-11T12:05:23.561" v="4561" actId="12788"/>
          <ac:spMkLst>
            <pc:docMk/>
            <pc:sldMk cId="0" sldId="259"/>
            <ac:spMk id="124" creationId="{00000000-0000-0000-0000-000000000000}"/>
          </ac:spMkLst>
        </pc:spChg>
        <pc:grpChg chg="add mod ord">
          <ac:chgData name="Takehara Kazuyo" userId="6c1305eccc517997" providerId="LiveId" clId="{E26E262F-6D9A-4C6C-96D3-2B183BAB77D2}" dt="2021-06-11T12:19:21.867" v="4825" actId="167"/>
          <ac:grpSpMkLst>
            <pc:docMk/>
            <pc:sldMk cId="0" sldId="259"/>
            <ac:grpSpMk id="5" creationId="{F29C840E-5172-4CEA-ADDB-05036AC0FE04}"/>
          </ac:grpSpMkLst>
        </pc:grpChg>
        <pc:picChg chg="mod">
          <ac:chgData name="Takehara Kazuyo" userId="6c1305eccc517997" providerId="LiveId" clId="{E26E262F-6D9A-4C6C-96D3-2B183BAB77D2}" dt="2021-06-11T12:19:15.430" v="4824" actId="164"/>
          <ac:picMkLst>
            <pc:docMk/>
            <pc:sldMk cId="0" sldId="259"/>
            <ac:picMk id="122" creationId="{00000000-0000-0000-0000-000000000000}"/>
          </ac:picMkLst>
        </pc:picChg>
      </pc:sldChg>
      <pc:sldChg chg="modSp mod modAnim addCm modCm">
        <pc:chgData name="Takehara Kazuyo" userId="6c1305eccc517997" providerId="LiveId" clId="{E26E262F-6D9A-4C6C-96D3-2B183BAB77D2}" dt="2021-06-11T12:03:39.930" v="4441"/>
        <pc:sldMkLst>
          <pc:docMk/>
          <pc:sldMk cId="0" sldId="260"/>
        </pc:sldMkLst>
        <pc:spChg chg="mod">
          <ac:chgData name="Takehara Kazuyo" userId="6c1305eccc517997" providerId="LiveId" clId="{E26E262F-6D9A-4C6C-96D3-2B183BAB77D2}" dt="2021-06-11T12:03:20.797" v="4439"/>
          <ac:spMkLst>
            <pc:docMk/>
            <pc:sldMk cId="0" sldId="260"/>
            <ac:spMk id="7" creationId="{9465A058-CF9C-49A3-848D-064B5B81196A}"/>
          </ac:spMkLst>
        </pc:spChg>
        <pc:spChg chg="mod">
          <ac:chgData name="Takehara Kazuyo" userId="6c1305eccc517997" providerId="LiveId" clId="{E26E262F-6D9A-4C6C-96D3-2B183BAB77D2}" dt="2021-06-11T07:00:39.245" v="3980"/>
          <ac:spMkLst>
            <pc:docMk/>
            <pc:sldMk cId="0" sldId="260"/>
            <ac:spMk id="133" creationId="{00000000-0000-0000-0000-000000000000}"/>
          </ac:spMkLst>
        </pc:spChg>
      </pc:sldChg>
      <pc:sldChg chg="modSp mod addCm modCm">
        <pc:chgData name="Takehara Kazuyo" userId="6c1305eccc517997" providerId="LiveId" clId="{E26E262F-6D9A-4C6C-96D3-2B183BAB77D2}" dt="2021-06-11T12:04:37.856" v="4497"/>
        <pc:sldMkLst>
          <pc:docMk/>
          <pc:sldMk cId="0" sldId="261"/>
        </pc:sldMkLst>
        <pc:spChg chg="mod">
          <ac:chgData name="Takehara Kazuyo" userId="6c1305eccc517997" providerId="LiveId" clId="{E26E262F-6D9A-4C6C-96D3-2B183BAB77D2}" dt="2021-06-11T12:04:19.425" v="4495" actId="12788"/>
          <ac:spMkLst>
            <pc:docMk/>
            <pc:sldMk cId="0" sldId="261"/>
            <ac:spMk id="140" creationId="{00000000-0000-0000-0000-000000000000}"/>
          </ac:spMkLst>
        </pc:spChg>
      </pc:sldChg>
      <pc:sldChg chg="addSp delSp modSp mod delAnim modAnim modCm modNotesTx">
        <pc:chgData name="Takehara Kazuyo" userId="6c1305eccc517997" providerId="LiveId" clId="{E26E262F-6D9A-4C6C-96D3-2B183BAB77D2}" dt="2021-06-11T07:02:01.165" v="4030" actId="20577"/>
        <pc:sldMkLst>
          <pc:docMk/>
          <pc:sldMk cId="0" sldId="262"/>
        </pc:sldMkLst>
        <pc:spChg chg="add mod">
          <ac:chgData name="Takehara Kazuyo" userId="6c1305eccc517997" providerId="LiveId" clId="{E26E262F-6D9A-4C6C-96D3-2B183BAB77D2}" dt="2021-06-11T06:19:33.088" v="1476" actId="12788"/>
          <ac:spMkLst>
            <pc:docMk/>
            <pc:sldMk cId="0" sldId="262"/>
            <ac:spMk id="7" creationId="{AF9C51BD-2A27-4076-A97B-020F11415948}"/>
          </ac:spMkLst>
        </pc:spChg>
        <pc:spChg chg="mod">
          <ac:chgData name="Takehara Kazuyo" userId="6c1305eccc517997" providerId="LiveId" clId="{E26E262F-6D9A-4C6C-96D3-2B183BAB77D2}" dt="2021-06-11T06:16:36.430" v="1285"/>
          <ac:spMkLst>
            <pc:docMk/>
            <pc:sldMk cId="0" sldId="262"/>
            <ac:spMk id="9" creationId="{30863355-69CB-4855-824A-0B4A89DBD888}"/>
          </ac:spMkLst>
        </pc:spChg>
        <pc:spChg chg="del">
          <ac:chgData name="Takehara Kazuyo" userId="6c1305eccc517997" providerId="LiveId" clId="{E26E262F-6D9A-4C6C-96D3-2B183BAB77D2}" dt="2021-06-11T06:17:54.653" v="1389" actId="478"/>
          <ac:spMkLst>
            <pc:docMk/>
            <pc:sldMk cId="0" sldId="262"/>
            <ac:spMk id="11" creationId="{647B6BED-B456-4DAE-8B9F-387490F17873}"/>
          </ac:spMkLst>
        </pc:spChg>
        <pc:spChg chg="mod">
          <ac:chgData name="Takehara Kazuyo" userId="6c1305eccc517997" providerId="LiveId" clId="{E26E262F-6D9A-4C6C-96D3-2B183BAB77D2}" dt="2021-06-11T07:01:35.289" v="4008"/>
          <ac:spMkLst>
            <pc:docMk/>
            <pc:sldMk cId="0" sldId="262"/>
            <ac:spMk id="12" creationId="{8338F375-F24A-47EA-93DA-202BE9E5D5DC}"/>
          </ac:spMkLst>
        </pc:spChg>
        <pc:picChg chg="add mod">
          <ac:chgData name="Takehara Kazuyo" userId="6c1305eccc517997" providerId="LiveId" clId="{E26E262F-6D9A-4C6C-96D3-2B183BAB77D2}" dt="2021-06-11T06:19:13.881" v="1474" actId="12788"/>
          <ac:picMkLst>
            <pc:docMk/>
            <pc:sldMk cId="0" sldId="262"/>
            <ac:picMk id="6" creationId="{3E0F565F-ACF6-41A0-B1E8-0C529CF84EB6}"/>
          </ac:picMkLst>
        </pc:picChg>
        <pc:picChg chg="del">
          <ac:chgData name="Takehara Kazuyo" userId="6c1305eccc517997" providerId="LiveId" clId="{E26E262F-6D9A-4C6C-96D3-2B183BAB77D2}" dt="2021-06-11T06:16:28.766" v="1269" actId="478"/>
          <ac:picMkLst>
            <pc:docMk/>
            <pc:sldMk cId="0" sldId="262"/>
            <ac:picMk id="2050" creationId="{644D5377-E3E7-4A8C-8800-DCF3FE0F8A7E}"/>
          </ac:picMkLst>
        </pc:picChg>
      </pc:sldChg>
      <pc:sldChg chg="modCm modNotesTx">
        <pc:chgData name="Takehara Kazuyo" userId="6c1305eccc517997" providerId="LiveId" clId="{E26E262F-6D9A-4C6C-96D3-2B183BAB77D2}" dt="2021-06-11T12:54:21.893" v="4878"/>
        <pc:sldMkLst>
          <pc:docMk/>
          <pc:sldMk cId="0" sldId="265"/>
        </pc:sldMkLst>
      </pc:sldChg>
      <pc:sldChg chg="delCm">
        <pc:chgData name="Takehara Kazuyo" userId="6c1305eccc517997" providerId="LiveId" clId="{E26E262F-6D9A-4C6C-96D3-2B183BAB77D2}" dt="2021-06-11T12:06:07.504" v="4567" actId="1592"/>
        <pc:sldMkLst>
          <pc:docMk/>
          <pc:sldMk cId="0" sldId="266"/>
        </pc:sldMkLst>
      </pc:sldChg>
      <pc:sldChg chg="ord">
        <pc:chgData name="Takehara Kazuyo" userId="6c1305eccc517997" providerId="LiveId" clId="{E26E262F-6D9A-4C6C-96D3-2B183BAB77D2}" dt="2021-06-11T12:34:39.365" v="4829"/>
        <pc:sldMkLst>
          <pc:docMk/>
          <pc:sldMk cId="0" sldId="270"/>
        </pc:sldMkLst>
      </pc:sldChg>
      <pc:sldChg chg="addSp delSp modSp mod modCm">
        <pc:chgData name="Takehara Kazuyo" userId="6c1305eccc517997" providerId="LiveId" clId="{E26E262F-6D9A-4C6C-96D3-2B183BAB77D2}" dt="2021-06-11T12:15:15.077" v="4770"/>
        <pc:sldMkLst>
          <pc:docMk/>
          <pc:sldMk cId="0" sldId="284"/>
        </pc:sldMkLst>
        <pc:spChg chg="add del">
          <ac:chgData name="Takehara Kazuyo" userId="6c1305eccc517997" providerId="LiveId" clId="{E26E262F-6D9A-4C6C-96D3-2B183BAB77D2}" dt="2021-06-11T12:08:05.198" v="4638"/>
          <ac:spMkLst>
            <pc:docMk/>
            <pc:sldMk cId="0" sldId="284"/>
            <ac:spMk id="2" creationId="{5F84ECEC-8791-4E17-BDB5-14FAB92B61DA}"/>
          </ac:spMkLst>
        </pc:spChg>
        <pc:spChg chg="add del">
          <ac:chgData name="Takehara Kazuyo" userId="6c1305eccc517997" providerId="LiveId" clId="{E26E262F-6D9A-4C6C-96D3-2B183BAB77D2}" dt="2021-06-11T05:49:29.525" v="5"/>
          <ac:spMkLst>
            <pc:docMk/>
            <pc:sldMk cId="0" sldId="284"/>
            <ac:spMk id="2" creationId="{A3EC781D-6E44-4DAB-A4CA-F2056CBFC2D1}"/>
          </ac:spMkLst>
        </pc:spChg>
        <pc:spChg chg="add del">
          <ac:chgData name="Takehara Kazuyo" userId="6c1305eccc517997" providerId="LiveId" clId="{E26E262F-6D9A-4C6C-96D3-2B183BAB77D2}" dt="2021-06-11T12:13:28.750" v="4756"/>
          <ac:spMkLst>
            <pc:docMk/>
            <pc:sldMk cId="0" sldId="284"/>
            <ac:spMk id="3" creationId="{61CB2425-8DCC-4F34-98AA-9F13DBF4FD35}"/>
          </ac:spMkLst>
        </pc:spChg>
        <pc:spChg chg="mod">
          <ac:chgData name="Takehara Kazuyo" userId="6c1305eccc517997" providerId="LiveId" clId="{E26E262F-6D9A-4C6C-96D3-2B183BAB77D2}" dt="2021-06-11T12:14:41.231" v="4768" actId="20577"/>
          <ac:spMkLst>
            <pc:docMk/>
            <pc:sldMk cId="0" sldId="284"/>
            <ac:spMk id="372" creationId="{00000000-0000-0000-0000-000000000000}"/>
          </ac:spMkLst>
        </pc:spChg>
      </pc:sldChg>
      <pc:sldChg chg="modCm modNotesTx">
        <pc:chgData name="Takehara Kazuyo" userId="6c1305eccc517997" providerId="LiveId" clId="{E26E262F-6D9A-4C6C-96D3-2B183BAB77D2}" dt="2021-06-11T12:02:45.836" v="4434"/>
        <pc:sldMkLst>
          <pc:docMk/>
          <pc:sldMk cId="1042918492" sldId="294"/>
        </pc:sldMkLst>
      </pc:sldChg>
      <pc:sldChg chg="delSp mod">
        <pc:chgData name="Takehara Kazuyo" userId="6c1305eccc517997" providerId="LiveId" clId="{E26E262F-6D9A-4C6C-96D3-2B183BAB77D2}" dt="2021-06-11T12:26:05.639" v="4826" actId="478"/>
        <pc:sldMkLst>
          <pc:docMk/>
          <pc:sldMk cId="40430527" sldId="298"/>
        </pc:sldMkLst>
        <pc:spChg chg="del">
          <ac:chgData name="Takehara Kazuyo" userId="6c1305eccc517997" providerId="LiveId" clId="{E26E262F-6D9A-4C6C-96D3-2B183BAB77D2}" dt="2021-06-11T12:26:05.639" v="4826" actId="478"/>
          <ac:spMkLst>
            <pc:docMk/>
            <pc:sldMk cId="40430527" sldId="298"/>
            <ac:spMk id="3" creationId="{154B7AFB-0627-414E-B3A7-7E5C25D81390}"/>
          </ac:spMkLst>
        </pc:spChg>
        <pc:spChg chg="del">
          <ac:chgData name="Takehara Kazuyo" userId="6c1305eccc517997" providerId="LiveId" clId="{E26E262F-6D9A-4C6C-96D3-2B183BAB77D2}" dt="2021-06-11T12:26:05.639" v="4826" actId="478"/>
          <ac:spMkLst>
            <pc:docMk/>
            <pc:sldMk cId="40430527" sldId="298"/>
            <ac:spMk id="12" creationId="{04751FD9-C64F-470A-9093-A2A0BC74363B}"/>
          </ac:spMkLst>
        </pc:spChg>
        <pc:spChg chg="del">
          <ac:chgData name="Takehara Kazuyo" userId="6c1305eccc517997" providerId="LiveId" clId="{E26E262F-6D9A-4C6C-96D3-2B183BAB77D2}" dt="2021-06-11T12:26:05.639" v="4826" actId="478"/>
          <ac:spMkLst>
            <pc:docMk/>
            <pc:sldMk cId="40430527" sldId="298"/>
            <ac:spMk id="14" creationId="{E9ACCA0C-1080-4045-A53F-6F6F7690E95B}"/>
          </ac:spMkLst>
        </pc:spChg>
      </pc:sldChg>
      <pc:sldChg chg="delCm">
        <pc:chgData name="Takehara Kazuyo" userId="6c1305eccc517997" providerId="LiveId" clId="{E26E262F-6D9A-4C6C-96D3-2B183BAB77D2}" dt="2021-06-11T12:56:30.153" v="4879" actId="1592"/>
        <pc:sldMkLst>
          <pc:docMk/>
          <pc:sldMk cId="2568599430" sldId="310"/>
        </pc:sldMkLst>
      </pc:sldChg>
      <pc:sldChg chg="addSp delSp modSp mod delCm modCm modNotesTx">
        <pc:chgData name="Takehara Kazuyo" userId="6c1305eccc517997" providerId="LiveId" clId="{E26E262F-6D9A-4C6C-96D3-2B183BAB77D2}" dt="2021-06-11T12:09:30.290" v="4660" actId="20577"/>
        <pc:sldMkLst>
          <pc:docMk/>
          <pc:sldMk cId="628136135" sldId="311"/>
        </pc:sldMkLst>
        <pc:spChg chg="mod">
          <ac:chgData name="Takehara Kazuyo" userId="6c1305eccc517997" providerId="LiveId" clId="{E26E262F-6D9A-4C6C-96D3-2B183BAB77D2}" dt="2021-06-11T05:58:14.386" v="346" actId="1076"/>
          <ac:spMkLst>
            <pc:docMk/>
            <pc:sldMk cId="628136135" sldId="311"/>
            <ac:spMk id="20" creationId="{DF765080-DB0C-4441-9C6F-DF1AA9D2F054}"/>
          </ac:spMkLst>
        </pc:spChg>
        <pc:spChg chg="del">
          <ac:chgData name="Takehara Kazuyo" userId="6c1305eccc517997" providerId="LiveId" clId="{E26E262F-6D9A-4C6C-96D3-2B183BAB77D2}" dt="2021-06-11T06:01:47.446" v="680" actId="478"/>
          <ac:spMkLst>
            <pc:docMk/>
            <pc:sldMk cId="628136135" sldId="311"/>
            <ac:spMk id="21" creationId="{D84C5960-2D0C-47C1-BEBC-8E541BA89B4B}"/>
          </ac:spMkLst>
        </pc:spChg>
        <pc:spChg chg="del">
          <ac:chgData name="Takehara Kazuyo" userId="6c1305eccc517997" providerId="LiveId" clId="{E26E262F-6D9A-4C6C-96D3-2B183BAB77D2}" dt="2021-06-11T06:01:47.446" v="680" actId="478"/>
          <ac:spMkLst>
            <pc:docMk/>
            <pc:sldMk cId="628136135" sldId="311"/>
            <ac:spMk id="23" creationId="{59B29879-8F60-4FDE-B693-E0B5101B651D}"/>
          </ac:spMkLst>
        </pc:spChg>
        <pc:spChg chg="mod">
          <ac:chgData name="Takehara Kazuyo" userId="6c1305eccc517997" providerId="LiveId" clId="{E26E262F-6D9A-4C6C-96D3-2B183BAB77D2}" dt="2021-06-11T06:02:07.868" v="683" actId="1076"/>
          <ac:spMkLst>
            <pc:docMk/>
            <pc:sldMk cId="628136135" sldId="311"/>
            <ac:spMk id="27" creationId="{1DE579C9-1109-453B-99C1-1CEB535CB9BF}"/>
          </ac:spMkLst>
        </pc:spChg>
        <pc:spChg chg="mod">
          <ac:chgData name="Takehara Kazuyo" userId="6c1305eccc517997" providerId="LiveId" clId="{E26E262F-6D9A-4C6C-96D3-2B183BAB77D2}" dt="2021-06-11T05:58:26.086" v="349" actId="14100"/>
          <ac:spMkLst>
            <pc:docMk/>
            <pc:sldMk cId="628136135" sldId="311"/>
            <ac:spMk id="34" creationId="{FB49362E-4B48-4D32-8383-23037FEB9FF3}"/>
          </ac:spMkLst>
        </pc:spChg>
        <pc:picChg chg="add mod">
          <ac:chgData name="Takehara Kazuyo" userId="6c1305eccc517997" providerId="LiveId" clId="{E26E262F-6D9A-4C6C-96D3-2B183BAB77D2}" dt="2021-06-11T05:58:09.120" v="345" actId="1076"/>
          <ac:picMkLst>
            <pc:docMk/>
            <pc:sldMk cId="628136135" sldId="311"/>
            <ac:picMk id="25" creationId="{F1D7AFE5-4159-42F1-A511-5BFB9BF36332}"/>
          </ac:picMkLst>
        </pc:picChg>
        <pc:picChg chg="del">
          <ac:chgData name="Takehara Kazuyo" userId="6c1305eccc517997" providerId="LiveId" clId="{E26E262F-6D9A-4C6C-96D3-2B183BAB77D2}" dt="2021-06-11T05:57:12.295" v="323" actId="478"/>
          <ac:picMkLst>
            <pc:docMk/>
            <pc:sldMk cId="628136135" sldId="311"/>
            <ac:picMk id="33" creationId="{BB91125A-81B1-4947-A8ED-0B1E8B5FA2FB}"/>
          </ac:picMkLst>
        </pc:picChg>
        <pc:picChg chg="mod">
          <ac:chgData name="Takehara Kazuyo" userId="6c1305eccc517997" providerId="LiveId" clId="{E26E262F-6D9A-4C6C-96D3-2B183BAB77D2}" dt="2021-06-11T06:02:17.621" v="685" actId="1076"/>
          <ac:picMkLst>
            <pc:docMk/>
            <pc:sldMk cId="628136135" sldId="311"/>
            <ac:picMk id="105" creationId="{00000000-0000-0000-0000-000000000000}"/>
          </ac:picMkLst>
        </pc:picChg>
        <pc:picChg chg="del">
          <ac:chgData name="Takehara Kazuyo" userId="6c1305eccc517997" providerId="LiveId" clId="{E26E262F-6D9A-4C6C-96D3-2B183BAB77D2}" dt="2021-06-11T06:01:42.307" v="678" actId="478"/>
          <ac:picMkLst>
            <pc:docMk/>
            <pc:sldMk cId="628136135" sldId="311"/>
            <ac:picMk id="107" creationId="{00000000-0000-0000-0000-000000000000}"/>
          </ac:picMkLst>
        </pc:picChg>
        <pc:picChg chg="mod">
          <ac:chgData name="Takehara Kazuyo" userId="6c1305eccc517997" providerId="LiveId" clId="{E26E262F-6D9A-4C6C-96D3-2B183BAB77D2}" dt="2021-06-11T06:03:10.156" v="704" actId="1037"/>
          <ac:picMkLst>
            <pc:docMk/>
            <pc:sldMk cId="628136135" sldId="311"/>
            <ac:picMk id="108" creationId="{00000000-0000-0000-0000-000000000000}"/>
          </ac:picMkLst>
        </pc:picChg>
        <pc:picChg chg="del">
          <ac:chgData name="Takehara Kazuyo" userId="6c1305eccc517997" providerId="LiveId" clId="{E26E262F-6D9A-4C6C-96D3-2B183BAB77D2}" dt="2021-06-11T06:01:43.780" v="679" actId="478"/>
          <ac:picMkLst>
            <pc:docMk/>
            <pc:sldMk cId="628136135" sldId="311"/>
            <ac:picMk id="1026" creationId="{4FD7AC8D-3F06-4AEA-9025-626A6B34897D}"/>
          </ac:picMkLst>
        </pc:picChg>
        <pc:picChg chg="mod">
          <ac:chgData name="Takehara Kazuyo" userId="6c1305eccc517997" providerId="LiveId" clId="{E26E262F-6D9A-4C6C-96D3-2B183BAB77D2}" dt="2021-06-11T06:02:19.505" v="686" actId="1076"/>
          <ac:picMkLst>
            <pc:docMk/>
            <pc:sldMk cId="628136135" sldId="311"/>
            <ac:picMk id="1028" creationId="{162768E8-B8C6-4774-9695-DBD74CA476AE}"/>
          </ac:picMkLst>
        </pc:picChg>
        <pc:picChg chg="mod">
          <ac:chgData name="Takehara Kazuyo" userId="6c1305eccc517997" providerId="LiveId" clId="{E26E262F-6D9A-4C6C-96D3-2B183BAB77D2}" dt="2021-06-11T06:02:10.332" v="684" actId="1076"/>
          <ac:picMkLst>
            <pc:docMk/>
            <pc:sldMk cId="628136135" sldId="311"/>
            <ac:picMk id="1036" creationId="{C3791B12-9A4E-4D38-813C-271197840361}"/>
          </ac:picMkLst>
        </pc:picChg>
      </pc:sldChg>
      <pc:sldChg chg="modAnim delCm modNotesTx">
        <pc:chgData name="Takehara Kazuyo" userId="6c1305eccc517997" providerId="LiveId" clId="{E26E262F-6D9A-4C6C-96D3-2B183BAB77D2}" dt="2021-06-11T12:58:09.119" v="4882" actId="1592"/>
        <pc:sldMkLst>
          <pc:docMk/>
          <pc:sldMk cId="3808428474" sldId="312"/>
        </pc:sldMkLst>
      </pc:sldChg>
      <pc:sldChg chg="delCm">
        <pc:chgData name="Takehara Kazuyo" userId="6c1305eccc517997" providerId="LiveId" clId="{E26E262F-6D9A-4C6C-96D3-2B183BAB77D2}" dt="2021-06-11T12:57:41.844" v="4881" actId="1592"/>
        <pc:sldMkLst>
          <pc:docMk/>
          <pc:sldMk cId="638057805" sldId="315"/>
        </pc:sldMkLst>
      </pc:sldChg>
      <pc:sldChg chg="delCm modNotesTx">
        <pc:chgData name="Takehara Kazuyo" userId="6c1305eccc517997" providerId="LiveId" clId="{E26E262F-6D9A-4C6C-96D3-2B183BAB77D2}" dt="2021-06-11T12:52:11.104" v="4877" actId="1592"/>
        <pc:sldMkLst>
          <pc:docMk/>
          <pc:sldMk cId="3814095244" sldId="317"/>
        </pc:sldMkLst>
      </pc:sldChg>
      <pc:sldChg chg="addSp delSp modSp mod delAnim modAnim delCm modNotesTx">
        <pc:chgData name="Takehara Kazuyo" userId="6c1305eccc517997" providerId="LiveId" clId="{E26E262F-6D9A-4C6C-96D3-2B183BAB77D2}" dt="2021-06-11T12:06:50.400" v="4570" actId="20577"/>
        <pc:sldMkLst>
          <pc:docMk/>
          <pc:sldMk cId="3551573578" sldId="320"/>
        </pc:sldMkLst>
        <pc:picChg chg="del">
          <ac:chgData name="Takehara Kazuyo" userId="6c1305eccc517997" providerId="LiveId" clId="{E26E262F-6D9A-4C6C-96D3-2B183BAB77D2}" dt="2021-06-11T05:48:35.550" v="2" actId="478"/>
          <ac:picMkLst>
            <pc:docMk/>
            <pc:sldMk cId="3551573578" sldId="320"/>
            <ac:picMk id="3" creationId="{CD1ADEAE-DB37-46E7-A008-458BBCBFDA70}"/>
          </ac:picMkLst>
        </pc:picChg>
        <pc:picChg chg="del">
          <ac:chgData name="Takehara Kazuyo" userId="6c1305eccc517997" providerId="LiveId" clId="{E26E262F-6D9A-4C6C-96D3-2B183BAB77D2}" dt="2021-06-11T05:48:34.636" v="1" actId="478"/>
          <ac:picMkLst>
            <pc:docMk/>
            <pc:sldMk cId="3551573578" sldId="320"/>
            <ac:picMk id="107" creationId="{00000000-0000-0000-0000-000000000000}"/>
          </ac:picMkLst>
        </pc:picChg>
        <pc:picChg chg="mod">
          <ac:chgData name="Takehara Kazuyo" userId="6c1305eccc517997" providerId="LiveId" clId="{E26E262F-6D9A-4C6C-96D3-2B183BAB77D2}" dt="2021-06-11T05:53:24.840" v="153" actId="1076"/>
          <ac:picMkLst>
            <pc:docMk/>
            <pc:sldMk cId="3551573578" sldId="320"/>
            <ac:picMk id="108" creationId="{00000000-0000-0000-0000-000000000000}"/>
          </ac:picMkLst>
        </pc:picChg>
        <pc:picChg chg="del">
          <ac:chgData name="Takehara Kazuyo" userId="6c1305eccc517997" providerId="LiveId" clId="{E26E262F-6D9A-4C6C-96D3-2B183BAB77D2}" dt="2021-06-11T05:48:33.929" v="0" actId="478"/>
          <ac:picMkLst>
            <pc:docMk/>
            <pc:sldMk cId="3551573578" sldId="320"/>
            <ac:picMk id="1026" creationId="{4FD7AC8D-3F06-4AEA-9025-626A6B34897D}"/>
          </ac:picMkLst>
        </pc:picChg>
        <pc:picChg chg="add mod">
          <ac:chgData name="Takehara Kazuyo" userId="6c1305eccc517997" providerId="LiveId" clId="{E26E262F-6D9A-4C6C-96D3-2B183BAB77D2}" dt="2021-06-11T07:02:40.677" v="4031" actId="1076"/>
          <ac:picMkLst>
            <pc:docMk/>
            <pc:sldMk cId="3551573578" sldId="320"/>
            <ac:picMk id="2050" creationId="{D8D47EB2-9A86-4D97-9584-BAB864292F44}"/>
          </ac:picMkLst>
        </pc:picChg>
      </pc:sldChg>
      <pc:sldChg chg="del">
        <pc:chgData name="Takehara Kazuyo" userId="6c1305eccc517997" providerId="LiveId" clId="{E26E262F-6D9A-4C6C-96D3-2B183BAB77D2}" dt="2021-06-11T12:34:56.979" v="4830" actId="2696"/>
        <pc:sldMkLst>
          <pc:docMk/>
          <pc:sldMk cId="186717398" sldId="321"/>
        </pc:sldMkLst>
      </pc:sldChg>
      <pc:sldChg chg="del">
        <pc:chgData name="Takehara Kazuyo" userId="6c1305eccc517997" providerId="LiveId" clId="{E26E262F-6D9A-4C6C-96D3-2B183BAB77D2}" dt="2021-06-11T12:34:56.979" v="4830" actId="2696"/>
        <pc:sldMkLst>
          <pc:docMk/>
          <pc:sldMk cId="2810085097" sldId="322"/>
        </pc:sldMkLst>
      </pc:sldChg>
      <pc:sldChg chg="delCm">
        <pc:chgData name="Takehara Kazuyo" userId="6c1305eccc517997" providerId="LiveId" clId="{E26E262F-6D9A-4C6C-96D3-2B183BAB77D2}" dt="2021-06-11T12:57:13.373" v="4880" actId="1592"/>
        <pc:sldMkLst>
          <pc:docMk/>
          <pc:sldMk cId="1198317378" sldId="323"/>
        </pc:sldMkLst>
      </pc:sldChg>
      <pc:sldChg chg="addSp delSp modSp mod">
        <pc:chgData name="Takehara Kazuyo" userId="6c1305eccc517997" providerId="LiveId" clId="{E26E262F-6D9A-4C6C-96D3-2B183BAB77D2}" dt="2021-06-11T06:16:04.986" v="1268" actId="1076"/>
        <pc:sldMkLst>
          <pc:docMk/>
          <pc:sldMk cId="2821631342" sldId="326"/>
        </pc:sldMkLst>
        <pc:spChg chg="del">
          <ac:chgData name="Takehara Kazuyo" userId="6c1305eccc517997" providerId="LiveId" clId="{E26E262F-6D9A-4C6C-96D3-2B183BAB77D2}" dt="2021-06-11T06:02:53.364" v="690" actId="478"/>
          <ac:spMkLst>
            <pc:docMk/>
            <pc:sldMk cId="2821631342" sldId="326"/>
            <ac:spMk id="27" creationId="{DF765080-DB0C-4441-9C6F-DF1AA9D2F054}"/>
          </ac:spMkLst>
        </pc:spChg>
        <pc:spChg chg="del">
          <ac:chgData name="Takehara Kazuyo" userId="6c1305eccc517997" providerId="LiveId" clId="{E26E262F-6D9A-4C6C-96D3-2B183BAB77D2}" dt="2021-06-11T06:02:30.906" v="687" actId="478"/>
          <ac:spMkLst>
            <pc:docMk/>
            <pc:sldMk cId="2821631342" sldId="326"/>
            <ac:spMk id="28" creationId="{D84C5960-2D0C-47C1-BEBC-8E541BA89B4B}"/>
          </ac:spMkLst>
        </pc:spChg>
        <pc:spChg chg="del">
          <ac:chgData name="Takehara Kazuyo" userId="6c1305eccc517997" providerId="LiveId" clId="{E26E262F-6D9A-4C6C-96D3-2B183BAB77D2}" dt="2021-06-11T06:02:30.906" v="687" actId="478"/>
          <ac:spMkLst>
            <pc:docMk/>
            <pc:sldMk cId="2821631342" sldId="326"/>
            <ac:spMk id="30" creationId="{59B29879-8F60-4FDE-B693-E0B5101B651D}"/>
          </ac:spMkLst>
        </pc:spChg>
        <pc:spChg chg="add mod">
          <ac:chgData name="Takehara Kazuyo" userId="6c1305eccc517997" providerId="LiveId" clId="{E26E262F-6D9A-4C6C-96D3-2B183BAB77D2}" dt="2021-06-11T06:02:54.568" v="691"/>
          <ac:spMkLst>
            <pc:docMk/>
            <pc:sldMk cId="2821631342" sldId="326"/>
            <ac:spMk id="32" creationId="{280705E5-3EC5-4549-9EF1-3CA09ACA2570}"/>
          </ac:spMkLst>
        </pc:spChg>
        <pc:spChg chg="add mod">
          <ac:chgData name="Takehara Kazuyo" userId="6c1305eccc517997" providerId="LiveId" clId="{E26E262F-6D9A-4C6C-96D3-2B183BAB77D2}" dt="2021-06-11T06:02:54.568" v="691"/>
          <ac:spMkLst>
            <pc:docMk/>
            <pc:sldMk cId="2821631342" sldId="326"/>
            <ac:spMk id="33" creationId="{9CBCE159-351B-48B4-9C00-3FE26A09DFA6}"/>
          </ac:spMkLst>
        </pc:spChg>
        <pc:spChg chg="del">
          <ac:chgData name="Takehara Kazuyo" userId="6c1305eccc517997" providerId="LiveId" clId="{E26E262F-6D9A-4C6C-96D3-2B183BAB77D2}" dt="2021-06-11T06:02:34.388" v="688" actId="478"/>
          <ac:spMkLst>
            <pc:docMk/>
            <pc:sldMk cId="2821631342" sldId="326"/>
            <ac:spMk id="45" creationId="{D5210A08-C77C-4820-8CFB-7E551E894615}"/>
          </ac:spMkLst>
        </pc:spChg>
        <pc:picChg chg="del">
          <ac:chgData name="Takehara Kazuyo" userId="6c1305eccc517997" providerId="LiveId" clId="{E26E262F-6D9A-4C6C-96D3-2B183BAB77D2}" dt="2021-06-11T06:02:30.906" v="687" actId="478"/>
          <ac:picMkLst>
            <pc:docMk/>
            <pc:sldMk cId="2821631342" sldId="326"/>
            <ac:picMk id="12" creationId="{00000000-0000-0000-0000-000000000000}"/>
          </ac:picMkLst>
        </pc:picChg>
        <pc:picChg chg="del">
          <ac:chgData name="Takehara Kazuyo" userId="6c1305eccc517997" providerId="LiveId" clId="{E26E262F-6D9A-4C6C-96D3-2B183BAB77D2}" dt="2021-06-11T06:02:51.320" v="689" actId="478"/>
          <ac:picMkLst>
            <pc:docMk/>
            <pc:sldMk cId="2821631342" sldId="326"/>
            <ac:picMk id="13" creationId="{00000000-0000-0000-0000-000000000000}"/>
          </ac:picMkLst>
        </pc:picChg>
        <pc:picChg chg="del">
          <ac:chgData name="Takehara Kazuyo" userId="6c1305eccc517997" providerId="LiveId" clId="{E26E262F-6D9A-4C6C-96D3-2B183BAB77D2}" dt="2021-06-11T06:02:30.906" v="687" actId="478"/>
          <ac:picMkLst>
            <pc:docMk/>
            <pc:sldMk cId="2821631342" sldId="326"/>
            <ac:picMk id="15" creationId="{4FD7AC8D-3F06-4AEA-9025-626A6B34897D}"/>
          </ac:picMkLst>
        </pc:picChg>
        <pc:picChg chg="mod">
          <ac:chgData name="Takehara Kazuyo" userId="6c1305eccc517997" providerId="LiveId" clId="{E26E262F-6D9A-4C6C-96D3-2B183BAB77D2}" dt="2021-06-11T06:16:04.986" v="1268" actId="1076"/>
          <ac:picMkLst>
            <pc:docMk/>
            <pc:sldMk cId="2821631342" sldId="326"/>
            <ac:picMk id="16" creationId="{162768E8-B8C6-4774-9695-DBD74CA476AE}"/>
          </ac:picMkLst>
        </pc:picChg>
        <pc:picChg chg="add mod">
          <ac:chgData name="Takehara Kazuyo" userId="6c1305eccc517997" providerId="LiveId" clId="{E26E262F-6D9A-4C6C-96D3-2B183BAB77D2}" dt="2021-06-11T06:03:01.298" v="696" actId="1038"/>
          <ac:picMkLst>
            <pc:docMk/>
            <pc:sldMk cId="2821631342" sldId="326"/>
            <ac:picMk id="31" creationId="{AD765317-B0F2-4787-979C-6478DC24CECD}"/>
          </ac:picMkLst>
        </pc:picChg>
        <pc:picChg chg="add mod">
          <ac:chgData name="Takehara Kazuyo" userId="6c1305eccc517997" providerId="LiveId" clId="{E26E262F-6D9A-4C6C-96D3-2B183BAB77D2}" dt="2021-06-11T06:02:54.568" v="691"/>
          <ac:picMkLst>
            <pc:docMk/>
            <pc:sldMk cId="2821631342" sldId="326"/>
            <ac:picMk id="35" creationId="{207EB770-2ADB-4E46-A5F1-06BE921D5B85}"/>
          </ac:picMkLst>
        </pc:picChg>
        <pc:picChg chg="del">
          <ac:chgData name="Takehara Kazuyo" userId="6c1305eccc517997" providerId="LiveId" clId="{E26E262F-6D9A-4C6C-96D3-2B183BAB77D2}" dt="2021-06-11T06:02:34.388" v="688" actId="478"/>
          <ac:picMkLst>
            <pc:docMk/>
            <pc:sldMk cId="2821631342" sldId="326"/>
            <ac:picMk id="44" creationId="{01029146-12D4-401A-B7B5-846AC4575FBB}"/>
          </ac:picMkLst>
        </pc:picChg>
      </pc:sldChg>
      <pc:sldChg chg="addSp delSp modSp del mod delAnim modAnim modNotesTx">
        <pc:chgData name="Takehara Kazuyo" userId="6c1305eccc517997" providerId="LiveId" clId="{E26E262F-6D9A-4C6C-96D3-2B183BAB77D2}" dt="2021-06-11T12:32:39.520" v="4827" actId="2696"/>
        <pc:sldMkLst>
          <pc:docMk/>
          <pc:sldMk cId="2853335662" sldId="327"/>
        </pc:sldMkLst>
        <pc:spChg chg="add mod">
          <ac:chgData name="Takehara Kazuyo" userId="6c1305eccc517997" providerId="LiveId" clId="{E26E262F-6D9A-4C6C-96D3-2B183BAB77D2}" dt="2021-06-11T05:59:17.074" v="359" actId="1076"/>
          <ac:spMkLst>
            <pc:docMk/>
            <pc:sldMk cId="2853335662" sldId="327"/>
            <ac:spMk id="11" creationId="{70B62115-48A1-4C38-B9CF-3393254675D0}"/>
          </ac:spMkLst>
        </pc:spChg>
        <pc:spChg chg="del">
          <ac:chgData name="Takehara Kazuyo" userId="6c1305eccc517997" providerId="LiveId" clId="{E26E262F-6D9A-4C6C-96D3-2B183BAB77D2}" dt="2021-06-11T05:58:55.271" v="356" actId="478"/>
          <ac:spMkLst>
            <pc:docMk/>
            <pc:sldMk cId="2853335662" sldId="327"/>
            <ac:spMk id="21" creationId="{D84C5960-2D0C-47C1-BEBC-8E541BA89B4B}"/>
          </ac:spMkLst>
        </pc:spChg>
        <pc:spChg chg="del">
          <ac:chgData name="Takehara Kazuyo" userId="6c1305eccc517997" providerId="LiveId" clId="{E26E262F-6D9A-4C6C-96D3-2B183BAB77D2}" dt="2021-06-11T05:58:57.889" v="357" actId="478"/>
          <ac:spMkLst>
            <pc:docMk/>
            <pc:sldMk cId="2853335662" sldId="327"/>
            <ac:spMk id="23" creationId="{59B29879-8F60-4FDE-B693-E0B5101B651D}"/>
          </ac:spMkLst>
        </pc:spChg>
        <pc:spChg chg="mod">
          <ac:chgData name="Takehara Kazuyo" userId="6c1305eccc517997" providerId="LiveId" clId="{E26E262F-6D9A-4C6C-96D3-2B183BAB77D2}" dt="2021-06-11T06:12:53.444" v="1224" actId="1076"/>
          <ac:spMkLst>
            <pc:docMk/>
            <pc:sldMk cId="2853335662" sldId="327"/>
            <ac:spMk id="26" creationId="{06702D18-1491-488A-A548-E607B6075F7E}"/>
          </ac:spMkLst>
        </pc:spChg>
        <pc:picChg chg="add mod">
          <ac:chgData name="Takehara Kazuyo" userId="6c1305eccc517997" providerId="LiveId" clId="{E26E262F-6D9A-4C6C-96D3-2B183BAB77D2}" dt="2021-06-11T05:58:49.628" v="353" actId="14100"/>
          <ac:picMkLst>
            <pc:docMk/>
            <pc:sldMk cId="2853335662" sldId="327"/>
            <ac:picMk id="10" creationId="{021F5222-FF9B-4081-91B3-5591CED0364F}"/>
          </ac:picMkLst>
        </pc:picChg>
        <pc:picChg chg="mod">
          <ac:chgData name="Takehara Kazuyo" userId="6c1305eccc517997" providerId="LiveId" clId="{E26E262F-6D9A-4C6C-96D3-2B183BAB77D2}" dt="2021-06-11T06:01:31.759" v="677" actId="1076"/>
          <ac:picMkLst>
            <pc:docMk/>
            <pc:sldMk cId="2853335662" sldId="327"/>
            <ac:picMk id="25" creationId="{0860DBAF-2336-4DC8-8D50-FB90A0D7C250}"/>
          </ac:picMkLst>
        </pc:picChg>
        <pc:picChg chg="del">
          <ac:chgData name="Takehara Kazuyo" userId="6c1305eccc517997" providerId="LiveId" clId="{E26E262F-6D9A-4C6C-96D3-2B183BAB77D2}" dt="2021-06-11T05:58:51.914" v="354" actId="478"/>
          <ac:picMkLst>
            <pc:docMk/>
            <pc:sldMk cId="2853335662" sldId="327"/>
            <ac:picMk id="107" creationId="{00000000-0000-0000-0000-000000000000}"/>
          </ac:picMkLst>
        </pc:picChg>
        <pc:picChg chg="del">
          <ac:chgData name="Takehara Kazuyo" userId="6c1305eccc517997" providerId="LiveId" clId="{E26E262F-6D9A-4C6C-96D3-2B183BAB77D2}" dt="2021-06-11T05:58:52.811" v="355" actId="478"/>
          <ac:picMkLst>
            <pc:docMk/>
            <pc:sldMk cId="2853335662" sldId="327"/>
            <ac:picMk id="1026" creationId="{4FD7AC8D-3F06-4AEA-9025-626A6B34897D}"/>
          </ac:picMkLst>
        </pc:picChg>
        <pc:picChg chg="add mod">
          <ac:chgData name="Takehara Kazuyo" userId="6c1305eccc517997" providerId="LiveId" clId="{E26E262F-6D9A-4C6C-96D3-2B183BAB77D2}" dt="2021-06-11T06:14:32.494" v="1248" actId="1076"/>
          <ac:picMkLst>
            <pc:docMk/>
            <pc:sldMk cId="2853335662" sldId="327"/>
            <ac:picMk id="4098" creationId="{AB5642A4-2797-42CB-BC42-C08C3E161DB7}"/>
          </ac:picMkLst>
        </pc:picChg>
        <pc:picChg chg="add mod">
          <ac:chgData name="Takehara Kazuyo" userId="6c1305eccc517997" providerId="LiveId" clId="{E26E262F-6D9A-4C6C-96D3-2B183BAB77D2}" dt="2021-06-11T06:14:39.961" v="1249" actId="1076"/>
          <ac:picMkLst>
            <pc:docMk/>
            <pc:sldMk cId="2853335662" sldId="327"/>
            <ac:picMk id="4100" creationId="{AFF8EBDA-4612-45C3-962A-AEE5F0AF952D}"/>
          </ac:picMkLst>
        </pc:picChg>
      </pc:sldChg>
      <pc:sldChg chg="addSp delSp modSp mod modAnim modNotesTx">
        <pc:chgData name="Takehara Kazuyo" userId="6c1305eccc517997" providerId="LiveId" clId="{E26E262F-6D9A-4C6C-96D3-2B183BAB77D2}" dt="2021-06-11T12:10:17.593" v="4663" actId="1076"/>
        <pc:sldMkLst>
          <pc:docMk/>
          <pc:sldMk cId="392272650" sldId="328"/>
        </pc:sldMkLst>
        <pc:spChg chg="del">
          <ac:chgData name="Takehara Kazuyo" userId="6c1305eccc517997" providerId="LiveId" clId="{E26E262F-6D9A-4C6C-96D3-2B183BAB77D2}" dt="2021-06-11T06:03:21.991" v="705" actId="478"/>
          <ac:spMkLst>
            <pc:docMk/>
            <pc:sldMk cId="392272650" sldId="328"/>
            <ac:spMk id="34" creationId="{FB49362E-4B48-4D32-8383-23037FEB9FF3}"/>
          </ac:spMkLst>
        </pc:spChg>
        <pc:picChg chg="add mod">
          <ac:chgData name="Takehara Kazuyo" userId="6c1305eccc517997" providerId="LiveId" clId="{E26E262F-6D9A-4C6C-96D3-2B183BAB77D2}" dt="2021-06-11T12:10:14.520" v="4662"/>
          <ac:picMkLst>
            <pc:docMk/>
            <pc:sldMk cId="392272650" sldId="328"/>
            <ac:picMk id="17" creationId="{DB9835F5-D723-4689-9A03-CAACFC07E0A9}"/>
          </ac:picMkLst>
        </pc:picChg>
        <pc:picChg chg="del">
          <ac:chgData name="Takehara Kazuyo" userId="6c1305eccc517997" providerId="LiveId" clId="{E26E262F-6D9A-4C6C-96D3-2B183BAB77D2}" dt="2021-06-11T06:03:21.991" v="705" actId="478"/>
          <ac:picMkLst>
            <pc:docMk/>
            <pc:sldMk cId="392272650" sldId="328"/>
            <ac:picMk id="33" creationId="{BB91125A-81B1-4947-A8ED-0B1E8B5FA2FB}"/>
          </ac:picMkLst>
        </pc:picChg>
        <pc:picChg chg="mod">
          <ac:chgData name="Takehara Kazuyo" userId="6c1305eccc517997" providerId="LiveId" clId="{E26E262F-6D9A-4C6C-96D3-2B183BAB77D2}" dt="2021-06-11T12:10:17.593" v="4663" actId="1076"/>
          <ac:picMkLst>
            <pc:docMk/>
            <pc:sldMk cId="392272650" sldId="328"/>
            <ac:picMk id="102" creationId="{00000000-0000-0000-0000-000000000000}"/>
          </ac:picMkLst>
        </pc:picChg>
        <pc:picChg chg="mod">
          <ac:chgData name="Takehara Kazuyo" userId="6c1305eccc517997" providerId="LiveId" clId="{E26E262F-6D9A-4C6C-96D3-2B183BAB77D2}" dt="2021-06-11T06:03:36.314" v="712" actId="1038"/>
          <ac:picMkLst>
            <pc:docMk/>
            <pc:sldMk cId="392272650" sldId="328"/>
            <ac:picMk id="105" creationId="{00000000-0000-0000-0000-000000000000}"/>
          </ac:picMkLst>
        </pc:picChg>
        <pc:picChg chg="mod">
          <ac:chgData name="Takehara Kazuyo" userId="6c1305eccc517997" providerId="LiveId" clId="{E26E262F-6D9A-4C6C-96D3-2B183BAB77D2}" dt="2021-06-11T06:03:40.505" v="713" actId="14100"/>
          <ac:picMkLst>
            <pc:docMk/>
            <pc:sldMk cId="392272650" sldId="328"/>
            <ac:picMk id="108" creationId="{00000000-0000-0000-0000-000000000000}"/>
          </ac:picMkLst>
        </pc:picChg>
      </pc:sldChg>
      <pc:sldChg chg="addSp delSp modSp add modAnim modNotesTx">
        <pc:chgData name="Takehara Kazuyo" userId="6c1305eccc517997" providerId="LiveId" clId="{E26E262F-6D9A-4C6C-96D3-2B183BAB77D2}" dt="2021-06-11T06:48:59.609" v="3926" actId="1076"/>
        <pc:sldMkLst>
          <pc:docMk/>
          <pc:sldMk cId="403926175" sldId="329"/>
        </pc:sldMkLst>
        <pc:spChg chg="del">
          <ac:chgData name="Takehara Kazuyo" userId="6c1305eccc517997" providerId="LiveId" clId="{E26E262F-6D9A-4C6C-96D3-2B183BAB77D2}" dt="2021-06-11T06:21:50.522" v="1481" actId="478"/>
          <ac:spMkLst>
            <pc:docMk/>
            <pc:sldMk cId="403926175" sldId="329"/>
            <ac:spMk id="11" creationId="{C286B57B-56AA-4559-8CCA-E21339FFBB77}"/>
          </ac:spMkLst>
        </pc:spChg>
        <pc:spChg chg="mod">
          <ac:chgData name="Takehara Kazuyo" userId="6c1305eccc517997" providerId="LiveId" clId="{E26E262F-6D9A-4C6C-96D3-2B183BAB77D2}" dt="2021-06-11T06:21:45.240" v="1480" actId="1076"/>
          <ac:spMkLst>
            <pc:docMk/>
            <pc:sldMk cId="403926175" sldId="329"/>
            <ac:spMk id="19" creationId="{7C035CE3-7677-4E9C-8210-EC5BDC46CDEF}"/>
          </ac:spMkLst>
        </pc:spChg>
        <pc:spChg chg="mod">
          <ac:chgData name="Takehara Kazuyo" userId="6c1305eccc517997" providerId="LiveId" clId="{E26E262F-6D9A-4C6C-96D3-2B183BAB77D2}" dt="2021-06-11T06:21:45.240" v="1480" actId="1076"/>
          <ac:spMkLst>
            <pc:docMk/>
            <pc:sldMk cId="403926175" sldId="329"/>
            <ac:spMk id="20" creationId="{8A8156AF-1758-492A-B51E-D1EC8753C46C}"/>
          </ac:spMkLst>
        </pc:spChg>
        <pc:spChg chg="mod">
          <ac:chgData name="Takehara Kazuyo" userId="6c1305eccc517997" providerId="LiveId" clId="{E26E262F-6D9A-4C6C-96D3-2B183BAB77D2}" dt="2021-06-11T06:21:45.240" v="1480" actId="1076"/>
          <ac:spMkLst>
            <pc:docMk/>
            <pc:sldMk cId="403926175" sldId="329"/>
            <ac:spMk id="21" creationId="{54F4651C-DFD6-4E59-9620-14DAA65F8CAD}"/>
          </ac:spMkLst>
        </pc:spChg>
        <pc:grpChg chg="del">
          <ac:chgData name="Takehara Kazuyo" userId="6c1305eccc517997" providerId="LiveId" clId="{E26E262F-6D9A-4C6C-96D3-2B183BAB77D2}" dt="2021-06-11T06:21:50.522" v="1481" actId="478"/>
          <ac:grpSpMkLst>
            <pc:docMk/>
            <pc:sldMk cId="403926175" sldId="329"/>
            <ac:grpSpMk id="13" creationId="{83F8621F-27B4-4CCD-997F-9E7CA59D52F6}"/>
          </ac:grpSpMkLst>
        </pc:grpChg>
        <pc:grpChg chg="del mod">
          <ac:chgData name="Takehara Kazuyo" userId="6c1305eccc517997" providerId="LiveId" clId="{E26E262F-6D9A-4C6C-96D3-2B183BAB77D2}" dt="2021-06-11T06:21:50.522" v="1481" actId="478"/>
          <ac:grpSpMkLst>
            <pc:docMk/>
            <pc:sldMk cId="403926175" sldId="329"/>
            <ac:grpSpMk id="17" creationId="{6E3F2EBF-2FC7-4C96-97A3-AB4FEE645929}"/>
          </ac:grpSpMkLst>
        </pc:grpChg>
        <pc:picChg chg="del mod">
          <ac:chgData name="Takehara Kazuyo" userId="6c1305eccc517997" providerId="LiveId" clId="{E26E262F-6D9A-4C6C-96D3-2B183BAB77D2}" dt="2021-06-11T06:21:50.522" v="1481" actId="478"/>
          <ac:picMkLst>
            <pc:docMk/>
            <pc:sldMk cId="403926175" sldId="329"/>
            <ac:picMk id="6" creationId="{F2ED774D-A3CA-4401-A7B5-41B4251FEAA4}"/>
          </ac:picMkLst>
        </pc:picChg>
        <pc:picChg chg="del">
          <ac:chgData name="Takehara Kazuyo" userId="6c1305eccc517997" providerId="LiveId" clId="{E26E262F-6D9A-4C6C-96D3-2B183BAB77D2}" dt="2021-06-11T06:21:50.522" v="1481" actId="478"/>
          <ac:picMkLst>
            <pc:docMk/>
            <pc:sldMk cId="403926175" sldId="329"/>
            <ac:picMk id="12" creationId="{61F5CAAE-4736-4EFE-9C78-0323CAFB5AE0}"/>
          </ac:picMkLst>
        </pc:picChg>
        <pc:picChg chg="mod">
          <ac:chgData name="Takehara Kazuyo" userId="6c1305eccc517997" providerId="LiveId" clId="{E26E262F-6D9A-4C6C-96D3-2B183BAB77D2}" dt="2021-06-11T06:21:45.240" v="1480" actId="1076"/>
          <ac:picMkLst>
            <pc:docMk/>
            <pc:sldMk cId="403926175" sldId="329"/>
            <ac:picMk id="18" creationId="{529BECDD-8F85-47EF-ACAB-8649B1DE7A09}"/>
          </ac:picMkLst>
        </pc:picChg>
        <pc:picChg chg="add mod">
          <ac:chgData name="Takehara Kazuyo" userId="6c1305eccc517997" providerId="LiveId" clId="{E26E262F-6D9A-4C6C-96D3-2B183BAB77D2}" dt="2021-06-11T06:48:59.609" v="3926" actId="1076"/>
          <ac:picMkLst>
            <pc:docMk/>
            <pc:sldMk cId="403926175" sldId="329"/>
            <ac:picMk id="22" creationId="{CA3FEDB6-58D6-4701-854E-5161CF0B7C29}"/>
          </ac:picMkLst>
        </pc:picChg>
        <pc:picChg chg="add mod">
          <ac:chgData name="Takehara Kazuyo" userId="6c1305eccc517997" providerId="LiveId" clId="{E26E262F-6D9A-4C6C-96D3-2B183BAB77D2}" dt="2021-06-11T06:38:48.274" v="3152" actId="1076"/>
          <ac:picMkLst>
            <pc:docMk/>
            <pc:sldMk cId="403926175" sldId="329"/>
            <ac:picMk id="6146" creationId="{03D631B3-86E2-47D5-BCA0-B3A440E3033B}"/>
          </ac:picMkLst>
        </pc:picChg>
        <pc:picChg chg="add mod">
          <ac:chgData name="Takehara Kazuyo" userId="6c1305eccc517997" providerId="LiveId" clId="{E26E262F-6D9A-4C6C-96D3-2B183BAB77D2}" dt="2021-06-11T06:38:35.085" v="3150" actId="1076"/>
          <ac:picMkLst>
            <pc:docMk/>
            <pc:sldMk cId="403926175" sldId="329"/>
            <ac:picMk id="6148" creationId="{7A7D8806-7776-4448-8F0E-48E500C6A2FD}"/>
          </ac:picMkLst>
        </pc:picChg>
        <pc:picChg chg="add mod">
          <ac:chgData name="Takehara Kazuyo" userId="6c1305eccc517997" providerId="LiveId" clId="{E26E262F-6D9A-4C6C-96D3-2B183BAB77D2}" dt="2021-06-11T06:38:35.085" v="3150" actId="1076"/>
          <ac:picMkLst>
            <pc:docMk/>
            <pc:sldMk cId="403926175" sldId="329"/>
            <ac:picMk id="6150" creationId="{670B9350-D49D-428C-972B-ED0EF8E8D021}"/>
          </ac:picMkLst>
        </pc:picChg>
        <pc:picChg chg="add mod">
          <ac:chgData name="Takehara Kazuyo" userId="6c1305eccc517997" providerId="LiveId" clId="{E26E262F-6D9A-4C6C-96D3-2B183BAB77D2}" dt="2021-06-11T06:38:48.274" v="3152" actId="1076"/>
          <ac:picMkLst>
            <pc:docMk/>
            <pc:sldMk cId="403926175" sldId="329"/>
            <ac:picMk id="6152" creationId="{151F5B05-D4FC-4344-9760-2015DDFE40C7}"/>
          </ac:picMkLst>
        </pc:picChg>
        <pc:picChg chg="del mod">
          <ac:chgData name="Takehara Kazuyo" userId="6c1305eccc517997" providerId="LiveId" clId="{E26E262F-6D9A-4C6C-96D3-2B183BAB77D2}" dt="2021-06-11T06:21:50.522" v="1481" actId="478"/>
          <ac:picMkLst>
            <pc:docMk/>
            <pc:sldMk cId="403926175" sldId="329"/>
            <ac:picMk id="8200" creationId="{1D156EA1-DCE1-4BF7-AB34-3E2FA5E3BF53}"/>
          </ac:picMkLst>
        </pc:picChg>
      </pc:sldChg>
      <pc:sldChg chg="addSp delSp modSp add mod modAnim modNotesTx">
        <pc:chgData name="Takehara Kazuyo" userId="6c1305eccc517997" providerId="LiveId" clId="{E26E262F-6D9A-4C6C-96D3-2B183BAB77D2}" dt="2021-06-11T06:57:34.330" v="3960" actId="1076"/>
        <pc:sldMkLst>
          <pc:docMk/>
          <pc:sldMk cId="1688490266" sldId="330"/>
        </pc:sldMkLst>
        <pc:spChg chg="add mod">
          <ac:chgData name="Takehara Kazuyo" userId="6c1305eccc517997" providerId="LiveId" clId="{E26E262F-6D9A-4C6C-96D3-2B183BAB77D2}" dt="2021-06-11T06:57:19.282" v="3957" actId="164"/>
          <ac:spMkLst>
            <pc:docMk/>
            <pc:sldMk cId="1688490266" sldId="330"/>
            <ac:spMk id="4" creationId="{A18A16A0-31E6-4FCA-B190-EBC81B197677}"/>
          </ac:spMkLst>
        </pc:spChg>
        <pc:spChg chg="add mod">
          <ac:chgData name="Takehara Kazuyo" userId="6c1305eccc517997" providerId="LiveId" clId="{E26E262F-6D9A-4C6C-96D3-2B183BAB77D2}" dt="2021-06-11T06:57:19.282" v="3957" actId="164"/>
          <ac:spMkLst>
            <pc:docMk/>
            <pc:sldMk cId="1688490266" sldId="330"/>
            <ac:spMk id="5" creationId="{0E4775EC-62A1-4328-90AE-C9A3377F1A64}"/>
          </ac:spMkLst>
        </pc:spChg>
        <pc:spChg chg="add mod">
          <ac:chgData name="Takehara Kazuyo" userId="6c1305eccc517997" providerId="LiveId" clId="{E26E262F-6D9A-4C6C-96D3-2B183BAB77D2}" dt="2021-06-11T06:57:19.282" v="3957" actId="164"/>
          <ac:spMkLst>
            <pc:docMk/>
            <pc:sldMk cId="1688490266" sldId="330"/>
            <ac:spMk id="14" creationId="{3B2F727F-ACD7-4D30-B5E8-44F84B4A4D98}"/>
          </ac:spMkLst>
        </pc:spChg>
        <pc:grpChg chg="add mod">
          <ac:chgData name="Takehara Kazuyo" userId="6c1305eccc517997" providerId="LiveId" clId="{E26E262F-6D9A-4C6C-96D3-2B183BAB77D2}" dt="2021-06-11T06:57:19.282" v="3957" actId="164"/>
          <ac:grpSpMkLst>
            <pc:docMk/>
            <pc:sldMk cId="1688490266" sldId="330"/>
            <ac:grpSpMk id="6" creationId="{7D5F227E-D2AE-49DF-93DA-1E5123753809}"/>
          </ac:grpSpMkLst>
        </pc:grpChg>
        <pc:picChg chg="mod">
          <ac:chgData name="Takehara Kazuyo" userId="6c1305eccc517997" providerId="LiveId" clId="{E26E262F-6D9A-4C6C-96D3-2B183BAB77D2}" dt="2021-06-11T06:57:34.330" v="3960" actId="1076"/>
          <ac:picMkLst>
            <pc:docMk/>
            <pc:sldMk cId="1688490266" sldId="330"/>
            <ac:picMk id="22" creationId="{CA3FEDB6-58D6-4701-854E-5161CF0B7C29}"/>
          </ac:picMkLst>
        </pc:picChg>
        <pc:picChg chg="del">
          <ac:chgData name="Takehara Kazuyo" userId="6c1305eccc517997" providerId="LiveId" clId="{E26E262F-6D9A-4C6C-96D3-2B183BAB77D2}" dt="2021-06-11T06:39:17.006" v="3155" actId="478"/>
          <ac:picMkLst>
            <pc:docMk/>
            <pc:sldMk cId="1688490266" sldId="330"/>
            <ac:picMk id="6146" creationId="{03D631B3-86E2-47D5-BCA0-B3A440E3033B}"/>
          </ac:picMkLst>
        </pc:picChg>
        <pc:picChg chg="del">
          <ac:chgData name="Takehara Kazuyo" userId="6c1305eccc517997" providerId="LiveId" clId="{E26E262F-6D9A-4C6C-96D3-2B183BAB77D2}" dt="2021-06-11T06:39:17.006" v="3155" actId="478"/>
          <ac:picMkLst>
            <pc:docMk/>
            <pc:sldMk cId="1688490266" sldId="330"/>
            <ac:picMk id="6148" creationId="{7A7D8806-7776-4448-8F0E-48E500C6A2FD}"/>
          </ac:picMkLst>
        </pc:picChg>
        <pc:picChg chg="del">
          <ac:chgData name="Takehara Kazuyo" userId="6c1305eccc517997" providerId="LiveId" clId="{E26E262F-6D9A-4C6C-96D3-2B183BAB77D2}" dt="2021-06-11T06:39:17.006" v="3155" actId="478"/>
          <ac:picMkLst>
            <pc:docMk/>
            <pc:sldMk cId="1688490266" sldId="330"/>
            <ac:picMk id="6150" creationId="{670B9350-D49D-428C-972B-ED0EF8E8D021}"/>
          </ac:picMkLst>
        </pc:picChg>
        <pc:picChg chg="del">
          <ac:chgData name="Takehara Kazuyo" userId="6c1305eccc517997" providerId="LiveId" clId="{E26E262F-6D9A-4C6C-96D3-2B183BAB77D2}" dt="2021-06-11T06:39:17.006" v="3155" actId="478"/>
          <ac:picMkLst>
            <pc:docMk/>
            <pc:sldMk cId="1688490266" sldId="330"/>
            <ac:picMk id="6152" creationId="{151F5B05-D4FC-4344-9760-2015DDFE40C7}"/>
          </ac:picMkLst>
        </pc:picChg>
        <pc:picChg chg="add mod">
          <ac:chgData name="Takehara Kazuyo" userId="6c1305eccc517997" providerId="LiveId" clId="{E26E262F-6D9A-4C6C-96D3-2B183BAB77D2}" dt="2021-06-11T06:57:23.038" v="3958" actId="1076"/>
          <ac:picMkLst>
            <pc:docMk/>
            <pc:sldMk cId="1688490266" sldId="330"/>
            <ac:picMk id="8194" creationId="{54E450E2-9EE4-495D-A8A8-149CD40EED88}"/>
          </ac:picMkLst>
        </pc:picChg>
        <pc:picChg chg="add mod">
          <ac:chgData name="Takehara Kazuyo" userId="6c1305eccc517997" providerId="LiveId" clId="{E26E262F-6D9A-4C6C-96D3-2B183BAB77D2}" dt="2021-06-11T06:57:24.470" v="3959" actId="1076"/>
          <ac:picMkLst>
            <pc:docMk/>
            <pc:sldMk cId="1688490266" sldId="330"/>
            <ac:picMk id="8196" creationId="{CE5A48CE-78EB-4E50-B856-D0B09472AF94}"/>
          </ac:picMkLst>
        </pc:picChg>
        <pc:picChg chg="add del mod">
          <ac:chgData name="Takehara Kazuyo" userId="6c1305eccc517997" providerId="LiveId" clId="{E26E262F-6D9A-4C6C-96D3-2B183BAB77D2}" dt="2021-06-11T06:53:29.263" v="3936" actId="478"/>
          <ac:picMkLst>
            <pc:docMk/>
            <pc:sldMk cId="1688490266" sldId="330"/>
            <ac:picMk id="8198" creationId="{5D12EB57-0FC8-478D-ACE1-548EC01B274A}"/>
          </ac:picMkLst>
        </pc:picChg>
        <pc:picChg chg="add mod">
          <ac:chgData name="Takehara Kazuyo" userId="6c1305eccc517997" providerId="LiveId" clId="{E26E262F-6D9A-4C6C-96D3-2B183BAB77D2}" dt="2021-06-11T06:57:19.282" v="3957" actId="164"/>
          <ac:picMkLst>
            <pc:docMk/>
            <pc:sldMk cId="1688490266" sldId="330"/>
            <ac:picMk id="8200" creationId="{19520454-84D8-4387-B472-C7B50B9F1483}"/>
          </ac:picMkLst>
        </pc:picChg>
      </pc:sldChg>
    </pc:docChg>
  </pc:docChgLst>
  <pc:docChgLst>
    <pc:chgData name="BUI Thuy Linh" userId="9df5066e-d0b0-4ebc-aceb-99a7e95bf49f" providerId="ADAL" clId="{AA3D681C-AA8B-446A-A196-5DE617288D22}"/>
    <pc:docChg chg="undo redo custSel addSld modSld">
      <pc:chgData name="BUI Thuy Linh" userId="9df5066e-d0b0-4ebc-aceb-99a7e95bf49f" providerId="ADAL" clId="{AA3D681C-AA8B-446A-A196-5DE617288D22}" dt="2024-08-01T09:15:37.011" v="2460" actId="20577"/>
      <pc:docMkLst>
        <pc:docMk/>
      </pc:docMkLst>
      <pc:sldChg chg="modSp modAnim modNotesTx">
        <pc:chgData name="BUI Thuy Linh" userId="9df5066e-d0b0-4ebc-aceb-99a7e95bf49f" providerId="ADAL" clId="{AA3D681C-AA8B-446A-A196-5DE617288D22}" dt="2024-07-31T02:58:52.847" v="57" actId="20577"/>
        <pc:sldMkLst>
          <pc:docMk/>
          <pc:sldMk cId="1042918492" sldId="294"/>
        </pc:sldMkLst>
        <pc:spChg chg="mod">
          <ac:chgData name="BUI Thuy Linh" userId="9df5066e-d0b0-4ebc-aceb-99a7e95bf49f" providerId="ADAL" clId="{AA3D681C-AA8B-446A-A196-5DE617288D22}" dt="2024-07-31T02:58:15.113" v="50" actId="20577"/>
          <ac:spMkLst>
            <pc:docMk/>
            <pc:sldMk cId="1042918492" sldId="294"/>
            <ac:spMk id="6" creationId="{71D409AF-348B-49D5-9308-EE591DC17426}"/>
          </ac:spMkLst>
        </pc:spChg>
      </pc:sldChg>
      <pc:sldChg chg="addSp delSp modSp add mod delAnim modNotesTx">
        <pc:chgData name="BUI Thuy Linh" userId="9df5066e-d0b0-4ebc-aceb-99a7e95bf49f" providerId="ADAL" clId="{AA3D681C-AA8B-446A-A196-5DE617288D22}" dt="2024-07-31T09:37:51.902" v="2436" actId="20577"/>
        <pc:sldMkLst>
          <pc:docMk/>
          <pc:sldMk cId="3081923111" sldId="336"/>
        </pc:sldMkLst>
        <pc:spChg chg="del">
          <ac:chgData name="BUI Thuy Linh" userId="9df5066e-d0b0-4ebc-aceb-99a7e95bf49f" providerId="ADAL" clId="{AA3D681C-AA8B-446A-A196-5DE617288D22}" dt="2024-07-31T02:59:41.031" v="65" actId="478"/>
          <ac:spMkLst>
            <pc:docMk/>
            <pc:sldMk cId="3081923111" sldId="336"/>
            <ac:spMk id="5" creationId="{8AE7931F-09A7-45CC-9FF0-D4C664DC5C54}"/>
          </ac:spMkLst>
        </pc:spChg>
        <pc:spChg chg="del">
          <ac:chgData name="BUI Thuy Linh" userId="9df5066e-d0b0-4ebc-aceb-99a7e95bf49f" providerId="ADAL" clId="{AA3D681C-AA8B-446A-A196-5DE617288D22}" dt="2024-07-31T02:59:41.031" v="65" actId="478"/>
          <ac:spMkLst>
            <pc:docMk/>
            <pc:sldMk cId="3081923111" sldId="336"/>
            <ac:spMk id="6" creationId="{AF713A87-FF7E-40DE-879E-708DDEB0EDBA}"/>
          </ac:spMkLst>
        </pc:spChg>
        <pc:spChg chg="del">
          <ac:chgData name="BUI Thuy Linh" userId="9df5066e-d0b0-4ebc-aceb-99a7e95bf49f" providerId="ADAL" clId="{AA3D681C-AA8B-446A-A196-5DE617288D22}" dt="2024-07-31T02:59:41.031" v="65" actId="478"/>
          <ac:spMkLst>
            <pc:docMk/>
            <pc:sldMk cId="3081923111" sldId="336"/>
            <ac:spMk id="7" creationId="{9DAE1DFE-F8D0-4506-8321-FB0671C1688C}"/>
          </ac:spMkLst>
        </pc:spChg>
        <pc:spChg chg="del">
          <ac:chgData name="BUI Thuy Linh" userId="9df5066e-d0b0-4ebc-aceb-99a7e95bf49f" providerId="ADAL" clId="{AA3D681C-AA8B-446A-A196-5DE617288D22}" dt="2024-07-31T02:59:41.031" v="65" actId="478"/>
          <ac:spMkLst>
            <pc:docMk/>
            <pc:sldMk cId="3081923111" sldId="336"/>
            <ac:spMk id="8" creationId="{CBB55E4E-7213-4630-A3D7-E74D56B27C24}"/>
          </ac:spMkLst>
        </pc:spChg>
        <pc:spChg chg="del">
          <ac:chgData name="BUI Thuy Linh" userId="9df5066e-d0b0-4ebc-aceb-99a7e95bf49f" providerId="ADAL" clId="{AA3D681C-AA8B-446A-A196-5DE617288D22}" dt="2024-07-31T02:59:41.031" v="65" actId="478"/>
          <ac:spMkLst>
            <pc:docMk/>
            <pc:sldMk cId="3081923111" sldId="336"/>
            <ac:spMk id="10" creationId="{3888F10F-55E5-4026-92EF-F9E9F9AE7D8D}"/>
          </ac:spMkLst>
        </pc:spChg>
        <pc:spChg chg="del">
          <ac:chgData name="BUI Thuy Linh" userId="9df5066e-d0b0-4ebc-aceb-99a7e95bf49f" providerId="ADAL" clId="{AA3D681C-AA8B-446A-A196-5DE617288D22}" dt="2024-07-31T02:59:41.031" v="65" actId="478"/>
          <ac:spMkLst>
            <pc:docMk/>
            <pc:sldMk cId="3081923111" sldId="336"/>
            <ac:spMk id="11" creationId="{A835485F-7C9D-4D82-842F-F4BD9A25B924}"/>
          </ac:spMkLst>
        </pc:spChg>
        <pc:spChg chg="del">
          <ac:chgData name="BUI Thuy Linh" userId="9df5066e-d0b0-4ebc-aceb-99a7e95bf49f" providerId="ADAL" clId="{AA3D681C-AA8B-446A-A196-5DE617288D22}" dt="2024-07-31T02:59:41.031" v="65" actId="478"/>
          <ac:spMkLst>
            <pc:docMk/>
            <pc:sldMk cId="3081923111" sldId="336"/>
            <ac:spMk id="12" creationId="{1061ED56-4186-4BED-90E4-59D89BC5BE89}"/>
          </ac:spMkLst>
        </pc:spChg>
        <pc:spChg chg="mod">
          <ac:chgData name="BUI Thuy Linh" userId="9df5066e-d0b0-4ebc-aceb-99a7e95bf49f" providerId="ADAL" clId="{AA3D681C-AA8B-446A-A196-5DE617288D22}" dt="2024-07-31T02:59:32.931" v="64"/>
          <ac:spMkLst>
            <pc:docMk/>
            <pc:sldMk cId="3081923111" sldId="336"/>
            <ac:spMk id="13" creationId="{00000000-0000-0000-0000-000000000000}"/>
          </ac:spMkLst>
        </pc:spChg>
        <pc:spChg chg="mod">
          <ac:chgData name="BUI Thuy Linh" userId="9df5066e-d0b0-4ebc-aceb-99a7e95bf49f" providerId="ADAL" clId="{AA3D681C-AA8B-446A-A196-5DE617288D22}" dt="2024-07-31T02:59:09.977" v="61" actId="20577"/>
          <ac:spMkLst>
            <pc:docMk/>
            <pc:sldMk cId="3081923111" sldId="336"/>
            <ac:spMk id="14" creationId="{00000000-0000-0000-0000-000000000000}"/>
          </ac:spMkLst>
        </pc:spChg>
        <pc:picChg chg="add mod">
          <ac:chgData name="BUI Thuy Linh" userId="9df5066e-d0b0-4ebc-aceb-99a7e95bf49f" providerId="ADAL" clId="{AA3D681C-AA8B-446A-A196-5DE617288D22}" dt="2024-07-31T09:36:51.370" v="2428" actId="1076"/>
          <ac:picMkLst>
            <pc:docMk/>
            <pc:sldMk cId="3081923111" sldId="336"/>
            <ac:picMk id="1026" creationId="{BE9EC10A-C24A-6694-73CE-50F0A7BA9C8E}"/>
          </ac:picMkLst>
        </pc:picChg>
        <pc:picChg chg="add mod">
          <ac:chgData name="BUI Thuy Linh" userId="9df5066e-d0b0-4ebc-aceb-99a7e95bf49f" providerId="ADAL" clId="{AA3D681C-AA8B-446A-A196-5DE617288D22}" dt="2024-07-31T09:36:51.370" v="2428" actId="1076"/>
          <ac:picMkLst>
            <pc:docMk/>
            <pc:sldMk cId="3081923111" sldId="336"/>
            <ac:picMk id="1027" creationId="{D8988ED5-08B2-084C-7C16-A85B59712774}"/>
          </ac:picMkLst>
        </pc:picChg>
        <pc:picChg chg="add mod">
          <ac:chgData name="BUI Thuy Linh" userId="9df5066e-d0b0-4ebc-aceb-99a7e95bf49f" providerId="ADAL" clId="{AA3D681C-AA8B-446A-A196-5DE617288D22}" dt="2024-07-31T09:36:51.370" v="2428" actId="1076"/>
          <ac:picMkLst>
            <pc:docMk/>
            <pc:sldMk cId="3081923111" sldId="336"/>
            <ac:picMk id="1028" creationId="{DB4C76A4-C3C5-B546-01D7-97A49F793B54}"/>
          </ac:picMkLst>
        </pc:picChg>
      </pc:sldChg>
      <pc:sldChg chg="addSp delSp modSp add mod delAnim modNotesTx">
        <pc:chgData name="BUI Thuy Linh" userId="9df5066e-d0b0-4ebc-aceb-99a7e95bf49f" providerId="ADAL" clId="{AA3D681C-AA8B-446A-A196-5DE617288D22}" dt="2024-08-01T08:55:16.631" v="2441" actId="20577"/>
        <pc:sldMkLst>
          <pc:docMk/>
          <pc:sldMk cId="3722562611" sldId="337"/>
        </pc:sldMkLst>
        <pc:spChg chg="add mod ord">
          <ac:chgData name="BUI Thuy Linh" userId="9df5066e-d0b0-4ebc-aceb-99a7e95bf49f" providerId="ADAL" clId="{AA3D681C-AA8B-446A-A196-5DE617288D22}" dt="2024-07-31T06:55:02.981" v="1071" actId="1076"/>
          <ac:spMkLst>
            <pc:docMk/>
            <pc:sldMk cId="3722562611" sldId="337"/>
            <ac:spMk id="2" creationId="{3AF354CD-D3CB-9FA5-E88D-6BAF6623DF1A}"/>
          </ac:spMkLst>
        </pc:spChg>
        <pc:spChg chg="add mod ord">
          <ac:chgData name="BUI Thuy Linh" userId="9df5066e-d0b0-4ebc-aceb-99a7e95bf49f" providerId="ADAL" clId="{AA3D681C-AA8B-446A-A196-5DE617288D22}" dt="2024-07-31T06:55:02.981" v="1071" actId="1076"/>
          <ac:spMkLst>
            <pc:docMk/>
            <pc:sldMk cId="3722562611" sldId="337"/>
            <ac:spMk id="3" creationId="{CDB60F46-3114-8494-C5AA-4B10B4F0EAF4}"/>
          </ac:spMkLst>
        </pc:spChg>
        <pc:spChg chg="mod">
          <ac:chgData name="BUI Thuy Linh" userId="9df5066e-d0b0-4ebc-aceb-99a7e95bf49f" providerId="ADAL" clId="{AA3D681C-AA8B-446A-A196-5DE617288D22}" dt="2024-07-31T09:22:40.631" v="2346" actId="20577"/>
          <ac:spMkLst>
            <pc:docMk/>
            <pc:sldMk cId="3722562611" sldId="337"/>
            <ac:spMk id="7" creationId="{9465A058-CF9C-49A3-848D-064B5B81196A}"/>
          </ac:spMkLst>
        </pc:spChg>
        <pc:spChg chg="del">
          <ac:chgData name="BUI Thuy Linh" userId="9df5066e-d0b0-4ebc-aceb-99a7e95bf49f" providerId="ADAL" clId="{AA3D681C-AA8B-446A-A196-5DE617288D22}" dt="2024-07-31T03:02:04.216" v="223" actId="478"/>
          <ac:spMkLst>
            <pc:docMk/>
            <pc:sldMk cId="3722562611" sldId="337"/>
            <ac:spMk id="132" creationId="{00000000-0000-0000-0000-000000000000}"/>
          </ac:spMkLst>
        </pc:spChg>
        <pc:spChg chg="del">
          <ac:chgData name="BUI Thuy Linh" userId="9df5066e-d0b0-4ebc-aceb-99a7e95bf49f" providerId="ADAL" clId="{AA3D681C-AA8B-446A-A196-5DE617288D22}" dt="2024-07-31T03:02:04.216" v="223" actId="478"/>
          <ac:spMkLst>
            <pc:docMk/>
            <pc:sldMk cId="3722562611" sldId="337"/>
            <ac:spMk id="133" creationId="{00000000-0000-0000-0000-000000000000}"/>
          </ac:spMkLst>
        </pc:spChg>
        <pc:picChg chg="add del mod">
          <ac:chgData name="BUI Thuy Linh" userId="9df5066e-d0b0-4ebc-aceb-99a7e95bf49f" providerId="ADAL" clId="{AA3D681C-AA8B-446A-A196-5DE617288D22}" dt="2024-07-31T04:41:33.486" v="1059" actId="478"/>
          <ac:picMkLst>
            <pc:docMk/>
            <pc:sldMk cId="3722562611" sldId="337"/>
            <ac:picMk id="5" creationId="{DBBDC31D-2FEB-0F42-EA3A-74ABFC868EDD}"/>
          </ac:picMkLst>
        </pc:picChg>
        <pc:picChg chg="add mod">
          <ac:chgData name="BUI Thuy Linh" userId="9df5066e-d0b0-4ebc-aceb-99a7e95bf49f" providerId="ADAL" clId="{AA3D681C-AA8B-446A-A196-5DE617288D22}" dt="2024-07-31T06:55:02.981" v="1071" actId="1076"/>
          <ac:picMkLst>
            <pc:docMk/>
            <pc:sldMk cId="3722562611" sldId="337"/>
            <ac:picMk id="8" creationId="{502D8C4B-DB82-A5E7-D56B-FA41E94D5852}"/>
          </ac:picMkLst>
        </pc:picChg>
        <pc:picChg chg="del">
          <ac:chgData name="BUI Thuy Linh" userId="9df5066e-d0b0-4ebc-aceb-99a7e95bf49f" providerId="ADAL" clId="{AA3D681C-AA8B-446A-A196-5DE617288D22}" dt="2024-07-31T03:02:05.252" v="225" actId="478"/>
          <ac:picMkLst>
            <pc:docMk/>
            <pc:sldMk cId="3722562611" sldId="337"/>
            <ac:picMk id="130" creationId="{00000000-0000-0000-0000-000000000000}"/>
          </ac:picMkLst>
        </pc:picChg>
        <pc:picChg chg="del">
          <ac:chgData name="BUI Thuy Linh" userId="9df5066e-d0b0-4ebc-aceb-99a7e95bf49f" providerId="ADAL" clId="{AA3D681C-AA8B-446A-A196-5DE617288D22}" dt="2024-07-31T03:02:04.800" v="224" actId="478"/>
          <ac:picMkLst>
            <pc:docMk/>
            <pc:sldMk cId="3722562611" sldId="337"/>
            <ac:picMk id="131" creationId="{00000000-0000-0000-0000-000000000000}"/>
          </ac:picMkLst>
        </pc:picChg>
        <pc:picChg chg="add del mod">
          <ac:chgData name="BUI Thuy Linh" userId="9df5066e-d0b0-4ebc-aceb-99a7e95bf49f" providerId="ADAL" clId="{AA3D681C-AA8B-446A-A196-5DE617288D22}" dt="2024-07-31T04:40:55.971" v="1048" actId="478"/>
          <ac:picMkLst>
            <pc:docMk/>
            <pc:sldMk cId="3722562611" sldId="337"/>
            <ac:picMk id="2050" creationId="{EE6EF523-8F84-6613-CA90-6E6AEE4503D0}"/>
          </ac:picMkLst>
        </pc:picChg>
        <pc:picChg chg="add mod">
          <ac:chgData name="BUI Thuy Linh" userId="9df5066e-d0b0-4ebc-aceb-99a7e95bf49f" providerId="ADAL" clId="{AA3D681C-AA8B-446A-A196-5DE617288D22}" dt="2024-07-31T06:55:02.981" v="1071" actId="1076"/>
          <ac:picMkLst>
            <pc:docMk/>
            <pc:sldMk cId="3722562611" sldId="337"/>
            <ac:picMk id="2052" creationId="{CBDA04BB-9F01-B855-101E-430AEF8F0FF0}"/>
          </ac:picMkLst>
        </pc:picChg>
        <pc:picChg chg="add mod">
          <ac:chgData name="BUI Thuy Linh" userId="9df5066e-d0b0-4ebc-aceb-99a7e95bf49f" providerId="ADAL" clId="{AA3D681C-AA8B-446A-A196-5DE617288D22}" dt="2024-07-31T06:55:02.981" v="1071" actId="1076"/>
          <ac:picMkLst>
            <pc:docMk/>
            <pc:sldMk cId="3722562611" sldId="337"/>
            <ac:picMk id="2054" creationId="{F8DD2F35-061B-A489-5C30-EB8AAF52F382}"/>
          </ac:picMkLst>
        </pc:picChg>
      </pc:sldChg>
      <pc:sldChg chg="addSp delSp modSp add mod delAnim modAnim modNotesTx">
        <pc:chgData name="BUI Thuy Linh" userId="9df5066e-d0b0-4ebc-aceb-99a7e95bf49f" providerId="ADAL" clId="{AA3D681C-AA8B-446A-A196-5DE617288D22}" dt="2024-08-01T09:12:03.484" v="2454" actId="20577"/>
        <pc:sldMkLst>
          <pc:docMk/>
          <pc:sldMk cId="3770018065" sldId="338"/>
        </pc:sldMkLst>
        <pc:spChg chg="del">
          <ac:chgData name="BUI Thuy Linh" userId="9df5066e-d0b0-4ebc-aceb-99a7e95bf49f" providerId="ADAL" clId="{AA3D681C-AA8B-446A-A196-5DE617288D22}" dt="2024-07-31T04:08:50.713" v="1000" actId="478"/>
          <ac:spMkLst>
            <pc:docMk/>
            <pc:sldMk cId="3770018065" sldId="338"/>
            <ac:spMk id="2" creationId="{3AF354CD-D3CB-9FA5-E88D-6BAF6623DF1A}"/>
          </ac:spMkLst>
        </pc:spChg>
        <pc:spChg chg="del">
          <ac:chgData name="BUI Thuy Linh" userId="9df5066e-d0b0-4ebc-aceb-99a7e95bf49f" providerId="ADAL" clId="{AA3D681C-AA8B-446A-A196-5DE617288D22}" dt="2024-07-31T04:08:50.713" v="1000" actId="478"/>
          <ac:spMkLst>
            <pc:docMk/>
            <pc:sldMk cId="3770018065" sldId="338"/>
            <ac:spMk id="3" creationId="{CDB60F46-3114-8494-C5AA-4B10B4F0EAF4}"/>
          </ac:spMkLst>
        </pc:spChg>
        <pc:spChg chg="del">
          <ac:chgData name="BUI Thuy Linh" userId="9df5066e-d0b0-4ebc-aceb-99a7e95bf49f" providerId="ADAL" clId="{AA3D681C-AA8B-446A-A196-5DE617288D22}" dt="2024-07-31T04:08:50.713" v="1000" actId="478"/>
          <ac:spMkLst>
            <pc:docMk/>
            <pc:sldMk cId="3770018065" sldId="338"/>
            <ac:spMk id="7" creationId="{9465A058-CF9C-49A3-848D-064B5B81196A}"/>
          </ac:spMkLst>
        </pc:spChg>
        <pc:spChg chg="add mod">
          <ac:chgData name="BUI Thuy Linh" userId="9df5066e-d0b0-4ebc-aceb-99a7e95bf49f" providerId="ADAL" clId="{AA3D681C-AA8B-446A-A196-5DE617288D22}" dt="2024-07-31T08:37:20.592" v="1683" actId="1076"/>
          <ac:spMkLst>
            <pc:docMk/>
            <pc:sldMk cId="3770018065" sldId="338"/>
            <ac:spMk id="12" creationId="{F6F61CB8-978D-274A-ECE2-95426360B8E8}"/>
          </ac:spMkLst>
        </pc:spChg>
        <pc:spChg chg="add mod">
          <ac:chgData name="BUI Thuy Linh" userId="9df5066e-d0b0-4ebc-aceb-99a7e95bf49f" providerId="ADAL" clId="{AA3D681C-AA8B-446A-A196-5DE617288D22}" dt="2024-07-31T08:46:05.409" v="1790" actId="14100"/>
          <ac:spMkLst>
            <pc:docMk/>
            <pc:sldMk cId="3770018065" sldId="338"/>
            <ac:spMk id="13" creationId="{42158952-CD49-3867-6A6B-B3267FC1BDA0}"/>
          </ac:spMkLst>
        </pc:spChg>
        <pc:spChg chg="add mod">
          <ac:chgData name="BUI Thuy Linh" userId="9df5066e-d0b0-4ebc-aceb-99a7e95bf49f" providerId="ADAL" clId="{AA3D681C-AA8B-446A-A196-5DE617288D22}" dt="2024-07-31T08:41:37.137" v="1706" actId="14100"/>
          <ac:spMkLst>
            <pc:docMk/>
            <pc:sldMk cId="3770018065" sldId="338"/>
            <ac:spMk id="16" creationId="{FDCFEB2E-EBDA-9A40-6A8C-077F57BB444F}"/>
          </ac:spMkLst>
        </pc:spChg>
        <pc:spChg chg="add mod">
          <ac:chgData name="BUI Thuy Linh" userId="9df5066e-d0b0-4ebc-aceb-99a7e95bf49f" providerId="ADAL" clId="{AA3D681C-AA8B-446A-A196-5DE617288D22}" dt="2024-07-31T08:45:50.428" v="1788" actId="14100"/>
          <ac:spMkLst>
            <pc:docMk/>
            <pc:sldMk cId="3770018065" sldId="338"/>
            <ac:spMk id="17" creationId="{AE8BC0FD-B4A5-C2B6-444B-98C8B6A551D1}"/>
          </ac:spMkLst>
        </pc:spChg>
        <pc:spChg chg="add mod">
          <ac:chgData name="BUI Thuy Linh" userId="9df5066e-d0b0-4ebc-aceb-99a7e95bf49f" providerId="ADAL" clId="{AA3D681C-AA8B-446A-A196-5DE617288D22}" dt="2024-07-31T08:37:20.592" v="1683" actId="1076"/>
          <ac:spMkLst>
            <pc:docMk/>
            <pc:sldMk cId="3770018065" sldId="338"/>
            <ac:spMk id="19" creationId="{1570FCF3-8AD9-4870-319B-3CE7970EFC1D}"/>
          </ac:spMkLst>
        </pc:spChg>
        <pc:spChg chg="mod">
          <ac:chgData name="BUI Thuy Linh" userId="9df5066e-d0b0-4ebc-aceb-99a7e95bf49f" providerId="ADAL" clId="{AA3D681C-AA8B-446A-A196-5DE617288D22}" dt="2024-07-31T08:45:43.039" v="1787" actId="14100"/>
          <ac:spMkLst>
            <pc:docMk/>
            <pc:sldMk cId="3770018065" sldId="338"/>
            <ac:spMk id="21" creationId="{DE9CC95E-2AAD-BC1E-45AD-F755721840E6}"/>
          </ac:spMkLst>
        </pc:spChg>
        <pc:spChg chg="add mod">
          <ac:chgData name="BUI Thuy Linh" userId="9df5066e-d0b0-4ebc-aceb-99a7e95bf49f" providerId="ADAL" clId="{AA3D681C-AA8B-446A-A196-5DE617288D22}" dt="2024-07-31T08:44:54.593" v="1784" actId="164"/>
          <ac:spMkLst>
            <pc:docMk/>
            <pc:sldMk cId="3770018065" sldId="338"/>
            <ac:spMk id="24" creationId="{DA87891F-6003-4818-80FD-8E0D5224551A}"/>
          </ac:spMkLst>
        </pc:spChg>
        <pc:spChg chg="mod">
          <ac:chgData name="BUI Thuy Linh" userId="9df5066e-d0b0-4ebc-aceb-99a7e95bf49f" providerId="ADAL" clId="{AA3D681C-AA8B-446A-A196-5DE617288D22}" dt="2024-07-31T08:46:17.475" v="1791" actId="14100"/>
          <ac:spMkLst>
            <pc:docMk/>
            <pc:sldMk cId="3770018065" sldId="338"/>
            <ac:spMk id="26" creationId="{2283048C-ACA0-E8B2-9910-39D4E0A578E9}"/>
          </ac:spMkLst>
        </pc:spChg>
        <pc:spChg chg="add del mod">
          <ac:chgData name="BUI Thuy Linh" userId="9df5066e-d0b0-4ebc-aceb-99a7e95bf49f" providerId="ADAL" clId="{AA3D681C-AA8B-446A-A196-5DE617288D22}" dt="2024-07-31T08:43:08.197" v="1729" actId="478"/>
          <ac:spMkLst>
            <pc:docMk/>
            <pc:sldMk cId="3770018065" sldId="338"/>
            <ac:spMk id="32" creationId="{3D347D25-DACC-631C-B85A-4DCE3D41D54D}"/>
          </ac:spMkLst>
        </pc:spChg>
        <pc:spChg chg="add mod">
          <ac:chgData name="BUI Thuy Linh" userId="9df5066e-d0b0-4ebc-aceb-99a7e95bf49f" providerId="ADAL" clId="{AA3D681C-AA8B-446A-A196-5DE617288D22}" dt="2024-07-31T08:43:50.066" v="1771" actId="404"/>
          <ac:spMkLst>
            <pc:docMk/>
            <pc:sldMk cId="3770018065" sldId="338"/>
            <ac:spMk id="33" creationId="{8C6E3BD2-7314-D86D-222C-7242EAFA661A}"/>
          </ac:spMkLst>
        </pc:spChg>
        <pc:grpChg chg="add mod">
          <ac:chgData name="BUI Thuy Linh" userId="9df5066e-d0b0-4ebc-aceb-99a7e95bf49f" providerId="ADAL" clId="{AA3D681C-AA8B-446A-A196-5DE617288D22}" dt="2024-07-31T07:09:04.173" v="1181" actId="1076"/>
          <ac:grpSpMkLst>
            <pc:docMk/>
            <pc:sldMk cId="3770018065" sldId="338"/>
            <ac:grpSpMk id="9" creationId="{A1D2EB1C-0BE1-7082-85C7-C05DE2EBB6F4}"/>
          </ac:grpSpMkLst>
        </pc:grpChg>
        <pc:grpChg chg="add mod">
          <ac:chgData name="BUI Thuy Linh" userId="9df5066e-d0b0-4ebc-aceb-99a7e95bf49f" providerId="ADAL" clId="{AA3D681C-AA8B-446A-A196-5DE617288D22}" dt="2024-07-31T08:44:08.325" v="1774" actId="1076"/>
          <ac:grpSpMkLst>
            <pc:docMk/>
            <pc:sldMk cId="3770018065" sldId="338"/>
            <ac:grpSpMk id="10" creationId="{C1EE9C24-DEB2-26E3-90CB-8412033E3828}"/>
          </ac:grpSpMkLst>
        </pc:grpChg>
        <pc:grpChg chg="add mod">
          <ac:chgData name="BUI Thuy Linh" userId="9df5066e-d0b0-4ebc-aceb-99a7e95bf49f" providerId="ADAL" clId="{AA3D681C-AA8B-446A-A196-5DE617288D22}" dt="2024-07-31T08:41:37.137" v="1706" actId="14100"/>
          <ac:grpSpMkLst>
            <pc:docMk/>
            <pc:sldMk cId="3770018065" sldId="338"/>
            <ac:grpSpMk id="18" creationId="{63426D32-DC5D-23AC-768B-0BC6CF1ACB96}"/>
          </ac:grpSpMkLst>
        </pc:grpChg>
        <pc:grpChg chg="add del mod">
          <ac:chgData name="BUI Thuy Linh" userId="9df5066e-d0b0-4ebc-aceb-99a7e95bf49f" providerId="ADAL" clId="{AA3D681C-AA8B-446A-A196-5DE617288D22}" dt="2024-07-31T07:28:49.345" v="1514" actId="478"/>
          <ac:grpSpMkLst>
            <pc:docMk/>
            <pc:sldMk cId="3770018065" sldId="338"/>
            <ac:grpSpMk id="20" creationId="{0A9D85C1-D41C-CD1F-F2ED-CE23EAE3C08A}"/>
          </ac:grpSpMkLst>
        </pc:grpChg>
        <pc:grpChg chg="add mod">
          <ac:chgData name="BUI Thuy Linh" userId="9df5066e-d0b0-4ebc-aceb-99a7e95bf49f" providerId="ADAL" clId="{AA3D681C-AA8B-446A-A196-5DE617288D22}" dt="2024-07-31T08:37:20.592" v="1683" actId="1076"/>
          <ac:grpSpMkLst>
            <pc:docMk/>
            <pc:sldMk cId="3770018065" sldId="338"/>
            <ac:grpSpMk id="23" creationId="{BBF522D7-A3C3-0D3D-A761-4973C279A437}"/>
          </ac:grpSpMkLst>
        </pc:grpChg>
        <pc:grpChg chg="add del mod">
          <ac:chgData name="BUI Thuy Linh" userId="9df5066e-d0b0-4ebc-aceb-99a7e95bf49f" providerId="ADAL" clId="{AA3D681C-AA8B-446A-A196-5DE617288D22}" dt="2024-07-31T08:35:15.149" v="1662" actId="478"/>
          <ac:grpSpMkLst>
            <pc:docMk/>
            <pc:sldMk cId="3770018065" sldId="338"/>
            <ac:grpSpMk id="25" creationId="{B6B127D0-F150-16CA-D997-AA4C0226B273}"/>
          </ac:grpSpMkLst>
        </pc:grpChg>
        <pc:grpChg chg="add mod">
          <ac:chgData name="BUI Thuy Linh" userId="9df5066e-d0b0-4ebc-aceb-99a7e95bf49f" providerId="ADAL" clId="{AA3D681C-AA8B-446A-A196-5DE617288D22}" dt="2024-07-31T08:37:20.592" v="1683" actId="1076"/>
          <ac:grpSpMkLst>
            <pc:docMk/>
            <pc:sldMk cId="3770018065" sldId="338"/>
            <ac:grpSpMk id="28" creationId="{76AD7AEF-3DEC-A9EF-8D8E-C2C66DFB554F}"/>
          </ac:grpSpMkLst>
        </pc:grpChg>
        <pc:grpChg chg="add mod">
          <ac:chgData name="BUI Thuy Linh" userId="9df5066e-d0b0-4ebc-aceb-99a7e95bf49f" providerId="ADAL" clId="{AA3D681C-AA8B-446A-A196-5DE617288D22}" dt="2024-07-31T08:32:03.857" v="1626" actId="164"/>
          <ac:grpSpMkLst>
            <pc:docMk/>
            <pc:sldMk cId="3770018065" sldId="338"/>
            <ac:grpSpMk id="29" creationId="{0BBB96A0-D4BC-BE77-D9C8-4B2E885A3A0A}"/>
          </ac:grpSpMkLst>
        </pc:grpChg>
        <pc:grpChg chg="add mod">
          <ac:chgData name="BUI Thuy Linh" userId="9df5066e-d0b0-4ebc-aceb-99a7e95bf49f" providerId="ADAL" clId="{AA3D681C-AA8B-446A-A196-5DE617288D22}" dt="2024-07-31T08:41:37.137" v="1706" actId="14100"/>
          <ac:grpSpMkLst>
            <pc:docMk/>
            <pc:sldMk cId="3770018065" sldId="338"/>
            <ac:grpSpMk id="30" creationId="{9596087F-DDC1-7AE2-F6F4-BF7702239F88}"/>
          </ac:grpSpMkLst>
        </pc:grpChg>
        <pc:grpChg chg="add mod">
          <ac:chgData name="BUI Thuy Linh" userId="9df5066e-d0b0-4ebc-aceb-99a7e95bf49f" providerId="ADAL" clId="{AA3D681C-AA8B-446A-A196-5DE617288D22}" dt="2024-07-31T08:37:20.592" v="1683" actId="1076"/>
          <ac:grpSpMkLst>
            <pc:docMk/>
            <pc:sldMk cId="3770018065" sldId="338"/>
            <ac:grpSpMk id="31" creationId="{D8377E12-FFE4-66C8-4EDD-AC98D41EBFFD}"/>
          </ac:grpSpMkLst>
        </pc:grpChg>
        <pc:grpChg chg="add mod">
          <ac:chgData name="BUI Thuy Linh" userId="9df5066e-d0b0-4ebc-aceb-99a7e95bf49f" providerId="ADAL" clId="{AA3D681C-AA8B-446A-A196-5DE617288D22}" dt="2024-07-31T08:44:54.593" v="1784" actId="164"/>
          <ac:grpSpMkLst>
            <pc:docMk/>
            <pc:sldMk cId="3770018065" sldId="338"/>
            <ac:grpSpMk id="34" creationId="{F7291C78-0A05-512A-0B4E-F1A765C38489}"/>
          </ac:grpSpMkLst>
        </pc:grpChg>
        <pc:picChg chg="add mod ord">
          <ac:chgData name="BUI Thuy Linh" userId="9df5066e-d0b0-4ebc-aceb-99a7e95bf49f" providerId="ADAL" clId="{AA3D681C-AA8B-446A-A196-5DE617288D22}" dt="2024-07-31T08:43:04.095" v="1727" actId="1076"/>
          <ac:picMkLst>
            <pc:docMk/>
            <pc:sldMk cId="3770018065" sldId="338"/>
            <ac:picMk id="5" creationId="{0B601965-E411-6FA4-C3D5-D756B8F60DE1}"/>
          </ac:picMkLst>
        </pc:picChg>
        <pc:picChg chg="add del mod">
          <ac:chgData name="BUI Thuy Linh" userId="9df5066e-d0b0-4ebc-aceb-99a7e95bf49f" providerId="ADAL" clId="{AA3D681C-AA8B-446A-A196-5DE617288D22}" dt="2024-07-31T06:52:35.207" v="1062" actId="21"/>
          <ac:picMkLst>
            <pc:docMk/>
            <pc:sldMk cId="3770018065" sldId="338"/>
            <ac:picMk id="8" creationId="{89C3824C-BF88-DCC9-AC4A-AC830171EA86}"/>
          </ac:picMkLst>
        </pc:picChg>
        <pc:picChg chg="add mod">
          <ac:chgData name="BUI Thuy Linh" userId="9df5066e-d0b0-4ebc-aceb-99a7e95bf49f" providerId="ADAL" clId="{AA3D681C-AA8B-446A-A196-5DE617288D22}" dt="2024-07-31T08:37:10.679" v="1681" actId="14100"/>
          <ac:picMkLst>
            <pc:docMk/>
            <pc:sldMk cId="3770018065" sldId="338"/>
            <ac:picMk id="11" creationId="{7777ADDA-6EEC-0191-43DF-E68989D5D205}"/>
          </ac:picMkLst>
        </pc:picChg>
        <pc:picChg chg="add del mod">
          <ac:chgData name="BUI Thuy Linh" userId="9df5066e-d0b0-4ebc-aceb-99a7e95bf49f" providerId="ADAL" clId="{AA3D681C-AA8B-446A-A196-5DE617288D22}" dt="2024-07-31T07:15:15.136" v="1385" actId="478"/>
          <ac:picMkLst>
            <pc:docMk/>
            <pc:sldMk cId="3770018065" sldId="338"/>
            <ac:picMk id="15" creationId="{5115D52A-D8E0-DF87-D571-6765BD7312C9}"/>
          </ac:picMkLst>
        </pc:picChg>
        <pc:picChg chg="del mod">
          <ac:chgData name="BUI Thuy Linh" userId="9df5066e-d0b0-4ebc-aceb-99a7e95bf49f" providerId="ADAL" clId="{AA3D681C-AA8B-446A-A196-5DE617288D22}" dt="2024-07-31T07:28:49.345" v="1514" actId="478"/>
          <ac:picMkLst>
            <pc:docMk/>
            <pc:sldMk cId="3770018065" sldId="338"/>
            <ac:picMk id="22" creationId="{F302491F-2B20-0CBA-F53D-C9E9F91BA7CA}"/>
          </ac:picMkLst>
        </pc:picChg>
        <pc:picChg chg="del mod">
          <ac:chgData name="BUI Thuy Linh" userId="9df5066e-d0b0-4ebc-aceb-99a7e95bf49f" providerId="ADAL" clId="{AA3D681C-AA8B-446A-A196-5DE617288D22}" dt="2024-07-31T08:35:15.149" v="1662" actId="478"/>
          <ac:picMkLst>
            <pc:docMk/>
            <pc:sldMk cId="3770018065" sldId="338"/>
            <ac:picMk id="27" creationId="{FCCFF6A0-6E38-C03A-B7FF-EA5B8D9BF19B}"/>
          </ac:picMkLst>
        </pc:picChg>
        <pc:picChg chg="del">
          <ac:chgData name="BUI Thuy Linh" userId="9df5066e-d0b0-4ebc-aceb-99a7e95bf49f" providerId="ADAL" clId="{AA3D681C-AA8B-446A-A196-5DE617288D22}" dt="2024-07-31T04:08:50.713" v="1000" actId="478"/>
          <ac:picMkLst>
            <pc:docMk/>
            <pc:sldMk cId="3770018065" sldId="338"/>
            <ac:picMk id="2050" creationId="{EE6EF523-8F84-6613-CA90-6E6AEE4503D0}"/>
          </ac:picMkLst>
        </pc:picChg>
        <pc:picChg chg="del">
          <ac:chgData name="BUI Thuy Linh" userId="9df5066e-d0b0-4ebc-aceb-99a7e95bf49f" providerId="ADAL" clId="{AA3D681C-AA8B-446A-A196-5DE617288D22}" dt="2024-07-31T04:08:50.713" v="1000" actId="478"/>
          <ac:picMkLst>
            <pc:docMk/>
            <pc:sldMk cId="3770018065" sldId="338"/>
            <ac:picMk id="2052" creationId="{CBDA04BB-9F01-B855-101E-430AEF8F0FF0}"/>
          </ac:picMkLst>
        </pc:picChg>
        <pc:picChg chg="del">
          <ac:chgData name="BUI Thuy Linh" userId="9df5066e-d0b0-4ebc-aceb-99a7e95bf49f" providerId="ADAL" clId="{AA3D681C-AA8B-446A-A196-5DE617288D22}" dt="2024-07-31T04:08:50.713" v="1000" actId="478"/>
          <ac:picMkLst>
            <pc:docMk/>
            <pc:sldMk cId="3770018065" sldId="338"/>
            <ac:picMk id="2054" creationId="{F8DD2F35-061B-A489-5C30-EB8AAF52F382}"/>
          </ac:picMkLst>
        </pc:picChg>
        <pc:picChg chg="add del mod">
          <ac:chgData name="BUI Thuy Linh" userId="9df5066e-d0b0-4ebc-aceb-99a7e95bf49f" providerId="ADAL" clId="{AA3D681C-AA8B-446A-A196-5DE617288D22}" dt="2024-07-31T07:00:15.063" v="1136" actId="478"/>
          <ac:picMkLst>
            <pc:docMk/>
            <pc:sldMk cId="3770018065" sldId="338"/>
            <ac:picMk id="3074" creationId="{B1D7A806-AE1E-8C25-339D-00C1383B1039}"/>
          </ac:picMkLst>
        </pc:picChg>
        <pc:picChg chg="add mod">
          <ac:chgData name="BUI Thuy Linh" userId="9df5066e-d0b0-4ebc-aceb-99a7e95bf49f" providerId="ADAL" clId="{AA3D681C-AA8B-446A-A196-5DE617288D22}" dt="2024-07-31T08:44:08.325" v="1774" actId="1076"/>
          <ac:picMkLst>
            <pc:docMk/>
            <pc:sldMk cId="3770018065" sldId="338"/>
            <ac:picMk id="3076" creationId="{7BF298FF-ED32-1A57-4993-7E2222BE030B}"/>
          </ac:picMkLst>
        </pc:picChg>
        <pc:picChg chg="add mod">
          <ac:chgData name="BUI Thuy Linh" userId="9df5066e-d0b0-4ebc-aceb-99a7e95bf49f" providerId="ADAL" clId="{AA3D681C-AA8B-446A-A196-5DE617288D22}" dt="2024-07-31T08:44:08.325" v="1774" actId="1076"/>
          <ac:picMkLst>
            <pc:docMk/>
            <pc:sldMk cId="3770018065" sldId="338"/>
            <ac:picMk id="3078" creationId="{7D958077-CDDF-763F-10A6-E4A8A5547E97}"/>
          </ac:picMkLst>
        </pc:picChg>
        <pc:picChg chg="add mod">
          <ac:chgData name="BUI Thuy Linh" userId="9df5066e-d0b0-4ebc-aceb-99a7e95bf49f" providerId="ADAL" clId="{AA3D681C-AA8B-446A-A196-5DE617288D22}" dt="2024-07-31T07:09:04.173" v="1181" actId="1076"/>
          <ac:picMkLst>
            <pc:docMk/>
            <pc:sldMk cId="3770018065" sldId="338"/>
            <ac:picMk id="3080" creationId="{851F4195-3D82-7797-9530-E34A046B5080}"/>
          </ac:picMkLst>
        </pc:picChg>
        <pc:picChg chg="add mod">
          <ac:chgData name="BUI Thuy Linh" userId="9df5066e-d0b0-4ebc-aceb-99a7e95bf49f" providerId="ADAL" clId="{AA3D681C-AA8B-446A-A196-5DE617288D22}" dt="2024-07-31T07:09:04.173" v="1181" actId="1076"/>
          <ac:picMkLst>
            <pc:docMk/>
            <pc:sldMk cId="3770018065" sldId="338"/>
            <ac:picMk id="3082" creationId="{BC87FB80-DC5F-EFDA-DA04-FA13D0F785C7}"/>
          </ac:picMkLst>
        </pc:picChg>
        <pc:picChg chg="add del mod">
          <ac:chgData name="BUI Thuy Linh" userId="9df5066e-d0b0-4ebc-aceb-99a7e95bf49f" providerId="ADAL" clId="{AA3D681C-AA8B-446A-A196-5DE617288D22}" dt="2024-07-31T07:04:53.893" v="1165" actId="478"/>
          <ac:picMkLst>
            <pc:docMk/>
            <pc:sldMk cId="3770018065" sldId="338"/>
            <ac:picMk id="3084" creationId="{71902AEA-9676-04D8-1540-FF880940FD0A}"/>
          </ac:picMkLst>
        </pc:picChg>
        <pc:picChg chg="add mod">
          <ac:chgData name="BUI Thuy Linh" userId="9df5066e-d0b0-4ebc-aceb-99a7e95bf49f" providerId="ADAL" clId="{AA3D681C-AA8B-446A-A196-5DE617288D22}" dt="2024-07-31T07:09:00.381" v="1180" actId="1076"/>
          <ac:picMkLst>
            <pc:docMk/>
            <pc:sldMk cId="3770018065" sldId="338"/>
            <ac:picMk id="3086" creationId="{93643129-706B-087F-C349-C0F121F38087}"/>
          </ac:picMkLst>
        </pc:picChg>
        <pc:picChg chg="add mod">
          <ac:chgData name="BUI Thuy Linh" userId="9df5066e-d0b0-4ebc-aceb-99a7e95bf49f" providerId="ADAL" clId="{AA3D681C-AA8B-446A-A196-5DE617288D22}" dt="2024-07-31T08:37:23.841" v="1684" actId="1076"/>
          <ac:picMkLst>
            <pc:docMk/>
            <pc:sldMk cId="3770018065" sldId="338"/>
            <ac:picMk id="3088" creationId="{4E67994D-CE33-AD90-1F9C-A98C139F7496}"/>
          </ac:picMkLst>
        </pc:picChg>
        <pc:picChg chg="add mod">
          <ac:chgData name="BUI Thuy Linh" userId="9df5066e-d0b0-4ebc-aceb-99a7e95bf49f" providerId="ADAL" clId="{AA3D681C-AA8B-446A-A196-5DE617288D22}" dt="2024-07-31T08:41:37.137" v="1706" actId="14100"/>
          <ac:picMkLst>
            <pc:docMk/>
            <pc:sldMk cId="3770018065" sldId="338"/>
            <ac:picMk id="3090" creationId="{6379B374-2189-85C7-AFD0-6379550AFDEC}"/>
          </ac:picMkLst>
        </pc:picChg>
        <pc:picChg chg="add mod">
          <ac:chgData name="BUI Thuy Linh" userId="9df5066e-d0b0-4ebc-aceb-99a7e95bf49f" providerId="ADAL" clId="{AA3D681C-AA8B-446A-A196-5DE617288D22}" dt="2024-07-31T08:37:20.592" v="1683" actId="1076"/>
          <ac:picMkLst>
            <pc:docMk/>
            <pc:sldMk cId="3770018065" sldId="338"/>
            <ac:picMk id="3092" creationId="{66AA64A1-21C0-1A4D-F2BF-1C6D5164665A}"/>
          </ac:picMkLst>
        </pc:picChg>
        <pc:picChg chg="add mod">
          <ac:chgData name="BUI Thuy Linh" userId="9df5066e-d0b0-4ebc-aceb-99a7e95bf49f" providerId="ADAL" clId="{AA3D681C-AA8B-446A-A196-5DE617288D22}" dt="2024-07-31T08:44:54.593" v="1784" actId="164"/>
          <ac:picMkLst>
            <pc:docMk/>
            <pc:sldMk cId="3770018065" sldId="338"/>
            <ac:picMk id="3094" creationId="{C8F15F02-9523-CB05-BB0A-6DF8C144E8A2}"/>
          </ac:picMkLst>
        </pc:picChg>
        <pc:picChg chg="add mod">
          <ac:chgData name="BUI Thuy Linh" userId="9df5066e-d0b0-4ebc-aceb-99a7e95bf49f" providerId="ADAL" clId="{AA3D681C-AA8B-446A-A196-5DE617288D22}" dt="2024-07-31T08:44:54.593" v="1784" actId="164"/>
          <ac:picMkLst>
            <pc:docMk/>
            <pc:sldMk cId="3770018065" sldId="338"/>
            <ac:picMk id="3096" creationId="{D713D1AE-146C-BD72-4F9F-144ACC39CEF9}"/>
          </ac:picMkLst>
        </pc:picChg>
        <pc:picChg chg="add mod">
          <ac:chgData name="BUI Thuy Linh" userId="9df5066e-d0b0-4ebc-aceb-99a7e95bf49f" providerId="ADAL" clId="{AA3D681C-AA8B-446A-A196-5DE617288D22}" dt="2024-07-31T08:44:54.593" v="1784" actId="164"/>
          <ac:picMkLst>
            <pc:docMk/>
            <pc:sldMk cId="3770018065" sldId="338"/>
            <ac:picMk id="3098" creationId="{86D9E675-E992-ECAB-75A2-1BE3B8B125D8}"/>
          </ac:picMkLst>
        </pc:picChg>
        <pc:picChg chg="add mod">
          <ac:chgData name="BUI Thuy Linh" userId="9df5066e-d0b0-4ebc-aceb-99a7e95bf49f" providerId="ADAL" clId="{AA3D681C-AA8B-446A-A196-5DE617288D22}" dt="2024-07-31T08:44:54.593" v="1784" actId="164"/>
          <ac:picMkLst>
            <pc:docMk/>
            <pc:sldMk cId="3770018065" sldId="338"/>
            <ac:picMk id="3100" creationId="{A8DECD73-2E05-8323-8306-1EB4E3854039}"/>
          </ac:picMkLst>
        </pc:picChg>
        <pc:picChg chg="add mod">
          <ac:chgData name="BUI Thuy Linh" userId="9df5066e-d0b0-4ebc-aceb-99a7e95bf49f" providerId="ADAL" clId="{AA3D681C-AA8B-446A-A196-5DE617288D22}" dt="2024-07-31T08:44:54.593" v="1784" actId="164"/>
          <ac:picMkLst>
            <pc:docMk/>
            <pc:sldMk cId="3770018065" sldId="338"/>
            <ac:picMk id="3102" creationId="{22875695-4561-7983-CE53-A65DD899A5B3}"/>
          </ac:picMkLst>
        </pc:picChg>
      </pc:sldChg>
      <pc:sldChg chg="addSp delSp modSp add mod delAnim modAnim modNotesTx">
        <pc:chgData name="BUI Thuy Linh" userId="9df5066e-d0b0-4ebc-aceb-99a7e95bf49f" providerId="ADAL" clId="{AA3D681C-AA8B-446A-A196-5DE617288D22}" dt="2024-08-01T09:15:37.011" v="2460" actId="20577"/>
        <pc:sldMkLst>
          <pc:docMk/>
          <pc:sldMk cId="2906496286" sldId="339"/>
        </pc:sldMkLst>
        <pc:spChg chg="add del">
          <ac:chgData name="BUI Thuy Linh" userId="9df5066e-d0b0-4ebc-aceb-99a7e95bf49f" providerId="ADAL" clId="{AA3D681C-AA8B-446A-A196-5DE617288D22}" dt="2024-07-31T09:15:47.025" v="2020"/>
          <ac:spMkLst>
            <pc:docMk/>
            <pc:sldMk cId="2906496286" sldId="339"/>
            <ac:spMk id="2" creationId="{FC857481-C380-737A-1082-EFAFDBC18BB3}"/>
          </ac:spMkLst>
        </pc:spChg>
        <pc:spChg chg="add del">
          <ac:chgData name="BUI Thuy Linh" userId="9df5066e-d0b0-4ebc-aceb-99a7e95bf49f" providerId="ADAL" clId="{AA3D681C-AA8B-446A-A196-5DE617288D22}" dt="2024-07-31T09:16:03.676" v="2023" actId="478"/>
          <ac:spMkLst>
            <pc:docMk/>
            <pc:sldMk cId="2906496286" sldId="339"/>
            <ac:spMk id="3" creationId="{8E9E0917-F511-EF95-3769-91742CD73432}"/>
          </ac:spMkLst>
        </pc:spChg>
        <pc:spChg chg="del">
          <ac:chgData name="BUI Thuy Linh" userId="9df5066e-d0b0-4ebc-aceb-99a7e95bf49f" providerId="ADAL" clId="{AA3D681C-AA8B-446A-A196-5DE617288D22}" dt="2024-07-31T08:55:56.138" v="2002" actId="478"/>
          <ac:spMkLst>
            <pc:docMk/>
            <pc:sldMk cId="2906496286" sldId="339"/>
            <ac:spMk id="33" creationId="{8C6E3BD2-7314-D86D-222C-7242EAFA661A}"/>
          </ac:spMkLst>
        </pc:spChg>
        <pc:grpChg chg="del">
          <ac:chgData name="BUI Thuy Linh" userId="9df5066e-d0b0-4ebc-aceb-99a7e95bf49f" providerId="ADAL" clId="{AA3D681C-AA8B-446A-A196-5DE617288D22}" dt="2024-07-31T08:56:02.597" v="2006" actId="478"/>
          <ac:grpSpMkLst>
            <pc:docMk/>
            <pc:sldMk cId="2906496286" sldId="339"/>
            <ac:grpSpMk id="9" creationId="{A1D2EB1C-0BE1-7082-85C7-C05DE2EBB6F4}"/>
          </ac:grpSpMkLst>
        </pc:grpChg>
        <pc:grpChg chg="del">
          <ac:chgData name="BUI Thuy Linh" userId="9df5066e-d0b0-4ebc-aceb-99a7e95bf49f" providerId="ADAL" clId="{AA3D681C-AA8B-446A-A196-5DE617288D22}" dt="2024-07-31T08:56:03.289" v="2007" actId="478"/>
          <ac:grpSpMkLst>
            <pc:docMk/>
            <pc:sldMk cId="2906496286" sldId="339"/>
            <ac:grpSpMk id="10" creationId="{C1EE9C24-DEB2-26E3-90CB-8412033E3828}"/>
          </ac:grpSpMkLst>
        </pc:grpChg>
        <pc:grpChg chg="del">
          <ac:chgData name="BUI Thuy Linh" userId="9df5066e-d0b0-4ebc-aceb-99a7e95bf49f" providerId="ADAL" clId="{AA3D681C-AA8B-446A-A196-5DE617288D22}" dt="2024-07-31T08:55:58.200" v="2003" actId="478"/>
          <ac:grpSpMkLst>
            <pc:docMk/>
            <pc:sldMk cId="2906496286" sldId="339"/>
            <ac:grpSpMk id="28" creationId="{76AD7AEF-3DEC-A9EF-8D8E-C2C66DFB554F}"/>
          </ac:grpSpMkLst>
        </pc:grpChg>
        <pc:grpChg chg="del">
          <ac:chgData name="BUI Thuy Linh" userId="9df5066e-d0b0-4ebc-aceb-99a7e95bf49f" providerId="ADAL" clId="{AA3D681C-AA8B-446A-A196-5DE617288D22}" dt="2024-07-31T08:55:59.150" v="2004" actId="478"/>
          <ac:grpSpMkLst>
            <pc:docMk/>
            <pc:sldMk cId="2906496286" sldId="339"/>
            <ac:grpSpMk id="30" creationId="{9596087F-DDC1-7AE2-F6F4-BF7702239F88}"/>
          </ac:grpSpMkLst>
        </pc:grpChg>
        <pc:grpChg chg="del">
          <ac:chgData name="BUI Thuy Linh" userId="9df5066e-d0b0-4ebc-aceb-99a7e95bf49f" providerId="ADAL" clId="{AA3D681C-AA8B-446A-A196-5DE617288D22}" dt="2024-07-31T08:56:00.107" v="2005" actId="478"/>
          <ac:grpSpMkLst>
            <pc:docMk/>
            <pc:sldMk cId="2906496286" sldId="339"/>
            <ac:grpSpMk id="31" creationId="{D8377E12-FFE4-66C8-4EDD-AC98D41EBFFD}"/>
          </ac:grpSpMkLst>
        </pc:grpChg>
        <pc:grpChg chg="del">
          <ac:chgData name="BUI Thuy Linh" userId="9df5066e-d0b0-4ebc-aceb-99a7e95bf49f" providerId="ADAL" clId="{AA3D681C-AA8B-446A-A196-5DE617288D22}" dt="2024-07-31T08:55:54.217" v="2001" actId="478"/>
          <ac:grpSpMkLst>
            <pc:docMk/>
            <pc:sldMk cId="2906496286" sldId="339"/>
            <ac:grpSpMk id="34" creationId="{F7291C78-0A05-512A-0B4E-F1A765C38489}"/>
          </ac:grpSpMkLst>
        </pc:grpChg>
        <pc:picChg chg="mod">
          <ac:chgData name="BUI Thuy Linh" userId="9df5066e-d0b0-4ebc-aceb-99a7e95bf49f" providerId="ADAL" clId="{AA3D681C-AA8B-446A-A196-5DE617288D22}" dt="2024-07-31T09:16:07.412" v="2024" actId="1076"/>
          <ac:picMkLst>
            <pc:docMk/>
            <pc:sldMk cId="2906496286" sldId="339"/>
            <ac:picMk id="5" creationId="{0B601965-E411-6FA4-C3D5-D756B8F60DE1}"/>
          </ac:picMkLst>
        </pc:picChg>
        <pc:picChg chg="add mod">
          <ac:chgData name="BUI Thuy Linh" userId="9df5066e-d0b0-4ebc-aceb-99a7e95bf49f" providerId="ADAL" clId="{AA3D681C-AA8B-446A-A196-5DE617288D22}" dt="2024-07-31T09:17:04.938" v="2042" actId="1076"/>
          <ac:picMkLst>
            <pc:docMk/>
            <pc:sldMk cId="2906496286" sldId="339"/>
            <ac:picMk id="6" creationId="{2FCC364F-BB3D-C9A5-3712-84B8AEFD98FD}"/>
          </ac:picMkLst>
        </pc:picChg>
        <pc:picChg chg="mod">
          <ac:chgData name="BUI Thuy Linh" userId="9df5066e-d0b0-4ebc-aceb-99a7e95bf49f" providerId="ADAL" clId="{AA3D681C-AA8B-446A-A196-5DE617288D22}" dt="2024-07-31T09:17:06.640" v="2043" actId="1076"/>
          <ac:picMkLst>
            <pc:docMk/>
            <pc:sldMk cId="2906496286" sldId="339"/>
            <ac:picMk id="11" creationId="{7777ADDA-6EEC-0191-43DF-E68989D5D205}"/>
          </ac:picMkLst>
        </pc:picChg>
        <pc:picChg chg="del">
          <ac:chgData name="BUI Thuy Linh" userId="9df5066e-d0b0-4ebc-aceb-99a7e95bf49f" providerId="ADAL" clId="{AA3D681C-AA8B-446A-A196-5DE617288D22}" dt="2024-07-31T08:56:02.597" v="2006" actId="478"/>
          <ac:picMkLst>
            <pc:docMk/>
            <pc:sldMk cId="2906496286" sldId="339"/>
            <ac:picMk id="3086" creationId="{93643129-706B-087F-C349-C0F121F38087}"/>
          </ac:picMkLst>
        </pc:picChg>
        <pc:picChg chg="mod">
          <ac:chgData name="BUI Thuy Linh" userId="9df5066e-d0b0-4ebc-aceb-99a7e95bf49f" providerId="ADAL" clId="{AA3D681C-AA8B-446A-A196-5DE617288D22}" dt="2024-07-31T08:56:10.493" v="2010" actId="1076"/>
          <ac:picMkLst>
            <pc:docMk/>
            <pc:sldMk cId="2906496286" sldId="339"/>
            <ac:picMk id="3088" creationId="{4E67994D-CE33-AD90-1F9C-A98C139F7496}"/>
          </ac:picMkLst>
        </pc:picChg>
        <pc:picChg chg="add mod">
          <ac:chgData name="BUI Thuy Linh" userId="9df5066e-d0b0-4ebc-aceb-99a7e95bf49f" providerId="ADAL" clId="{AA3D681C-AA8B-446A-A196-5DE617288D22}" dt="2024-07-31T09:17:01.651" v="2041" actId="1076"/>
          <ac:picMkLst>
            <pc:docMk/>
            <pc:sldMk cId="2906496286" sldId="339"/>
            <ac:picMk id="4102" creationId="{76A51CCE-8851-1542-2B9C-50669EB59A54}"/>
          </ac:picMkLst>
        </pc:picChg>
      </pc:sldChg>
    </pc:docChg>
  </pc:docChgLst>
  <pc:docChgLst>
    <pc:chgData name="Ryoko Matsuda" userId="S::ryoko_matsuda@jpf.go.jp::e30432d3-aa4a-4cf7-b56f-77725433deea" providerId="AD" clId="Web-{3038A9CD-F7ED-6878-F67C-E23EDD0BD5B7}"/>
    <pc:docChg chg="modSld">
      <pc:chgData name="Ryoko Matsuda" userId="S::ryoko_matsuda@jpf.go.jp::e30432d3-aa4a-4cf7-b56f-77725433deea" providerId="AD" clId="Web-{3038A9CD-F7ED-6878-F67C-E23EDD0BD5B7}" dt="2024-07-31T10:25:45.735" v="5"/>
      <pc:docMkLst>
        <pc:docMk/>
      </pc:docMkLst>
      <pc:sldChg chg="modNotes">
        <pc:chgData name="Ryoko Matsuda" userId="S::ryoko_matsuda@jpf.go.jp::e30432d3-aa4a-4cf7-b56f-77725433deea" providerId="AD" clId="Web-{3038A9CD-F7ED-6878-F67C-E23EDD0BD5B7}" dt="2024-07-31T10:21:00.166" v="1"/>
        <pc:sldMkLst>
          <pc:docMk/>
          <pc:sldMk cId="403926175" sldId="329"/>
        </pc:sldMkLst>
      </pc:sldChg>
      <pc:sldChg chg="modNotes">
        <pc:chgData name="Ryoko Matsuda" userId="S::ryoko_matsuda@jpf.go.jp::e30432d3-aa4a-4cf7-b56f-77725433deea" providerId="AD" clId="Web-{3038A9CD-F7ED-6878-F67C-E23EDD0BD5B7}" dt="2024-07-31T10:23:56.061" v="2"/>
        <pc:sldMkLst>
          <pc:docMk/>
          <pc:sldMk cId="3722562611" sldId="337"/>
        </pc:sldMkLst>
      </pc:sldChg>
      <pc:sldChg chg="modNotes">
        <pc:chgData name="Ryoko Matsuda" userId="S::ryoko_matsuda@jpf.go.jp::e30432d3-aa4a-4cf7-b56f-77725433deea" providerId="AD" clId="Web-{3038A9CD-F7ED-6878-F67C-E23EDD0BD5B7}" dt="2024-07-31T10:25:45.735" v="5"/>
        <pc:sldMkLst>
          <pc:docMk/>
          <pc:sldMk cId="3770018065" sldId="338"/>
        </pc:sldMkLst>
      </pc:sldChg>
    </pc:docChg>
  </pc:docChgLst>
  <pc:docChgLst>
    <pc:chgData name="Takehara Kazuyo" userId="6c1305eccc517997" providerId="LiveId" clId="{211E1C20-EF40-4972-8E68-5DC5AB47AA5C}"/>
    <pc:docChg chg="undo custSel addSld delSld modSld sldOrd">
      <pc:chgData name="Takehara Kazuyo" userId="6c1305eccc517997" providerId="LiveId" clId="{211E1C20-EF40-4972-8E68-5DC5AB47AA5C}" dt="2021-06-09T12:19:37.440" v="8943"/>
      <pc:docMkLst>
        <pc:docMk/>
      </pc:docMkLst>
      <pc:sldChg chg="modAnim modNotesTx">
        <pc:chgData name="Takehara Kazuyo" userId="6c1305eccc517997" providerId="LiveId" clId="{211E1C20-EF40-4972-8E68-5DC5AB47AA5C}" dt="2021-06-09T10:36:02.279" v="2596" actId="113"/>
        <pc:sldMkLst>
          <pc:docMk/>
          <pc:sldMk cId="0" sldId="256"/>
        </pc:sldMkLst>
      </pc:sldChg>
      <pc:sldChg chg="del">
        <pc:chgData name="Takehara Kazuyo" userId="6c1305eccc517997" providerId="LiveId" clId="{211E1C20-EF40-4972-8E68-5DC5AB47AA5C}" dt="2021-06-09T10:33:45.279" v="2594" actId="2696"/>
        <pc:sldMkLst>
          <pc:docMk/>
          <pc:sldMk cId="0" sldId="257"/>
        </pc:sldMkLst>
      </pc:sldChg>
      <pc:sldChg chg="modSp mod modNotesTx">
        <pc:chgData name="Takehara Kazuyo" userId="6c1305eccc517997" providerId="LiveId" clId="{211E1C20-EF40-4972-8E68-5DC5AB47AA5C}" dt="2021-06-09T10:25:21.579" v="2027" actId="20577"/>
        <pc:sldMkLst>
          <pc:docMk/>
          <pc:sldMk cId="0" sldId="258"/>
        </pc:sldMkLst>
        <pc:spChg chg="mod">
          <ac:chgData name="Takehara Kazuyo" userId="6c1305eccc517997" providerId="LiveId" clId="{211E1C20-EF40-4972-8E68-5DC5AB47AA5C}" dt="2021-06-09T10:20:06.005" v="1753" actId="6549"/>
          <ac:spMkLst>
            <pc:docMk/>
            <pc:sldMk cId="0" sldId="258"/>
            <ac:spMk id="5" creationId="{299E48FB-14B9-4DD8-8E41-5212FC59B731}"/>
          </ac:spMkLst>
        </pc:spChg>
      </pc:sldChg>
      <pc:sldChg chg="modSp mod modNotesTx">
        <pc:chgData name="Takehara Kazuyo" userId="6c1305eccc517997" providerId="LiveId" clId="{211E1C20-EF40-4972-8E68-5DC5AB47AA5C}" dt="2021-06-08T09:50:04.888" v="1047" actId="20577"/>
        <pc:sldMkLst>
          <pc:docMk/>
          <pc:sldMk cId="0" sldId="259"/>
        </pc:sldMkLst>
        <pc:spChg chg="mod">
          <ac:chgData name="Takehara Kazuyo" userId="6c1305eccc517997" providerId="LiveId" clId="{211E1C20-EF40-4972-8E68-5DC5AB47AA5C}" dt="2021-06-08T09:50:00.228" v="1045"/>
          <ac:spMkLst>
            <pc:docMk/>
            <pc:sldMk cId="0" sldId="259"/>
            <ac:spMk id="7" creationId="{CC39020C-8B7C-425E-AAD1-AC80790088B5}"/>
          </ac:spMkLst>
        </pc:spChg>
      </pc:sldChg>
      <pc:sldChg chg="addSp delSp mod addCm modCm">
        <pc:chgData name="Takehara Kazuyo" userId="6c1305eccc517997" providerId="LiveId" clId="{211E1C20-EF40-4972-8E68-5DC5AB47AA5C}" dt="2021-06-09T10:27:04.127" v="2093"/>
        <pc:sldMkLst>
          <pc:docMk/>
          <pc:sldMk cId="0" sldId="262"/>
        </pc:sldMkLst>
        <pc:spChg chg="add del">
          <ac:chgData name="Takehara Kazuyo" userId="6c1305eccc517997" providerId="LiveId" clId="{211E1C20-EF40-4972-8E68-5DC5AB47AA5C}" dt="2021-06-09T10:26:50.275" v="2090" actId="22"/>
          <ac:spMkLst>
            <pc:docMk/>
            <pc:sldMk cId="0" sldId="262"/>
            <ac:spMk id="13" creationId="{A2D62AC6-9042-4572-A31D-7317ED14817B}"/>
          </ac:spMkLst>
        </pc:spChg>
      </pc:sldChg>
      <pc:sldChg chg="modSp del mod">
        <pc:chgData name="Takehara Kazuyo" userId="6c1305eccc517997" providerId="LiveId" clId="{211E1C20-EF40-4972-8E68-5DC5AB47AA5C}" dt="2021-06-08T09:49:43.177" v="1037" actId="2696"/>
        <pc:sldMkLst>
          <pc:docMk/>
          <pc:sldMk cId="0" sldId="264"/>
        </pc:sldMkLst>
        <pc:spChg chg="mod">
          <ac:chgData name="Takehara Kazuyo" userId="6c1305eccc517997" providerId="LiveId" clId="{211E1C20-EF40-4972-8E68-5DC5AB47AA5C}" dt="2021-06-08T09:48:38.795" v="1036"/>
          <ac:spMkLst>
            <pc:docMk/>
            <pc:sldMk cId="0" sldId="264"/>
            <ac:spMk id="15" creationId="{3BB60837-931E-496B-B6EA-A82A51458F69}"/>
          </ac:spMkLst>
        </pc:spChg>
      </pc:sldChg>
      <pc:sldChg chg="addSp delSp modSp mod delAnim modAnim addCm modCm modNotesTx">
        <pc:chgData name="Takehara Kazuyo" userId="6c1305eccc517997" providerId="LiveId" clId="{211E1C20-EF40-4972-8E68-5DC5AB47AA5C}" dt="2021-06-09T11:51:44.888" v="8021" actId="20577"/>
        <pc:sldMkLst>
          <pc:docMk/>
          <pc:sldMk cId="0" sldId="265"/>
        </pc:sldMkLst>
        <pc:spChg chg="mod">
          <ac:chgData name="Takehara Kazuyo" userId="6c1305eccc517997" providerId="LiveId" clId="{211E1C20-EF40-4972-8E68-5DC5AB47AA5C}" dt="2021-06-09T11:51:20.964" v="8000"/>
          <ac:spMkLst>
            <pc:docMk/>
            <pc:sldMk cId="0" sldId="265"/>
            <ac:spMk id="6" creationId="{AD5C2B6B-CCCA-46F7-ADA0-943B0D4DF4F1}"/>
          </ac:spMkLst>
        </pc:spChg>
        <pc:spChg chg="add mod">
          <ac:chgData name="Takehara Kazuyo" userId="6c1305eccc517997" providerId="LiveId" clId="{211E1C20-EF40-4972-8E68-5DC5AB47AA5C}" dt="2021-06-09T11:51:29.263" v="8002"/>
          <ac:spMkLst>
            <pc:docMk/>
            <pc:sldMk cId="0" sldId="265"/>
            <ac:spMk id="8" creationId="{D240A63F-005E-47F2-BEA9-2AEF53E20ADC}"/>
          </ac:spMkLst>
        </pc:spChg>
        <pc:spChg chg="mod">
          <ac:chgData name="Takehara Kazuyo" userId="6c1305eccc517997" providerId="LiveId" clId="{211E1C20-EF40-4972-8E68-5DC5AB47AA5C}" dt="2021-06-09T10:26:30.410" v="2087"/>
          <ac:spMkLst>
            <pc:docMk/>
            <pc:sldMk cId="0" sldId="265"/>
            <ac:spMk id="180" creationId="{00000000-0000-0000-0000-000000000000}"/>
          </ac:spMkLst>
        </pc:spChg>
        <pc:spChg chg="del mod">
          <ac:chgData name="Takehara Kazuyo" userId="6c1305eccc517997" providerId="LiveId" clId="{211E1C20-EF40-4972-8E68-5DC5AB47AA5C}" dt="2021-06-09T11:51:24.191" v="8001" actId="478"/>
          <ac:spMkLst>
            <pc:docMk/>
            <pc:sldMk cId="0" sldId="265"/>
            <ac:spMk id="181" creationId="{00000000-0000-0000-0000-000000000000}"/>
          </ac:spMkLst>
        </pc:spChg>
        <pc:picChg chg="add mod">
          <ac:chgData name="Takehara Kazuyo" userId="6c1305eccc517997" providerId="LiveId" clId="{211E1C20-EF40-4972-8E68-5DC5AB47AA5C}" dt="2021-06-09T10:27:44.386" v="2101" actId="167"/>
          <ac:picMkLst>
            <pc:docMk/>
            <pc:sldMk cId="0" sldId="265"/>
            <ac:picMk id="7" creationId="{C1B49E95-E00D-4690-A453-309FACFAC626}"/>
          </ac:picMkLst>
        </pc:picChg>
        <pc:picChg chg="del mod">
          <ac:chgData name="Takehara Kazuyo" userId="6c1305eccc517997" providerId="LiveId" clId="{211E1C20-EF40-4972-8E68-5DC5AB47AA5C}" dt="2021-06-09T10:25:46.719" v="2049" actId="478"/>
          <ac:picMkLst>
            <pc:docMk/>
            <pc:sldMk cId="0" sldId="265"/>
            <ac:picMk id="179" creationId="{00000000-0000-0000-0000-000000000000}"/>
          </ac:picMkLst>
        </pc:picChg>
      </pc:sldChg>
      <pc:sldChg chg="addSp modSp mod modNotesTx">
        <pc:chgData name="Takehara Kazuyo" userId="6c1305eccc517997" providerId="LiveId" clId="{211E1C20-EF40-4972-8E68-5DC5AB47AA5C}" dt="2021-06-09T11:52:27.416" v="8038" actId="20577"/>
        <pc:sldMkLst>
          <pc:docMk/>
          <pc:sldMk cId="0" sldId="266"/>
        </pc:sldMkLst>
        <pc:spChg chg="add mod">
          <ac:chgData name="Takehara Kazuyo" userId="6c1305eccc517997" providerId="LiveId" clId="{211E1C20-EF40-4972-8E68-5DC5AB47AA5C}" dt="2021-06-09T10:33:21.835" v="2592" actId="20577"/>
          <ac:spMkLst>
            <pc:docMk/>
            <pc:sldMk cId="0" sldId="266"/>
            <ac:spMk id="4" creationId="{3E705767-DB8C-4E6F-8390-680E5D75CE8B}"/>
          </ac:spMkLst>
        </pc:spChg>
        <pc:spChg chg="add mod">
          <ac:chgData name="Takehara Kazuyo" userId="6c1305eccc517997" providerId="LiveId" clId="{211E1C20-EF40-4972-8E68-5DC5AB47AA5C}" dt="2021-06-09T10:33:07.807" v="2555" actId="20577"/>
          <ac:spMkLst>
            <pc:docMk/>
            <pc:sldMk cId="0" sldId="266"/>
            <ac:spMk id="5" creationId="{19760A33-9A98-4246-B249-261597AD923C}"/>
          </ac:spMkLst>
        </pc:spChg>
        <pc:spChg chg="mod">
          <ac:chgData name="Takehara Kazuyo" userId="6c1305eccc517997" providerId="LiveId" clId="{211E1C20-EF40-4972-8E68-5DC5AB47AA5C}" dt="2021-06-09T10:33:29.656" v="2593" actId="1076"/>
          <ac:spMkLst>
            <pc:docMk/>
            <pc:sldMk cId="0" sldId="266"/>
            <ac:spMk id="188" creationId="{00000000-0000-0000-0000-000000000000}"/>
          </ac:spMkLst>
        </pc:spChg>
        <pc:picChg chg="mod">
          <ac:chgData name="Takehara Kazuyo" userId="6c1305eccc517997" providerId="LiveId" clId="{211E1C20-EF40-4972-8E68-5DC5AB47AA5C}" dt="2021-06-09T10:32:37.939" v="2437" actId="1038"/>
          <ac:picMkLst>
            <pc:docMk/>
            <pc:sldMk cId="0" sldId="266"/>
            <ac:picMk id="187" creationId="{00000000-0000-0000-0000-000000000000}"/>
          </ac:picMkLst>
        </pc:picChg>
      </pc:sldChg>
      <pc:sldChg chg="del">
        <pc:chgData name="Takehara Kazuyo" userId="6c1305eccc517997" providerId="LiveId" clId="{211E1C20-EF40-4972-8E68-5DC5AB47AA5C}" dt="2021-06-09T11:00:01.277" v="4611" actId="2696"/>
        <pc:sldMkLst>
          <pc:docMk/>
          <pc:sldMk cId="0" sldId="269"/>
        </pc:sldMkLst>
      </pc:sldChg>
      <pc:sldChg chg="modSp mod modAnim modNotesTx">
        <pc:chgData name="Takehara Kazuyo" userId="6c1305eccc517997" providerId="LiveId" clId="{211E1C20-EF40-4972-8E68-5DC5AB47AA5C}" dt="2021-06-09T12:05:57.678" v="8609" actId="6549"/>
        <pc:sldMkLst>
          <pc:docMk/>
          <pc:sldMk cId="0" sldId="270"/>
        </pc:sldMkLst>
        <pc:spChg chg="mod">
          <ac:chgData name="Takehara Kazuyo" userId="6c1305eccc517997" providerId="LiveId" clId="{211E1C20-EF40-4972-8E68-5DC5AB47AA5C}" dt="2021-06-09T11:09:51.182" v="5755" actId="122"/>
          <ac:spMkLst>
            <pc:docMk/>
            <pc:sldMk cId="0" sldId="270"/>
            <ac:spMk id="7" creationId="{00000000-0000-0000-0000-000000000000}"/>
          </ac:spMkLst>
        </pc:spChg>
      </pc:sldChg>
      <pc:sldChg chg="addCm modCm">
        <pc:chgData name="Takehara Kazuyo" userId="6c1305eccc517997" providerId="LiveId" clId="{211E1C20-EF40-4972-8E68-5DC5AB47AA5C}" dt="2021-06-09T12:19:37.440" v="8943"/>
        <pc:sldMkLst>
          <pc:docMk/>
          <pc:sldMk cId="0" sldId="284"/>
        </pc:sldMkLst>
      </pc:sldChg>
      <pc:sldChg chg="modSp mod modAnim modNotesTx">
        <pc:chgData name="Takehara Kazuyo" userId="6c1305eccc517997" providerId="LiveId" clId="{211E1C20-EF40-4972-8E68-5DC5AB47AA5C}" dt="2021-06-09T11:47:54.537" v="7943" actId="20577"/>
        <pc:sldMkLst>
          <pc:docMk/>
          <pc:sldMk cId="1042918492" sldId="294"/>
        </pc:sldMkLst>
        <pc:spChg chg="mod">
          <ac:chgData name="Takehara Kazuyo" userId="6c1305eccc517997" providerId="LiveId" clId="{211E1C20-EF40-4972-8E68-5DC5AB47AA5C}" dt="2021-06-09T10:29:13.002" v="2169" actId="1076"/>
          <ac:spMkLst>
            <pc:docMk/>
            <pc:sldMk cId="1042918492" sldId="294"/>
            <ac:spMk id="9" creationId="{1061ED56-4186-4BED-90E4-59D89BC5BE89}"/>
          </ac:spMkLst>
        </pc:spChg>
      </pc:sldChg>
      <pc:sldChg chg="modSp modAnim modCm modNotesTx">
        <pc:chgData name="Takehara Kazuyo" userId="6c1305eccc517997" providerId="LiveId" clId="{211E1C20-EF40-4972-8E68-5DC5AB47AA5C}" dt="2021-06-09T11:48:36.184" v="7944"/>
        <pc:sldMkLst>
          <pc:docMk/>
          <pc:sldMk cId="1996979374" sldId="295"/>
        </pc:sldMkLst>
        <pc:spChg chg="mod">
          <ac:chgData name="Takehara Kazuyo" userId="6c1305eccc517997" providerId="LiveId" clId="{211E1C20-EF40-4972-8E68-5DC5AB47AA5C}" dt="2021-06-09T10:16:50.385" v="1667" actId="6549"/>
          <ac:spMkLst>
            <pc:docMk/>
            <pc:sldMk cId="1996979374" sldId="295"/>
            <ac:spMk id="9" creationId="{1061ED56-4186-4BED-90E4-59D89BC5BE89}"/>
          </ac:spMkLst>
        </pc:spChg>
      </pc:sldChg>
      <pc:sldChg chg="modSp mod ord modNotesTx">
        <pc:chgData name="Takehara Kazuyo" userId="6c1305eccc517997" providerId="LiveId" clId="{211E1C20-EF40-4972-8E68-5DC5AB47AA5C}" dt="2021-06-09T10:31:01.044" v="2359" actId="20577"/>
        <pc:sldMkLst>
          <pc:docMk/>
          <pc:sldMk cId="2842779319" sldId="296"/>
        </pc:sldMkLst>
        <pc:spChg chg="mod">
          <ac:chgData name="Takehara Kazuyo" userId="6c1305eccc517997" providerId="LiveId" clId="{211E1C20-EF40-4972-8E68-5DC5AB47AA5C}" dt="2021-06-09T10:20:00.489" v="1750" actId="20577"/>
          <ac:spMkLst>
            <pc:docMk/>
            <pc:sldMk cId="2842779319" sldId="296"/>
            <ac:spMk id="5" creationId="{299E48FB-14B9-4DD8-8E41-5212FC59B731}"/>
          </ac:spMkLst>
        </pc:spChg>
      </pc:sldChg>
      <pc:sldChg chg="modSp mod">
        <pc:chgData name="Takehara Kazuyo" userId="6c1305eccc517997" providerId="LiveId" clId="{211E1C20-EF40-4972-8E68-5DC5AB47AA5C}" dt="2021-06-09T11:33:43.646" v="7156" actId="20577"/>
        <pc:sldMkLst>
          <pc:docMk/>
          <pc:sldMk cId="833900571" sldId="297"/>
        </pc:sldMkLst>
        <pc:spChg chg="mod">
          <ac:chgData name="Takehara Kazuyo" userId="6c1305eccc517997" providerId="LiveId" clId="{211E1C20-EF40-4972-8E68-5DC5AB47AA5C}" dt="2021-06-09T11:33:43.646" v="7156" actId="20577"/>
          <ac:spMkLst>
            <pc:docMk/>
            <pc:sldMk cId="833900571" sldId="297"/>
            <ac:spMk id="5" creationId="{299E48FB-14B9-4DD8-8E41-5212FC59B731}"/>
          </ac:spMkLst>
        </pc:spChg>
      </pc:sldChg>
      <pc:sldChg chg="modSp mod modNotesTx">
        <pc:chgData name="Takehara Kazuyo" userId="6c1305eccc517997" providerId="LiveId" clId="{211E1C20-EF40-4972-8E68-5DC5AB47AA5C}" dt="2021-06-09T11:33:51.753" v="7159" actId="6549"/>
        <pc:sldMkLst>
          <pc:docMk/>
          <pc:sldMk cId="40430527" sldId="298"/>
        </pc:sldMkLst>
        <pc:spChg chg="mod">
          <ac:chgData name="Takehara Kazuyo" userId="6c1305eccc517997" providerId="LiveId" clId="{211E1C20-EF40-4972-8E68-5DC5AB47AA5C}" dt="2021-06-09T11:33:51.753" v="7159" actId="6549"/>
          <ac:spMkLst>
            <pc:docMk/>
            <pc:sldMk cId="40430527" sldId="298"/>
            <ac:spMk id="5" creationId="{299E48FB-14B9-4DD8-8E41-5212FC59B731}"/>
          </ac:spMkLst>
        </pc:spChg>
      </pc:sldChg>
      <pc:sldChg chg="modSp mod modNotesTx">
        <pc:chgData name="Takehara Kazuyo" userId="6c1305eccc517997" providerId="LiveId" clId="{211E1C20-EF40-4972-8E68-5DC5AB47AA5C}" dt="2021-06-09T11:38:21.249" v="7702" actId="20577"/>
        <pc:sldMkLst>
          <pc:docMk/>
          <pc:sldMk cId="3087556862" sldId="299"/>
        </pc:sldMkLst>
        <pc:spChg chg="mod">
          <ac:chgData name="Takehara Kazuyo" userId="6c1305eccc517997" providerId="LiveId" clId="{211E1C20-EF40-4972-8E68-5DC5AB47AA5C}" dt="2021-06-09T11:34:01.037" v="7162" actId="20577"/>
          <ac:spMkLst>
            <pc:docMk/>
            <pc:sldMk cId="3087556862" sldId="299"/>
            <ac:spMk id="5" creationId="{299E48FB-14B9-4DD8-8E41-5212FC59B731}"/>
          </ac:spMkLst>
        </pc:spChg>
      </pc:sldChg>
      <pc:sldChg chg="modSp modAnim modNotesTx">
        <pc:chgData name="Takehara Kazuyo" userId="6c1305eccc517997" providerId="LiveId" clId="{211E1C20-EF40-4972-8E68-5DC5AB47AA5C}" dt="2021-06-09T10:49:37.742" v="3562" actId="14100"/>
        <pc:sldMkLst>
          <pc:docMk/>
          <pc:sldMk cId="2547680900" sldId="302"/>
        </pc:sldMkLst>
        <pc:picChg chg="mod">
          <ac:chgData name="Takehara Kazuyo" userId="6c1305eccc517997" providerId="LiveId" clId="{211E1C20-EF40-4972-8E68-5DC5AB47AA5C}" dt="2021-06-09T10:49:37.742" v="3562" actId="14100"/>
          <ac:picMkLst>
            <pc:docMk/>
            <pc:sldMk cId="2547680900" sldId="302"/>
            <ac:picMk id="3" creationId="{4DAD52BA-1883-4DC7-87E0-AC4A631F7A3E}"/>
          </ac:picMkLst>
        </pc:picChg>
        <pc:picChg chg="mod">
          <ac:chgData name="Takehara Kazuyo" userId="6c1305eccc517997" providerId="LiveId" clId="{211E1C20-EF40-4972-8E68-5DC5AB47AA5C}" dt="2021-06-09T10:49:34.651" v="3561" actId="14100"/>
          <ac:picMkLst>
            <pc:docMk/>
            <pc:sldMk cId="2547680900" sldId="302"/>
            <ac:picMk id="5122" creationId="{794FF7FC-5910-47CB-9A9F-A8060601691B}"/>
          </ac:picMkLst>
        </pc:picChg>
      </pc:sldChg>
      <pc:sldChg chg="addSp delSp modSp mod modNotesTx">
        <pc:chgData name="Takehara Kazuyo" userId="6c1305eccc517997" providerId="LiveId" clId="{211E1C20-EF40-4972-8E68-5DC5AB47AA5C}" dt="2021-06-09T11:44:39.360" v="7876" actId="20577"/>
        <pc:sldMkLst>
          <pc:docMk/>
          <pc:sldMk cId="3395176112" sldId="303"/>
        </pc:sldMkLst>
        <pc:picChg chg="mod">
          <ac:chgData name="Takehara Kazuyo" userId="6c1305eccc517997" providerId="LiveId" clId="{211E1C20-EF40-4972-8E68-5DC5AB47AA5C}" dt="2021-06-09T11:44:05.164" v="7852" actId="1076"/>
          <ac:picMkLst>
            <pc:docMk/>
            <pc:sldMk cId="3395176112" sldId="303"/>
            <ac:picMk id="4" creationId="{3FEB4F72-FDEE-4E8B-87B5-A61BF3FC654D}"/>
          </ac:picMkLst>
        </pc:picChg>
        <pc:picChg chg="mod">
          <ac:chgData name="Takehara Kazuyo" userId="6c1305eccc517997" providerId="LiveId" clId="{211E1C20-EF40-4972-8E68-5DC5AB47AA5C}" dt="2021-06-09T11:43:40.678" v="7847" actId="1076"/>
          <ac:picMkLst>
            <pc:docMk/>
            <pc:sldMk cId="3395176112" sldId="303"/>
            <ac:picMk id="6" creationId="{05E9BB80-C4DD-4FAD-9EAC-A878E2D5A63C}"/>
          </ac:picMkLst>
        </pc:picChg>
        <pc:picChg chg="del">
          <ac:chgData name="Takehara Kazuyo" userId="6c1305eccc517997" providerId="LiveId" clId="{211E1C20-EF40-4972-8E68-5DC5AB47AA5C}" dt="2021-06-09T11:43:16.131" v="7841" actId="478"/>
          <ac:picMkLst>
            <pc:docMk/>
            <pc:sldMk cId="3395176112" sldId="303"/>
            <ac:picMk id="8" creationId="{77460ABA-00DD-4B31-AEFB-64071FB173A4}"/>
          </ac:picMkLst>
        </pc:picChg>
        <pc:picChg chg="del">
          <ac:chgData name="Takehara Kazuyo" userId="6c1305eccc517997" providerId="LiveId" clId="{211E1C20-EF40-4972-8E68-5DC5AB47AA5C}" dt="2021-06-09T11:43:34.920" v="7846" actId="478"/>
          <ac:picMkLst>
            <pc:docMk/>
            <pc:sldMk cId="3395176112" sldId="303"/>
            <ac:picMk id="9" creationId="{505E2C79-2C3C-4ACA-9F0E-ECA015966FE7}"/>
          </ac:picMkLst>
        </pc:picChg>
        <pc:picChg chg="add mod">
          <ac:chgData name="Takehara Kazuyo" userId="6c1305eccc517997" providerId="LiveId" clId="{211E1C20-EF40-4972-8E68-5DC5AB47AA5C}" dt="2021-06-09T11:44:14.118" v="7854" actId="1076"/>
          <ac:picMkLst>
            <pc:docMk/>
            <pc:sldMk cId="3395176112" sldId="303"/>
            <ac:picMk id="10" creationId="{C440546E-903B-4EAB-B95B-106C056D9C5D}"/>
          </ac:picMkLst>
        </pc:picChg>
      </pc:sldChg>
      <pc:sldChg chg="delSp modSp mod ord modAnim delCm modCm modNotesTx">
        <pc:chgData name="Takehara Kazuyo" userId="6c1305eccc517997" providerId="LiveId" clId="{211E1C20-EF40-4972-8E68-5DC5AB47AA5C}" dt="2021-06-09T11:58:15.331" v="8345" actId="20577"/>
        <pc:sldMkLst>
          <pc:docMk/>
          <pc:sldMk cId="1977714831" sldId="305"/>
        </pc:sldMkLst>
        <pc:spChg chg="mod">
          <ac:chgData name="Takehara Kazuyo" userId="6c1305eccc517997" providerId="LiveId" clId="{211E1C20-EF40-4972-8E68-5DC5AB47AA5C}" dt="2021-06-09T10:42:22.795" v="2662" actId="1076"/>
          <ac:spMkLst>
            <pc:docMk/>
            <pc:sldMk cId="1977714831" sldId="305"/>
            <ac:spMk id="9" creationId="{11A6FC09-F591-4A97-9E49-EA8381EC75EF}"/>
          </ac:spMkLst>
        </pc:spChg>
        <pc:spChg chg="mod">
          <ac:chgData name="Takehara Kazuyo" userId="6c1305eccc517997" providerId="LiveId" clId="{211E1C20-EF40-4972-8E68-5DC5AB47AA5C}" dt="2021-06-09T10:42:26.359" v="2663" actId="1076"/>
          <ac:spMkLst>
            <pc:docMk/>
            <pc:sldMk cId="1977714831" sldId="305"/>
            <ac:spMk id="10" creationId="{B0D44F83-8081-4F23-AF79-8CAF1E0EEF24}"/>
          </ac:spMkLst>
        </pc:spChg>
        <pc:spChg chg="del">
          <ac:chgData name="Takehara Kazuyo" userId="6c1305eccc517997" providerId="LiveId" clId="{211E1C20-EF40-4972-8E68-5DC5AB47AA5C}" dt="2021-06-09T10:40:30.510" v="2634" actId="478"/>
          <ac:spMkLst>
            <pc:docMk/>
            <pc:sldMk cId="1977714831" sldId="305"/>
            <ac:spMk id="11" creationId="{0AC6D0C1-1124-4A40-95DE-68BFF606EFD3}"/>
          </ac:spMkLst>
        </pc:spChg>
        <pc:spChg chg="mod">
          <ac:chgData name="Takehara Kazuyo" userId="6c1305eccc517997" providerId="LiveId" clId="{211E1C20-EF40-4972-8E68-5DC5AB47AA5C}" dt="2021-06-09T10:44:41.054" v="2777" actId="1076"/>
          <ac:spMkLst>
            <pc:docMk/>
            <pc:sldMk cId="1977714831" sldId="305"/>
            <ac:spMk id="12" creationId="{27C65617-6899-4F5B-AC0E-8569B83811F7}"/>
          </ac:spMkLst>
        </pc:spChg>
        <pc:spChg chg="mod">
          <ac:chgData name="Takehara Kazuyo" userId="6c1305eccc517997" providerId="LiveId" clId="{211E1C20-EF40-4972-8E68-5DC5AB47AA5C}" dt="2021-06-09T10:44:35.837" v="2776" actId="1076"/>
          <ac:spMkLst>
            <pc:docMk/>
            <pc:sldMk cId="1977714831" sldId="305"/>
            <ac:spMk id="13" creationId="{92D9BDA0-E2F3-407A-8E41-44F1C746579D}"/>
          </ac:spMkLst>
        </pc:spChg>
        <pc:spChg chg="del">
          <ac:chgData name="Takehara Kazuyo" userId="6c1305eccc517997" providerId="LiveId" clId="{211E1C20-EF40-4972-8E68-5DC5AB47AA5C}" dt="2021-06-09T10:40:30.510" v="2634" actId="478"/>
          <ac:spMkLst>
            <pc:docMk/>
            <pc:sldMk cId="1977714831" sldId="305"/>
            <ac:spMk id="15" creationId="{2172C818-A710-4106-A766-37C9E430FAB3}"/>
          </ac:spMkLst>
        </pc:spChg>
        <pc:picChg chg="mod">
          <ac:chgData name="Takehara Kazuyo" userId="6c1305eccc517997" providerId="LiveId" clId="{211E1C20-EF40-4972-8E68-5DC5AB47AA5C}" dt="2021-06-09T10:44:06.123" v="2774" actId="1076"/>
          <ac:picMkLst>
            <pc:docMk/>
            <pc:sldMk cId="1977714831" sldId="305"/>
            <ac:picMk id="4" creationId="{6FBFB187-3B89-4255-A452-65071213D9A3}"/>
          </ac:picMkLst>
        </pc:picChg>
        <pc:picChg chg="mod">
          <ac:chgData name="Takehara Kazuyo" userId="6c1305eccc517997" providerId="LiveId" clId="{211E1C20-EF40-4972-8E68-5DC5AB47AA5C}" dt="2021-06-09T10:41:48.034" v="2651" actId="1076"/>
          <ac:picMkLst>
            <pc:docMk/>
            <pc:sldMk cId="1977714831" sldId="305"/>
            <ac:picMk id="5" creationId="{64D62FA0-A39C-45D6-8D20-B4A60DF7D010}"/>
          </ac:picMkLst>
        </pc:picChg>
        <pc:picChg chg="mod">
          <ac:chgData name="Takehara Kazuyo" userId="6c1305eccc517997" providerId="LiveId" clId="{211E1C20-EF40-4972-8E68-5DC5AB47AA5C}" dt="2021-06-09T10:42:36.250" v="2665" actId="1076"/>
          <ac:picMkLst>
            <pc:docMk/>
            <pc:sldMk cId="1977714831" sldId="305"/>
            <ac:picMk id="6" creationId="{41E5A26C-546C-4E53-B602-9ACB7E9C1850}"/>
          </ac:picMkLst>
        </pc:picChg>
        <pc:picChg chg="mod">
          <ac:chgData name="Takehara Kazuyo" userId="6c1305eccc517997" providerId="LiveId" clId="{211E1C20-EF40-4972-8E68-5DC5AB47AA5C}" dt="2021-06-09T10:41:55.287" v="2653" actId="14100"/>
          <ac:picMkLst>
            <pc:docMk/>
            <pc:sldMk cId="1977714831" sldId="305"/>
            <ac:picMk id="7" creationId="{C2714887-0242-4682-AF8A-A84E2C46E4FE}"/>
          </ac:picMkLst>
        </pc:picChg>
        <pc:picChg chg="del">
          <ac:chgData name="Takehara Kazuyo" userId="6c1305eccc517997" providerId="LiveId" clId="{211E1C20-EF40-4972-8E68-5DC5AB47AA5C}" dt="2021-06-09T10:40:30.510" v="2634" actId="478"/>
          <ac:picMkLst>
            <pc:docMk/>
            <pc:sldMk cId="1977714831" sldId="305"/>
            <ac:picMk id="8" creationId="{4C70DEEF-D1C8-47B0-96E5-6EC40FAFC14E}"/>
          </ac:picMkLst>
        </pc:picChg>
        <pc:picChg chg="del">
          <ac:chgData name="Takehara Kazuyo" userId="6c1305eccc517997" providerId="LiveId" clId="{211E1C20-EF40-4972-8E68-5DC5AB47AA5C}" dt="2021-06-09T10:40:30.510" v="2634" actId="478"/>
          <ac:picMkLst>
            <pc:docMk/>
            <pc:sldMk cId="1977714831" sldId="305"/>
            <ac:picMk id="14" creationId="{8C314157-8A0F-4BF4-BE9C-9DED9998D29E}"/>
          </ac:picMkLst>
        </pc:picChg>
        <pc:picChg chg="mod">
          <ac:chgData name="Takehara Kazuyo" userId="6c1305eccc517997" providerId="LiveId" clId="{211E1C20-EF40-4972-8E68-5DC5AB47AA5C}" dt="2021-06-09T10:42:51.326" v="2668" actId="14100"/>
          <ac:picMkLst>
            <pc:docMk/>
            <pc:sldMk cId="1977714831" sldId="305"/>
            <ac:picMk id="1026" creationId="{A5481577-5546-4CB1-9AC0-05ADBA07E7C5}"/>
          </ac:picMkLst>
        </pc:picChg>
      </pc:sldChg>
      <pc:sldChg chg="modAnim modNotesTx">
        <pc:chgData name="Takehara Kazuyo" userId="6c1305eccc517997" providerId="LiveId" clId="{211E1C20-EF40-4972-8E68-5DC5AB47AA5C}" dt="2021-06-09T10:51:37.084" v="3649" actId="20577"/>
        <pc:sldMkLst>
          <pc:docMk/>
          <pc:sldMk cId="493352428" sldId="306"/>
        </pc:sldMkLst>
      </pc:sldChg>
      <pc:sldChg chg="modSp modAnim modNotesTx">
        <pc:chgData name="Takehara Kazuyo" userId="6c1305eccc517997" providerId="LiveId" clId="{211E1C20-EF40-4972-8E68-5DC5AB47AA5C}" dt="2021-06-09T12:11:44.524" v="8752" actId="20577"/>
        <pc:sldMkLst>
          <pc:docMk/>
          <pc:sldMk cId="2032850558" sldId="309"/>
        </pc:sldMkLst>
        <pc:picChg chg="mod">
          <ac:chgData name="Takehara Kazuyo" userId="6c1305eccc517997" providerId="LiveId" clId="{211E1C20-EF40-4972-8E68-5DC5AB47AA5C}" dt="2021-06-09T12:11:32.978" v="8734" actId="1076"/>
          <ac:picMkLst>
            <pc:docMk/>
            <pc:sldMk cId="2032850558" sldId="309"/>
            <ac:picMk id="8194" creationId="{75A08CBD-CF8D-4723-96EB-D3C1BE18D024}"/>
          </ac:picMkLst>
        </pc:picChg>
      </pc:sldChg>
      <pc:sldChg chg="addSp delSp modSp mod delAnim modAnim modNotesTx">
        <pc:chgData name="Takehara Kazuyo" userId="6c1305eccc517997" providerId="LiveId" clId="{211E1C20-EF40-4972-8E68-5DC5AB47AA5C}" dt="2021-06-09T11:18:24.221" v="6275" actId="20577"/>
        <pc:sldMkLst>
          <pc:docMk/>
          <pc:sldMk cId="2568599430" sldId="310"/>
        </pc:sldMkLst>
        <pc:picChg chg="mod">
          <ac:chgData name="Takehara Kazuyo" userId="6c1305eccc517997" providerId="LiveId" clId="{211E1C20-EF40-4972-8E68-5DC5AB47AA5C}" dt="2021-06-08T09:41:28.760" v="842" actId="1036"/>
          <ac:picMkLst>
            <pc:docMk/>
            <pc:sldMk cId="2568599430" sldId="310"/>
            <ac:picMk id="18" creationId="{A3A65F33-6E92-4841-B985-DB4490F7369A}"/>
          </ac:picMkLst>
        </pc:picChg>
        <pc:picChg chg="mod">
          <ac:chgData name="Takehara Kazuyo" userId="6c1305eccc517997" providerId="LiveId" clId="{211E1C20-EF40-4972-8E68-5DC5AB47AA5C}" dt="2021-06-08T09:39:10.797" v="829" actId="732"/>
          <ac:picMkLst>
            <pc:docMk/>
            <pc:sldMk cId="2568599430" sldId="310"/>
            <ac:picMk id="19" creationId="{D8C3DED5-D0C2-4F4C-929F-E596924B0F6A}"/>
          </ac:picMkLst>
        </pc:picChg>
        <pc:cxnChg chg="add mod">
          <ac:chgData name="Takehara Kazuyo" userId="6c1305eccc517997" providerId="LiveId" clId="{211E1C20-EF40-4972-8E68-5DC5AB47AA5C}" dt="2021-06-08T09:40:19.875" v="833" actId="1582"/>
          <ac:cxnSpMkLst>
            <pc:docMk/>
            <pc:sldMk cId="2568599430" sldId="310"/>
            <ac:cxnSpMk id="4" creationId="{AE3DD3CB-211E-4156-9AB7-F521322A79CC}"/>
          </ac:cxnSpMkLst>
        </pc:cxnChg>
        <pc:cxnChg chg="mod">
          <ac:chgData name="Takehara Kazuyo" userId="6c1305eccc517997" providerId="LiveId" clId="{211E1C20-EF40-4972-8E68-5DC5AB47AA5C}" dt="2021-06-08T09:40:00.487" v="830" actId="693"/>
          <ac:cxnSpMkLst>
            <pc:docMk/>
            <pc:sldMk cId="2568599430" sldId="310"/>
            <ac:cxnSpMk id="23" creationId="{C8BC2BB9-4D2A-4698-8705-4E6D824A5120}"/>
          </ac:cxnSpMkLst>
        </pc:cxnChg>
        <pc:cxnChg chg="del">
          <ac:chgData name="Takehara Kazuyo" userId="6c1305eccc517997" providerId="LiveId" clId="{211E1C20-EF40-4972-8E68-5DC5AB47AA5C}" dt="2021-06-08T09:40:49.186" v="836" actId="478"/>
          <ac:cxnSpMkLst>
            <pc:docMk/>
            <pc:sldMk cId="2568599430" sldId="310"/>
            <ac:cxnSpMk id="25" creationId="{ECBE2688-D1CD-4CF6-90DD-CA0498117494}"/>
          </ac:cxnSpMkLst>
        </pc:cxnChg>
        <pc:cxnChg chg="add mod">
          <ac:chgData name="Takehara Kazuyo" userId="6c1305eccc517997" providerId="LiveId" clId="{211E1C20-EF40-4972-8E68-5DC5AB47AA5C}" dt="2021-06-08T09:41:23.842" v="841" actId="1036"/>
          <ac:cxnSpMkLst>
            <pc:docMk/>
            <pc:sldMk cId="2568599430" sldId="310"/>
            <ac:cxnSpMk id="28" creationId="{963B1E5F-FC0D-46E3-9332-BDC8F50E822C}"/>
          </ac:cxnSpMkLst>
        </pc:cxnChg>
        <pc:cxnChg chg="add mod">
          <ac:chgData name="Takehara Kazuyo" userId="6c1305eccc517997" providerId="LiveId" clId="{211E1C20-EF40-4972-8E68-5DC5AB47AA5C}" dt="2021-06-08T09:41:23.842" v="841" actId="1036"/>
          <ac:cxnSpMkLst>
            <pc:docMk/>
            <pc:sldMk cId="2568599430" sldId="310"/>
            <ac:cxnSpMk id="29" creationId="{EBEE17EB-D487-4141-BD05-BB3F3F9E6BFA}"/>
          </ac:cxnSpMkLst>
        </pc:cxnChg>
      </pc:sldChg>
      <pc:sldChg chg="modSp mod modCm">
        <pc:chgData name="Takehara Kazuyo" userId="6c1305eccc517997" providerId="LiveId" clId="{211E1C20-EF40-4972-8E68-5DC5AB47AA5C}" dt="2021-06-08T09:36:56.692" v="826"/>
        <pc:sldMkLst>
          <pc:docMk/>
          <pc:sldMk cId="628136135" sldId="311"/>
        </pc:sldMkLst>
        <pc:spChg chg="mod">
          <ac:chgData name="Takehara Kazuyo" userId="6c1305eccc517997" providerId="LiveId" clId="{211E1C20-EF40-4972-8E68-5DC5AB47AA5C}" dt="2021-06-08T09:35:52.544" v="824"/>
          <ac:spMkLst>
            <pc:docMk/>
            <pc:sldMk cId="628136135" sldId="311"/>
            <ac:spMk id="21" creationId="{D84C5960-2D0C-47C1-BEBC-8E541BA89B4B}"/>
          </ac:spMkLst>
        </pc:spChg>
      </pc:sldChg>
      <pc:sldChg chg="modSp mod modAnim modNotesTx">
        <pc:chgData name="Takehara Kazuyo" userId="6c1305eccc517997" providerId="LiveId" clId="{211E1C20-EF40-4972-8E68-5DC5AB47AA5C}" dt="2021-06-09T12:17:47.091" v="8941" actId="20577"/>
        <pc:sldMkLst>
          <pc:docMk/>
          <pc:sldMk cId="3808428474" sldId="312"/>
        </pc:sldMkLst>
        <pc:spChg chg="mod">
          <ac:chgData name="Takehara Kazuyo" userId="6c1305eccc517997" providerId="LiveId" clId="{211E1C20-EF40-4972-8E68-5DC5AB47AA5C}" dt="2021-06-09T11:34:07.720" v="7165" actId="6549"/>
          <ac:spMkLst>
            <pc:docMk/>
            <pc:sldMk cId="3808428474" sldId="312"/>
            <ac:spMk id="4" creationId="{6A73FED7-FE47-4D37-AF06-76063304D4FB}"/>
          </ac:spMkLst>
        </pc:spChg>
        <pc:spChg chg="mod">
          <ac:chgData name="Takehara Kazuyo" userId="6c1305eccc517997" providerId="LiveId" clId="{211E1C20-EF40-4972-8E68-5DC5AB47AA5C}" dt="2021-06-09T11:40:49.153" v="7728"/>
          <ac:spMkLst>
            <pc:docMk/>
            <pc:sldMk cId="3808428474" sldId="312"/>
            <ac:spMk id="9" creationId="{1061ED56-4186-4BED-90E4-59D89BC5BE89}"/>
          </ac:spMkLst>
        </pc:spChg>
        <pc:spChg chg="mod">
          <ac:chgData name="Takehara Kazuyo" userId="6c1305eccc517997" providerId="LiveId" clId="{211E1C20-EF40-4972-8E68-5DC5AB47AA5C}" dt="2021-06-09T11:40:55.107" v="7729" actId="1076"/>
          <ac:spMkLst>
            <pc:docMk/>
            <pc:sldMk cId="3808428474" sldId="312"/>
            <ac:spMk id="10" creationId="{3888F10F-55E5-4026-92EF-F9E9F9AE7D8D}"/>
          </ac:spMkLst>
        </pc:spChg>
        <pc:spChg chg="mod">
          <ac:chgData name="Takehara Kazuyo" userId="6c1305eccc517997" providerId="LiveId" clId="{211E1C20-EF40-4972-8E68-5DC5AB47AA5C}" dt="2021-06-09T11:40:55.107" v="7729" actId="1076"/>
          <ac:spMkLst>
            <pc:docMk/>
            <pc:sldMk cId="3808428474" sldId="312"/>
            <ac:spMk id="11" creationId="{A835485F-7C9D-4D82-842F-F4BD9A25B924}"/>
          </ac:spMkLst>
        </pc:spChg>
      </pc:sldChg>
      <pc:sldChg chg="modNotesTx">
        <pc:chgData name="Takehara Kazuyo" userId="6c1305eccc517997" providerId="LiveId" clId="{211E1C20-EF40-4972-8E68-5DC5AB47AA5C}" dt="2021-06-09T12:13:07.255" v="8829" actId="20577"/>
        <pc:sldMkLst>
          <pc:docMk/>
          <pc:sldMk cId="1453387780" sldId="314"/>
        </pc:sldMkLst>
      </pc:sldChg>
      <pc:sldChg chg="addSp delSp modSp mod modAnim modCm modNotesTx">
        <pc:chgData name="Takehara Kazuyo" userId="6c1305eccc517997" providerId="LiveId" clId="{211E1C20-EF40-4972-8E68-5DC5AB47AA5C}" dt="2021-06-09T12:17:22.594" v="8925" actId="20577"/>
        <pc:sldMkLst>
          <pc:docMk/>
          <pc:sldMk cId="638057805" sldId="315"/>
        </pc:sldMkLst>
        <pc:spChg chg="mod">
          <ac:chgData name="Takehara Kazuyo" userId="6c1305eccc517997" providerId="LiveId" clId="{211E1C20-EF40-4972-8E68-5DC5AB47AA5C}" dt="2021-06-09T11:31:28.757" v="6995"/>
          <ac:spMkLst>
            <pc:docMk/>
            <pc:sldMk cId="638057805" sldId="315"/>
            <ac:spMk id="2" creationId="{0E9CD9FB-2759-401A-AD98-45B3BDF4FE8B}"/>
          </ac:spMkLst>
        </pc:spChg>
        <pc:spChg chg="mod">
          <ac:chgData name="Takehara Kazuyo" userId="6c1305eccc517997" providerId="LiveId" clId="{211E1C20-EF40-4972-8E68-5DC5AB47AA5C}" dt="2021-06-09T11:31:59.216" v="6999" actId="1076"/>
          <ac:spMkLst>
            <pc:docMk/>
            <pc:sldMk cId="638057805" sldId="315"/>
            <ac:spMk id="4" creationId="{38A6A8CC-7610-4772-9464-0A03C417FA0F}"/>
          </ac:spMkLst>
        </pc:spChg>
        <pc:grpChg chg="del">
          <ac:chgData name="Takehara Kazuyo" userId="6c1305eccc517997" providerId="LiveId" clId="{211E1C20-EF40-4972-8E68-5DC5AB47AA5C}" dt="2021-06-09T11:31:44.413" v="6996" actId="478"/>
          <ac:grpSpMkLst>
            <pc:docMk/>
            <pc:sldMk cId="638057805" sldId="315"/>
            <ac:grpSpMk id="6" creationId="{CFFB76A6-7581-4F03-A707-B16FB7DFF4C3}"/>
          </ac:grpSpMkLst>
        </pc:grpChg>
        <pc:picChg chg="add mod">
          <ac:chgData name="Takehara Kazuyo" userId="6c1305eccc517997" providerId="LiveId" clId="{211E1C20-EF40-4972-8E68-5DC5AB47AA5C}" dt="2021-06-09T11:32:21.224" v="7003" actId="1076"/>
          <ac:picMkLst>
            <pc:docMk/>
            <pc:sldMk cId="638057805" sldId="315"/>
            <ac:picMk id="10" creationId="{C1CCFFF7-C228-4D2A-919E-F55AC2566093}"/>
          </ac:picMkLst>
        </pc:picChg>
        <pc:picChg chg="mod">
          <ac:chgData name="Takehara Kazuyo" userId="6c1305eccc517997" providerId="LiveId" clId="{211E1C20-EF40-4972-8E68-5DC5AB47AA5C}" dt="2021-06-09T11:32:01.831" v="7000" actId="1076"/>
          <ac:picMkLst>
            <pc:docMk/>
            <pc:sldMk cId="638057805" sldId="315"/>
            <ac:picMk id="6146" creationId="{CACD77B7-BDDB-4A7D-8CD5-92EFBC2D2E22}"/>
          </ac:picMkLst>
        </pc:picChg>
      </pc:sldChg>
      <pc:sldChg chg="del ord modNotesTx">
        <pc:chgData name="Takehara Kazuyo" userId="6c1305eccc517997" providerId="LiveId" clId="{211E1C20-EF40-4972-8E68-5DC5AB47AA5C}" dt="2021-06-09T10:19:41.476" v="1745" actId="2696"/>
        <pc:sldMkLst>
          <pc:docMk/>
          <pc:sldMk cId="1213143779" sldId="316"/>
        </pc:sldMkLst>
      </pc:sldChg>
      <pc:sldChg chg="ord modNotesTx">
        <pc:chgData name="Takehara Kazuyo" userId="6c1305eccc517997" providerId="LiveId" clId="{211E1C20-EF40-4972-8E68-5DC5AB47AA5C}" dt="2021-06-09T10:31:13.265" v="2377" actId="20577"/>
        <pc:sldMkLst>
          <pc:docMk/>
          <pc:sldMk cId="3814095244" sldId="317"/>
        </pc:sldMkLst>
      </pc:sldChg>
      <pc:sldChg chg="modNotesTx">
        <pc:chgData name="Takehara Kazuyo" userId="6c1305eccc517997" providerId="LiveId" clId="{211E1C20-EF40-4972-8E68-5DC5AB47AA5C}" dt="2021-06-09T10:55:02.309" v="4060" actId="20577"/>
        <pc:sldMkLst>
          <pc:docMk/>
          <pc:sldMk cId="2025883732" sldId="318"/>
        </pc:sldMkLst>
      </pc:sldChg>
      <pc:sldChg chg="modNotesTx">
        <pc:chgData name="Takehara Kazuyo" userId="6c1305eccc517997" providerId="LiveId" clId="{211E1C20-EF40-4972-8E68-5DC5AB47AA5C}" dt="2021-06-09T10:55:28.886" v="4125" actId="20577"/>
        <pc:sldMkLst>
          <pc:docMk/>
          <pc:sldMk cId="708933674" sldId="319"/>
        </pc:sldMkLst>
      </pc:sldChg>
      <pc:sldChg chg="modNotesTx">
        <pc:chgData name="Takehara Kazuyo" userId="6c1305eccc517997" providerId="LiveId" clId="{211E1C20-EF40-4972-8E68-5DC5AB47AA5C}" dt="2021-06-09T12:00:17.481" v="8519" actId="20577"/>
        <pc:sldMkLst>
          <pc:docMk/>
          <pc:sldMk cId="3551573578" sldId="320"/>
        </pc:sldMkLst>
      </pc:sldChg>
      <pc:sldChg chg="addSp delSp modSp add mod modAnim modNotesTx">
        <pc:chgData name="Takehara Kazuyo" userId="6c1305eccc517997" providerId="LiveId" clId="{211E1C20-EF40-4972-8E68-5DC5AB47AA5C}" dt="2021-06-09T12:02:36.729" v="8520"/>
        <pc:sldMkLst>
          <pc:docMk/>
          <pc:sldMk cId="186717398" sldId="321"/>
        </pc:sldMkLst>
        <pc:spChg chg="add mod">
          <ac:chgData name="Takehara Kazuyo" userId="6c1305eccc517997" providerId="LiveId" clId="{211E1C20-EF40-4972-8E68-5DC5AB47AA5C}" dt="2021-06-09T11:02:11.938" v="4627" actId="14100"/>
          <ac:spMkLst>
            <pc:docMk/>
            <pc:sldMk cId="186717398" sldId="321"/>
            <ac:spMk id="4" creationId="{1A48430A-2FCC-45B3-B8E5-E15C48730554}"/>
          </ac:spMkLst>
        </pc:spChg>
        <pc:spChg chg="add del mod">
          <ac:chgData name="Takehara Kazuyo" userId="6c1305eccc517997" providerId="LiveId" clId="{211E1C20-EF40-4972-8E68-5DC5AB47AA5C}" dt="2021-06-09T10:59:15.616" v="4588"/>
          <ac:spMkLst>
            <pc:docMk/>
            <pc:sldMk cId="186717398" sldId="321"/>
            <ac:spMk id="11" creationId="{DD22A7F9-7D96-4F59-A125-BABCE1A45CBA}"/>
          </ac:spMkLst>
        </pc:spChg>
        <pc:spChg chg="del">
          <ac:chgData name="Takehara Kazuyo" userId="6c1305eccc517997" providerId="LiveId" clId="{211E1C20-EF40-4972-8E68-5DC5AB47AA5C}" dt="2021-06-09T10:59:17.160" v="4589" actId="478"/>
          <ac:spMkLst>
            <pc:docMk/>
            <pc:sldMk cId="186717398" sldId="321"/>
            <ac:spMk id="15" creationId="{C173C7FA-F3A7-4FA0-BE0D-B60733D16684}"/>
          </ac:spMkLst>
        </pc:spChg>
        <pc:spChg chg="del">
          <ac:chgData name="Takehara Kazuyo" userId="6c1305eccc517997" providerId="LiveId" clId="{211E1C20-EF40-4972-8E68-5DC5AB47AA5C}" dt="2021-06-09T10:59:17.160" v="4589" actId="478"/>
          <ac:spMkLst>
            <pc:docMk/>
            <pc:sldMk cId="186717398" sldId="321"/>
            <ac:spMk id="16" creationId="{D09A43BF-8AF6-4EEB-BB8D-07DA28FB9DF9}"/>
          </ac:spMkLst>
        </pc:spChg>
        <pc:spChg chg="add del mod">
          <ac:chgData name="Takehara Kazuyo" userId="6c1305eccc517997" providerId="LiveId" clId="{211E1C20-EF40-4972-8E68-5DC5AB47AA5C}" dt="2021-06-09T10:59:15.616" v="4588"/>
          <ac:spMkLst>
            <pc:docMk/>
            <pc:sldMk cId="186717398" sldId="321"/>
            <ac:spMk id="17" creationId="{699EFBDB-1111-4852-97D5-E60CE3D9E5A5}"/>
          </ac:spMkLst>
        </pc:spChg>
        <pc:spChg chg="add del mod">
          <ac:chgData name="Takehara Kazuyo" userId="6c1305eccc517997" providerId="LiveId" clId="{211E1C20-EF40-4972-8E68-5DC5AB47AA5C}" dt="2021-06-09T11:00:42.862" v="4613" actId="478"/>
          <ac:spMkLst>
            <pc:docMk/>
            <pc:sldMk cId="186717398" sldId="321"/>
            <ac:spMk id="19" creationId="{2AFECE09-0054-42AB-AE3F-E7E27F7176DC}"/>
          </ac:spMkLst>
        </pc:spChg>
        <pc:spChg chg="add mod">
          <ac:chgData name="Takehara Kazuyo" userId="6c1305eccc517997" providerId="LiveId" clId="{211E1C20-EF40-4972-8E68-5DC5AB47AA5C}" dt="2021-06-09T10:59:24.910" v="4591" actId="1076"/>
          <ac:spMkLst>
            <pc:docMk/>
            <pc:sldMk cId="186717398" sldId="321"/>
            <ac:spMk id="22" creationId="{0850EE24-9EF6-461A-BFD3-16E7C8B636DE}"/>
          </ac:spMkLst>
        </pc:spChg>
        <pc:spChg chg="add mod">
          <ac:chgData name="Takehara Kazuyo" userId="6c1305eccc517997" providerId="LiveId" clId="{211E1C20-EF40-4972-8E68-5DC5AB47AA5C}" dt="2021-06-09T11:12:03.831" v="5787" actId="14100"/>
          <ac:spMkLst>
            <pc:docMk/>
            <pc:sldMk cId="186717398" sldId="321"/>
            <ac:spMk id="23" creationId="{95A561AF-8ADD-458A-8ADE-199B4A29F230}"/>
          </ac:spMkLst>
        </pc:spChg>
        <pc:picChg chg="del">
          <ac:chgData name="Takehara Kazuyo" userId="6c1305eccc517997" providerId="LiveId" clId="{211E1C20-EF40-4972-8E68-5DC5AB47AA5C}" dt="2021-06-09T10:59:17.160" v="4589" actId="478"/>
          <ac:picMkLst>
            <pc:docMk/>
            <pc:sldMk cId="186717398" sldId="321"/>
            <ac:picMk id="2" creationId="{157B915E-422A-4789-9670-A7D1192891C2}"/>
          </ac:picMkLst>
        </pc:picChg>
        <pc:picChg chg="del">
          <ac:chgData name="Takehara Kazuyo" userId="6c1305eccc517997" providerId="LiveId" clId="{211E1C20-EF40-4972-8E68-5DC5AB47AA5C}" dt="2021-06-09T10:59:17.160" v="4589" actId="478"/>
          <ac:picMkLst>
            <pc:docMk/>
            <pc:sldMk cId="186717398" sldId="321"/>
            <ac:picMk id="3" creationId="{99026F8F-7DBC-4772-AD98-A62AE7DAAA30}"/>
          </ac:picMkLst>
        </pc:picChg>
        <pc:picChg chg="del">
          <ac:chgData name="Takehara Kazuyo" userId="6c1305eccc517997" providerId="LiveId" clId="{211E1C20-EF40-4972-8E68-5DC5AB47AA5C}" dt="2021-06-09T10:59:17.160" v="4589" actId="478"/>
          <ac:picMkLst>
            <pc:docMk/>
            <pc:sldMk cId="186717398" sldId="321"/>
            <ac:picMk id="5" creationId="{6222F4F5-BFC6-4665-B383-F6564E79D343}"/>
          </ac:picMkLst>
        </pc:picChg>
        <pc:picChg chg="add del mod">
          <ac:chgData name="Takehara Kazuyo" userId="6c1305eccc517997" providerId="LiveId" clId="{211E1C20-EF40-4972-8E68-5DC5AB47AA5C}" dt="2021-06-09T10:59:15.616" v="4588"/>
          <ac:picMkLst>
            <pc:docMk/>
            <pc:sldMk cId="186717398" sldId="321"/>
            <ac:picMk id="10" creationId="{A61B52D0-E232-4C1E-AA75-E969A2C2AA20}"/>
          </ac:picMkLst>
        </pc:picChg>
        <pc:picChg chg="add del mod">
          <ac:chgData name="Takehara Kazuyo" userId="6c1305eccc517997" providerId="LiveId" clId="{211E1C20-EF40-4972-8E68-5DC5AB47AA5C}" dt="2021-06-09T10:59:15.616" v="4588"/>
          <ac:picMkLst>
            <pc:docMk/>
            <pc:sldMk cId="186717398" sldId="321"/>
            <ac:picMk id="12" creationId="{B63F221D-820B-4F41-8FEB-5C40465A2B69}"/>
          </ac:picMkLst>
        </pc:picChg>
        <pc:picChg chg="add del mod">
          <ac:chgData name="Takehara Kazuyo" userId="6c1305eccc517997" providerId="LiveId" clId="{211E1C20-EF40-4972-8E68-5DC5AB47AA5C}" dt="2021-06-09T10:59:15.616" v="4588"/>
          <ac:picMkLst>
            <pc:docMk/>
            <pc:sldMk cId="186717398" sldId="321"/>
            <ac:picMk id="13" creationId="{A2F1C236-497E-485A-84D9-9B599C9E5D2B}"/>
          </ac:picMkLst>
        </pc:picChg>
        <pc:picChg chg="del">
          <ac:chgData name="Takehara Kazuyo" userId="6c1305eccc517997" providerId="LiveId" clId="{211E1C20-EF40-4972-8E68-5DC5AB47AA5C}" dt="2021-06-09T10:59:17.160" v="4589" actId="478"/>
          <ac:picMkLst>
            <pc:docMk/>
            <pc:sldMk cId="186717398" sldId="321"/>
            <ac:picMk id="14" creationId="{84FDF9BD-8277-413F-A113-D433A54AE818}"/>
          </ac:picMkLst>
        </pc:picChg>
        <pc:picChg chg="add mod">
          <ac:chgData name="Takehara Kazuyo" userId="6c1305eccc517997" providerId="LiveId" clId="{211E1C20-EF40-4972-8E68-5DC5AB47AA5C}" dt="2021-06-09T11:02:04.141" v="4626" actId="1076"/>
          <ac:picMkLst>
            <pc:docMk/>
            <pc:sldMk cId="186717398" sldId="321"/>
            <ac:picMk id="18" creationId="{87EA9697-2C0C-4A6C-B9FB-D636C03B5AA8}"/>
          </ac:picMkLst>
        </pc:picChg>
        <pc:picChg chg="add mod">
          <ac:chgData name="Takehara Kazuyo" userId="6c1305eccc517997" providerId="LiveId" clId="{211E1C20-EF40-4972-8E68-5DC5AB47AA5C}" dt="2021-06-09T11:01:44.930" v="4621" actId="1076"/>
          <ac:picMkLst>
            <pc:docMk/>
            <pc:sldMk cId="186717398" sldId="321"/>
            <ac:picMk id="20" creationId="{EC889864-EDF2-42B7-AE38-ADCAF32D54EF}"/>
          </ac:picMkLst>
        </pc:picChg>
        <pc:picChg chg="add mod">
          <ac:chgData name="Takehara Kazuyo" userId="6c1305eccc517997" providerId="LiveId" clId="{211E1C20-EF40-4972-8E68-5DC5AB47AA5C}" dt="2021-06-09T11:01:50.012" v="4623" actId="14100"/>
          <ac:picMkLst>
            <pc:docMk/>
            <pc:sldMk cId="186717398" sldId="321"/>
            <ac:picMk id="21" creationId="{CC17C8C8-8D85-48B2-9D4E-FCDEAF843765}"/>
          </ac:picMkLst>
        </pc:picChg>
        <pc:picChg chg="del">
          <ac:chgData name="Takehara Kazuyo" userId="6c1305eccc517997" providerId="LiveId" clId="{211E1C20-EF40-4972-8E68-5DC5AB47AA5C}" dt="2021-06-09T10:59:17.160" v="4589" actId="478"/>
          <ac:picMkLst>
            <pc:docMk/>
            <pc:sldMk cId="186717398" sldId="321"/>
            <ac:picMk id="3082" creationId="{41224098-86D4-4D52-9107-1E8820178B98}"/>
          </ac:picMkLst>
        </pc:picChg>
        <pc:picChg chg="del">
          <ac:chgData name="Takehara Kazuyo" userId="6c1305eccc517997" providerId="LiveId" clId="{211E1C20-EF40-4972-8E68-5DC5AB47AA5C}" dt="2021-06-09T10:59:17.160" v="4589" actId="478"/>
          <ac:picMkLst>
            <pc:docMk/>
            <pc:sldMk cId="186717398" sldId="321"/>
            <ac:picMk id="4100" creationId="{10CC3473-9680-4380-9441-DF74B17BECE6}"/>
          </ac:picMkLst>
        </pc:picChg>
      </pc:sldChg>
      <pc:sldChg chg="del">
        <pc:chgData name="Takehara Kazuyo" userId="6c1305eccc517997" providerId="LiveId" clId="{211E1C20-EF40-4972-8E68-5DC5AB47AA5C}" dt="2021-06-09T10:33:45.279" v="2594" actId="2696"/>
        <pc:sldMkLst>
          <pc:docMk/>
          <pc:sldMk cId="1779100790" sldId="321"/>
        </pc:sldMkLst>
      </pc:sldChg>
      <pc:sldChg chg="addSp delSp modSp add mod delAnim modAnim addCm modCm modNotesTx">
        <pc:chgData name="Takehara Kazuyo" userId="6c1305eccc517997" providerId="LiveId" clId="{211E1C20-EF40-4972-8E68-5DC5AB47AA5C}" dt="2021-06-09T12:07:50.469" v="8684" actId="20577"/>
        <pc:sldMkLst>
          <pc:docMk/>
          <pc:sldMk cId="2810085097" sldId="322"/>
        </pc:sldMkLst>
        <pc:spChg chg="add del mod">
          <ac:chgData name="Takehara Kazuyo" userId="6c1305eccc517997" providerId="LiveId" clId="{211E1C20-EF40-4972-8E68-5DC5AB47AA5C}" dt="2021-06-09T11:09:39.231" v="5752" actId="21"/>
          <ac:spMkLst>
            <pc:docMk/>
            <pc:sldMk cId="2810085097" sldId="322"/>
            <ac:spMk id="7" creationId="{00000000-0000-0000-0000-000000000000}"/>
          </ac:spMkLst>
        </pc:spChg>
        <pc:spChg chg="add del">
          <ac:chgData name="Takehara Kazuyo" userId="6c1305eccc517997" providerId="LiveId" clId="{211E1C20-EF40-4972-8E68-5DC5AB47AA5C}" dt="2021-06-09T11:09:38.247" v="5750" actId="22"/>
          <ac:spMkLst>
            <pc:docMk/>
            <pc:sldMk cId="2810085097" sldId="322"/>
            <ac:spMk id="8" creationId="{267C43D5-E34C-4A3C-8AFB-680812EEE53B}"/>
          </ac:spMkLst>
        </pc:spChg>
        <pc:spChg chg="add mod">
          <ac:chgData name="Takehara Kazuyo" userId="6c1305eccc517997" providerId="LiveId" clId="{211E1C20-EF40-4972-8E68-5DC5AB47AA5C}" dt="2021-06-09T11:10:12.283" v="5759"/>
          <ac:spMkLst>
            <pc:docMk/>
            <pc:sldMk cId="2810085097" sldId="322"/>
            <ac:spMk id="9" creationId="{6DF9A1D7-3CE3-4B31-B88B-455201C67283}"/>
          </ac:spMkLst>
        </pc:spChg>
        <pc:spChg chg="add mod">
          <ac:chgData name="Takehara Kazuyo" userId="6c1305eccc517997" providerId="LiveId" clId="{211E1C20-EF40-4972-8E68-5DC5AB47AA5C}" dt="2021-06-09T11:12:12.990" v="5791" actId="403"/>
          <ac:spMkLst>
            <pc:docMk/>
            <pc:sldMk cId="2810085097" sldId="322"/>
            <ac:spMk id="10" creationId="{AA898A32-FF61-42F1-B547-692F4D13A63D}"/>
          </ac:spMkLst>
        </pc:spChg>
        <pc:picChg chg="del">
          <ac:chgData name="Takehara Kazuyo" userId="6c1305eccc517997" providerId="LiveId" clId="{211E1C20-EF40-4972-8E68-5DC5AB47AA5C}" dt="2021-06-09T11:08:55.751" v="5739" actId="478"/>
          <ac:picMkLst>
            <pc:docMk/>
            <pc:sldMk cId="2810085097" sldId="322"/>
            <ac:picMk id="225" creationId="{00000000-0000-0000-0000-000000000000}"/>
          </ac:picMkLst>
        </pc:picChg>
        <pc:picChg chg="del">
          <ac:chgData name="Takehara Kazuyo" userId="6c1305eccc517997" providerId="LiveId" clId="{211E1C20-EF40-4972-8E68-5DC5AB47AA5C}" dt="2021-06-09T11:08:55.751" v="5739" actId="478"/>
          <ac:picMkLst>
            <pc:docMk/>
            <pc:sldMk cId="2810085097" sldId="322"/>
            <ac:picMk id="226" creationId="{00000000-0000-0000-0000-000000000000}"/>
          </ac:picMkLst>
        </pc:picChg>
        <pc:picChg chg="add del">
          <ac:chgData name="Takehara Kazuyo" userId="6c1305eccc517997" providerId="LiveId" clId="{211E1C20-EF40-4972-8E68-5DC5AB47AA5C}" dt="2021-06-09T11:09:13.695" v="5742" actId="478"/>
          <ac:picMkLst>
            <pc:docMk/>
            <pc:sldMk cId="2810085097" sldId="322"/>
            <ac:picMk id="227" creationId="{00000000-0000-0000-0000-000000000000}"/>
          </ac:picMkLst>
        </pc:picChg>
        <pc:picChg chg="del">
          <ac:chgData name="Takehara Kazuyo" userId="6c1305eccc517997" providerId="LiveId" clId="{211E1C20-EF40-4972-8E68-5DC5AB47AA5C}" dt="2021-06-09T11:08:55.751" v="5739" actId="478"/>
          <ac:picMkLst>
            <pc:docMk/>
            <pc:sldMk cId="2810085097" sldId="322"/>
            <ac:picMk id="229" creationId="{00000000-0000-0000-0000-000000000000}"/>
          </ac:picMkLst>
        </pc:picChg>
        <pc:picChg chg="add mod">
          <ac:chgData name="Takehara Kazuyo" userId="6c1305eccc517997" providerId="LiveId" clId="{211E1C20-EF40-4972-8E68-5DC5AB47AA5C}" dt="2021-06-09T11:14:24.559" v="5795" actId="1076"/>
          <ac:picMkLst>
            <pc:docMk/>
            <pc:sldMk cId="2810085097" sldId="322"/>
            <ac:picMk id="1026" creationId="{22313A3A-C611-4352-A2BB-155F73407487}"/>
          </ac:picMkLst>
        </pc:picChg>
      </pc:sldChg>
      <pc:sldChg chg="del">
        <pc:chgData name="Takehara Kazuyo" userId="6c1305eccc517997" providerId="LiveId" clId="{211E1C20-EF40-4972-8E68-5DC5AB47AA5C}" dt="2021-06-09T10:33:45.279" v="2594" actId="2696"/>
        <pc:sldMkLst>
          <pc:docMk/>
          <pc:sldMk cId="3602674695" sldId="322"/>
        </pc:sldMkLst>
      </pc:sldChg>
      <pc:sldChg chg="addSp delSp modSp add mod delAnim modAnim modNotesTx">
        <pc:chgData name="Takehara Kazuyo" userId="6c1305eccc517997" providerId="LiveId" clId="{211E1C20-EF40-4972-8E68-5DC5AB47AA5C}" dt="2021-06-09T12:11:07.847" v="8733"/>
        <pc:sldMkLst>
          <pc:docMk/>
          <pc:sldMk cId="1198317378" sldId="323"/>
        </pc:sldMkLst>
        <pc:spChg chg="del">
          <ac:chgData name="Takehara Kazuyo" userId="6c1305eccc517997" providerId="LiveId" clId="{211E1C20-EF40-4972-8E68-5DC5AB47AA5C}" dt="2021-06-09T11:18:41.173" v="6278" actId="478"/>
          <ac:spMkLst>
            <pc:docMk/>
            <pc:sldMk cId="1198317378" sldId="323"/>
            <ac:spMk id="11" creationId="{9AD1D8BA-346B-4E41-A7B3-CA8618BA9ED0}"/>
          </ac:spMkLst>
        </pc:spChg>
        <pc:spChg chg="del">
          <ac:chgData name="Takehara Kazuyo" userId="6c1305eccc517997" providerId="LiveId" clId="{211E1C20-EF40-4972-8E68-5DC5AB47AA5C}" dt="2021-06-09T11:18:42.494" v="6279" actId="478"/>
          <ac:spMkLst>
            <pc:docMk/>
            <pc:sldMk cId="1198317378" sldId="323"/>
            <ac:spMk id="17" creationId="{D30318C5-8521-46FD-93FF-F93183CFC821}"/>
          </ac:spMkLst>
        </pc:spChg>
        <pc:spChg chg="mod">
          <ac:chgData name="Takehara Kazuyo" userId="6c1305eccc517997" providerId="LiveId" clId="{211E1C20-EF40-4972-8E68-5DC5AB47AA5C}" dt="2021-06-09T11:19:24.975" v="6289" actId="1037"/>
          <ac:spMkLst>
            <pc:docMk/>
            <pc:sldMk cId="1198317378" sldId="323"/>
            <ac:spMk id="22" creationId="{8D479CD6-706F-4235-BD0B-12741FDBB5E3}"/>
          </ac:spMkLst>
        </pc:spChg>
        <pc:spChg chg="add mod">
          <ac:chgData name="Takehara Kazuyo" userId="6c1305eccc517997" providerId="LiveId" clId="{211E1C20-EF40-4972-8E68-5DC5AB47AA5C}" dt="2021-06-09T11:22:38.736" v="6364" actId="1076"/>
          <ac:spMkLst>
            <pc:docMk/>
            <pc:sldMk cId="1198317378" sldId="323"/>
            <ac:spMk id="25" creationId="{E0D59EAB-3B71-433E-8F8C-7CE5273F9C15}"/>
          </ac:spMkLst>
        </pc:spChg>
        <pc:picChg chg="del">
          <ac:chgData name="Takehara Kazuyo" userId="6c1305eccc517997" providerId="LiveId" clId="{211E1C20-EF40-4972-8E68-5DC5AB47AA5C}" dt="2021-06-09T11:18:43.335" v="6280" actId="478"/>
          <ac:picMkLst>
            <pc:docMk/>
            <pc:sldMk cId="1198317378" sldId="323"/>
            <ac:picMk id="16" creationId="{BE94858B-DA0A-43A6-8D50-D054EF82C138}"/>
          </ac:picMkLst>
        </pc:picChg>
        <pc:picChg chg="add mod">
          <ac:chgData name="Takehara Kazuyo" userId="6c1305eccc517997" providerId="LiveId" clId="{211E1C20-EF40-4972-8E68-5DC5AB47AA5C}" dt="2021-06-09T11:22:07.293" v="6362" actId="1076"/>
          <ac:picMkLst>
            <pc:docMk/>
            <pc:sldMk cId="1198317378" sldId="323"/>
            <ac:picMk id="2050" creationId="{537B65EA-22A7-474E-8BDB-4056F76F9EE9}"/>
          </ac:picMkLst>
        </pc:picChg>
        <pc:picChg chg="add mod">
          <ac:chgData name="Takehara Kazuyo" userId="6c1305eccc517997" providerId="LiveId" clId="{211E1C20-EF40-4972-8E68-5DC5AB47AA5C}" dt="2021-06-09T11:22:03.460" v="6361" actId="1076"/>
          <ac:picMkLst>
            <pc:docMk/>
            <pc:sldMk cId="1198317378" sldId="323"/>
            <ac:picMk id="2052" creationId="{9D48B2FC-9514-4118-B44F-27DFDDA57B31}"/>
          </ac:picMkLst>
        </pc:picChg>
        <pc:picChg chg="add mod">
          <ac:chgData name="Takehara Kazuyo" userId="6c1305eccc517997" providerId="LiveId" clId="{211E1C20-EF40-4972-8E68-5DC5AB47AA5C}" dt="2021-06-09T11:24:55.085" v="6651" actId="1076"/>
          <ac:picMkLst>
            <pc:docMk/>
            <pc:sldMk cId="1198317378" sldId="323"/>
            <ac:picMk id="2054" creationId="{79A1BC0E-BF9E-4068-9B95-032796E7D93F}"/>
          </ac:picMkLst>
        </pc:picChg>
        <pc:picChg chg="add del mod">
          <ac:chgData name="Takehara Kazuyo" userId="6c1305eccc517997" providerId="LiveId" clId="{211E1C20-EF40-4972-8E68-5DC5AB47AA5C}" dt="2021-06-09T11:26:34.902" v="6679" actId="478"/>
          <ac:picMkLst>
            <pc:docMk/>
            <pc:sldMk cId="1198317378" sldId="323"/>
            <ac:picMk id="2056" creationId="{B800911D-FB8B-404E-BF65-05E7E0A26C68}"/>
          </ac:picMkLst>
        </pc:picChg>
        <pc:picChg chg="add mod">
          <ac:chgData name="Takehara Kazuyo" userId="6c1305eccc517997" providerId="LiveId" clId="{211E1C20-EF40-4972-8E68-5DC5AB47AA5C}" dt="2021-06-09T11:27:46.673" v="6683" actId="14100"/>
          <ac:picMkLst>
            <pc:docMk/>
            <pc:sldMk cId="1198317378" sldId="323"/>
            <ac:picMk id="2058" creationId="{1D317506-0D41-40BA-BACE-094142603E4F}"/>
          </ac:picMkLst>
        </pc:picChg>
        <pc:picChg chg="del">
          <ac:chgData name="Takehara Kazuyo" userId="6c1305eccc517997" providerId="LiveId" clId="{211E1C20-EF40-4972-8E68-5DC5AB47AA5C}" dt="2021-06-09T11:18:40.177" v="6277" actId="478"/>
          <ac:picMkLst>
            <pc:docMk/>
            <pc:sldMk cId="1198317378" sldId="323"/>
            <ac:picMk id="6148" creationId="{E9EB0719-BEC7-4FD2-96BE-9966479DAA74}"/>
          </ac:picMkLst>
        </pc:picChg>
      </pc:sldChg>
      <pc:sldChg chg="del">
        <pc:chgData name="Takehara Kazuyo" userId="6c1305eccc517997" providerId="LiveId" clId="{211E1C20-EF40-4972-8E68-5DC5AB47AA5C}" dt="2021-06-09T10:33:45.279" v="2594" actId="2696"/>
        <pc:sldMkLst>
          <pc:docMk/>
          <pc:sldMk cId="2452167131" sldId="323"/>
        </pc:sldMkLst>
      </pc:sldChg>
      <pc:sldChg chg="del">
        <pc:chgData name="Takehara Kazuyo" userId="6c1305eccc517997" providerId="LiveId" clId="{211E1C20-EF40-4972-8E68-5DC5AB47AA5C}" dt="2021-06-09T10:33:45.279" v="2594" actId="2696"/>
        <pc:sldMkLst>
          <pc:docMk/>
          <pc:sldMk cId="3300198776" sldId="324"/>
        </pc:sldMkLst>
      </pc:sldChg>
      <pc:sldChg chg="del">
        <pc:chgData name="Takehara Kazuyo" userId="6c1305eccc517997" providerId="LiveId" clId="{211E1C20-EF40-4972-8E68-5DC5AB47AA5C}" dt="2021-06-09T10:33:45.279" v="2594" actId="2696"/>
        <pc:sldMkLst>
          <pc:docMk/>
          <pc:sldMk cId="1537599946" sldId="325"/>
        </pc:sldMkLst>
      </pc:sldChg>
    </pc:docChg>
  </pc:docChgLst>
  <pc:docChgLst>
    <pc:chgData name="BUI Thuy Linh" userId="S::linhbt@jpf.go.jp::9df5066e-d0b0-4ebc-aceb-99a7e95bf49f" providerId="AD" clId="Web-{0DF4091B-E7BF-3B15-F224-1CA3269AE973}"/>
    <pc:docChg chg="modSld">
      <pc:chgData name="BUI Thuy Linh" userId="S::linhbt@jpf.go.jp::9df5066e-d0b0-4ebc-aceb-99a7e95bf49f" providerId="AD" clId="Web-{0DF4091B-E7BF-3B15-F224-1CA3269AE973}" dt="2024-07-31T09:49:22.021" v="11" actId="1076"/>
      <pc:docMkLst>
        <pc:docMk/>
      </pc:docMkLst>
      <pc:sldChg chg="modSp">
        <pc:chgData name="BUI Thuy Linh" userId="S::linhbt@jpf.go.jp::9df5066e-d0b0-4ebc-aceb-99a7e95bf49f" providerId="AD" clId="Web-{0DF4091B-E7BF-3B15-F224-1CA3269AE973}" dt="2024-07-31T09:49:22.021" v="11" actId="1076"/>
        <pc:sldMkLst>
          <pc:docMk/>
          <pc:sldMk cId="3770018065" sldId="338"/>
        </pc:sldMkLst>
        <pc:grpChg chg="mod">
          <ac:chgData name="BUI Thuy Linh" userId="S::linhbt@jpf.go.jp::9df5066e-d0b0-4ebc-aceb-99a7e95bf49f" providerId="AD" clId="Web-{0DF4091B-E7BF-3B15-F224-1CA3269AE973}" dt="2024-07-31T09:49:22.005" v="10" actId="1076"/>
          <ac:grpSpMkLst>
            <pc:docMk/>
            <pc:sldMk cId="3770018065" sldId="338"/>
            <ac:grpSpMk id="9" creationId="{A1D2EB1C-0BE1-7082-85C7-C05DE2EBB6F4}"/>
          </ac:grpSpMkLst>
        </pc:grpChg>
        <pc:grpChg chg="mod">
          <ac:chgData name="BUI Thuy Linh" userId="S::linhbt@jpf.go.jp::9df5066e-d0b0-4ebc-aceb-99a7e95bf49f" providerId="AD" clId="Web-{0DF4091B-E7BF-3B15-F224-1CA3269AE973}" dt="2024-07-31T09:49:21.990" v="9" actId="1076"/>
          <ac:grpSpMkLst>
            <pc:docMk/>
            <pc:sldMk cId="3770018065" sldId="338"/>
            <ac:grpSpMk id="10" creationId="{C1EE9C24-DEB2-26E3-90CB-8412033E3828}"/>
          </ac:grpSpMkLst>
        </pc:grpChg>
        <pc:picChg chg="mod">
          <ac:chgData name="BUI Thuy Linh" userId="S::linhbt@jpf.go.jp::9df5066e-d0b0-4ebc-aceb-99a7e95bf49f" providerId="AD" clId="Web-{0DF4091B-E7BF-3B15-F224-1CA3269AE973}" dt="2024-07-31T09:49:22.021" v="11" actId="1076"/>
          <ac:picMkLst>
            <pc:docMk/>
            <pc:sldMk cId="3770018065" sldId="338"/>
            <ac:picMk id="3086" creationId="{93643129-706B-087F-C349-C0F121F38087}"/>
          </ac:picMkLst>
        </pc:picChg>
      </pc:sldChg>
      <pc:sldChg chg="modNotes">
        <pc:chgData name="BUI Thuy Linh" userId="S::linhbt@jpf.go.jp::9df5066e-d0b0-4ebc-aceb-99a7e95bf49f" providerId="AD" clId="Web-{0DF4091B-E7BF-3B15-F224-1CA3269AE973}" dt="2024-07-31T09:48:37.707" v="8"/>
        <pc:sldMkLst>
          <pc:docMk/>
          <pc:sldMk cId="2906496286" sldId="3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02658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皆さん、年中行事</a:t>
            </a:r>
            <a:r>
              <a:rPr lang="ja-JP" altLang="ja-JP" b="0" dirty="0"/>
              <a:t>［ねんちゅうぎょうじ］</a:t>
            </a:r>
            <a:r>
              <a:rPr lang="ja-JP" altLang="en-US" b="0" dirty="0"/>
              <a:t>は、知っていますか。（参加者数名に聞く）どんな年中行事がありますか。（参加者の答えの例：テト、クリスマス、など）▼</a:t>
            </a:r>
            <a:endParaRPr lang="en-US" altLang="ja-JP" b="0" dirty="0"/>
          </a:p>
          <a:p>
            <a:pPr marL="0" lvl="0" indent="0" algn="l" rtl="0">
              <a:spcBef>
                <a:spcPts val="0"/>
              </a:spcBef>
              <a:spcAft>
                <a:spcPts val="0"/>
              </a:spcAft>
              <a:buNone/>
            </a:pPr>
            <a:r>
              <a:rPr lang="ja-JP" altLang="en-US" b="0" dirty="0"/>
              <a:t>そうですね。年中行事は毎年同じ時期に行うイベントの事です。今日は</a:t>
            </a:r>
            <a:r>
              <a:rPr lang="ja-JP" b="0" dirty="0"/>
              <a:t>年中行事について、いっしょに見ていきましょう。▼</a:t>
            </a:r>
            <a:endParaRPr lang="en-US" altLang="ja-JP" b="0" dirty="0"/>
          </a:p>
          <a:p>
            <a:pPr marL="0" lvl="0" indent="0" algn="l" rtl="0">
              <a:spcBef>
                <a:spcPts val="0"/>
              </a:spcBef>
              <a:spcAft>
                <a:spcPts val="0"/>
              </a:spcAft>
              <a:buNone/>
            </a:pPr>
            <a:endParaRPr b="0" dirty="0"/>
          </a:p>
          <a:p>
            <a:pPr marL="0" lvl="0" indent="0" algn="l" rtl="0">
              <a:spcBef>
                <a:spcPts val="0"/>
              </a:spcBef>
              <a:spcAft>
                <a:spcPts val="0"/>
              </a:spcAft>
              <a:buNone/>
            </a:pPr>
            <a:r>
              <a:rPr lang="vi-VN" altLang="ja-JP" b="0" dirty="0"/>
              <a:t>Các bạn biết Sự kiện thường niên là gì phải không? (Hỏi một vài người tham gia) Có những Sự kiện thường niên nào?</a:t>
            </a:r>
            <a:r>
              <a:rPr lang="vi-VN" altLang="ja-JP" b="0" baseline="0" dirty="0"/>
              <a:t> (Ví dụ người tham gia trả lời: Tết, Giáng Sinh,...) </a:t>
            </a:r>
            <a:r>
              <a:rPr lang="ja-JP" altLang="en-US" b="0" dirty="0"/>
              <a:t>▼</a:t>
            </a:r>
            <a:endParaRPr lang="vi-VN" altLang="ja-JP" b="0" dirty="0"/>
          </a:p>
          <a:p>
            <a:pPr marL="0" lvl="0" indent="0" algn="l" rtl="0">
              <a:spcBef>
                <a:spcPts val="0"/>
              </a:spcBef>
              <a:spcAft>
                <a:spcPts val="0"/>
              </a:spcAft>
              <a:buNone/>
            </a:pPr>
            <a:r>
              <a:rPr lang="vi-VN" altLang="ja-JP" b="0" dirty="0"/>
              <a:t>Đúng vậy. Sự kiện thường niên là những sự kiện được tổ chức h</a:t>
            </a:r>
            <a:r>
              <a:rPr lang="en-US" altLang="ja-JP" b="0" dirty="0"/>
              <a:t>ằ</a:t>
            </a:r>
            <a:r>
              <a:rPr lang="vi-VN" altLang="ja-JP" b="0" dirty="0"/>
              <a:t>ng năm vào những thời điểm giống nhau. </a:t>
            </a:r>
            <a:r>
              <a:rPr lang="ja-JP" b="0" dirty="0"/>
              <a:t>Hôm nay chúng ta sẽ cùng tìm hiểu về những sự kiện diễn ra </a:t>
            </a:r>
            <a:r>
              <a:rPr lang="ja-JP" b="0" dirty="0" err="1"/>
              <a:t>h</a:t>
            </a:r>
            <a:r>
              <a:rPr lang="en-US" altLang="ja-JP" b="0" dirty="0"/>
              <a:t>ằ</a:t>
            </a:r>
            <a:r>
              <a:rPr lang="ja-JP" b="0" dirty="0"/>
              <a:t>ng năm. ▼</a:t>
            </a:r>
            <a:endParaRPr b="0" dirty="0"/>
          </a:p>
        </p:txBody>
      </p:sp>
      <p:sp>
        <p:nvSpPr>
          <p:cNvPr id="87" name="Google Shape;87;p1:notes"/>
          <p:cNvSpPr txBox="1">
            <a:spLocks noGrp="1"/>
          </p:cNvSpPr>
          <p:nvPr>
            <p:ph type="hdr" idx="3"/>
          </p:nvPr>
        </p:nvSpPr>
        <p:spPr>
          <a:xfrm>
            <a:off x="0" y="0"/>
            <a:ext cx="2918831" cy="4950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i="0" u="none" strike="noStrike" cap="none">
                <a:solidFill>
                  <a:srgbClr val="000000"/>
                </a:solidFill>
                <a:latin typeface="Arial"/>
                <a:ea typeface="Arial"/>
                <a:cs typeface="Arial"/>
                <a:sym typeface="Arial"/>
              </a:rPr>
              <a:t>2013　日本語プロモーション　ニッポンクイズ</a:t>
            </a:r>
            <a:endParaRPr/>
          </a:p>
        </p:txBody>
      </p:sp>
      <p:sp>
        <p:nvSpPr>
          <p:cNvPr id="88" name="Google Shape;88;p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756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問題４）</a:t>
            </a:r>
            <a:r>
              <a:rPr lang="ja-JP" b="0" dirty="0"/>
              <a:t>日本に</a:t>
            </a:r>
            <a:r>
              <a:rPr lang="ja-JP" altLang="en-US" b="0" dirty="0"/>
              <a:t>も「先生の日」があります</a:t>
            </a:r>
            <a:r>
              <a:rPr lang="ja-JP" b="0" dirty="0"/>
              <a:t>。○ですか、×ですか。</a:t>
            </a:r>
            <a:r>
              <a:rPr lang="ja-JP" altLang="en-US" b="0" dirty="0"/>
              <a:t>▼</a:t>
            </a:r>
            <a:endParaRPr b="0" dirty="0"/>
          </a:p>
          <a:p>
            <a:pPr marL="0" lvl="0" indent="0" algn="l" rtl="0">
              <a:spcBef>
                <a:spcPts val="0"/>
              </a:spcBef>
              <a:spcAft>
                <a:spcPts val="0"/>
              </a:spcAft>
              <a:buNone/>
            </a:pPr>
            <a:r>
              <a:rPr lang="ja-JP" altLang="en-US" b="0" dirty="0"/>
              <a:t>✕</a:t>
            </a:r>
            <a:r>
              <a:rPr lang="ja-JP" b="0" dirty="0"/>
              <a:t>　▼</a:t>
            </a:r>
            <a:endParaRPr lang="vi-VN" altLang="ja-JP" b="0" dirty="0"/>
          </a:p>
          <a:p>
            <a:pPr marL="0" lvl="0" indent="0" algn="l" rtl="0">
              <a:spcBef>
                <a:spcPts val="0"/>
              </a:spcBef>
              <a:spcAft>
                <a:spcPts val="0"/>
              </a:spcAft>
              <a:buNone/>
            </a:pPr>
            <a:endParaRPr lang="vi-VN" altLang="ja-JP" b="0" dirty="0"/>
          </a:p>
          <a:p>
            <a:pPr marL="0" lvl="0" indent="0" algn="l" rtl="0">
              <a:spcBef>
                <a:spcPts val="0"/>
              </a:spcBef>
              <a:spcAft>
                <a:spcPts val="0"/>
              </a:spcAft>
              <a:buNone/>
            </a:pPr>
            <a:r>
              <a:rPr lang="vi-VN" altLang="ja-JP" b="0" dirty="0"/>
              <a:t>Câu 4) Ở Nhật cũng có “Ngày nhà giáo”. Đúng hay sai? ▼</a:t>
            </a:r>
          </a:p>
          <a:p>
            <a:pPr marL="0" lvl="0" indent="0" algn="l" rtl="0">
              <a:spcBef>
                <a:spcPts val="0"/>
              </a:spcBef>
              <a:spcAft>
                <a:spcPts val="0"/>
              </a:spcAft>
              <a:buNone/>
            </a:pPr>
            <a:r>
              <a:rPr lang="vi-VN" altLang="ja-JP" b="0" dirty="0"/>
              <a:t>✕</a:t>
            </a:r>
            <a:r>
              <a:rPr lang="ja-JP" altLang="vi-VN" b="0" dirty="0"/>
              <a:t>　</a:t>
            </a:r>
            <a:r>
              <a:rPr lang="vi-VN" altLang="ja-JP" b="0" dirty="0"/>
              <a:t>▼</a:t>
            </a:r>
          </a:p>
          <a:p>
            <a:pPr marL="0" lvl="0" indent="0" algn="l" rtl="0">
              <a:spcBef>
                <a:spcPts val="0"/>
              </a:spcBef>
              <a:spcAft>
                <a:spcPts val="0"/>
              </a:spcAft>
              <a:buNone/>
            </a:pPr>
            <a:endParaRPr lang="en-US" altLang="ja-JP" b="1" dirty="0"/>
          </a:p>
        </p:txBody>
      </p:sp>
      <p:sp>
        <p:nvSpPr>
          <p:cNvPr id="177" name="Google Shape;177;p1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extLst>
      <p:ext uri="{BB962C8B-B14F-4D97-AF65-F5344CB8AC3E}">
        <p14:creationId xmlns:p14="http://schemas.microsoft.com/office/powerpoint/2010/main" val="83983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問題５）</a:t>
            </a:r>
            <a:r>
              <a:rPr lang="ja-JP" b="0" dirty="0"/>
              <a:t>12月31日は大晦日［おおみそか］です。大晦日の夜に日本人は寿司［すし］を食べます。〇ですか。✕ですか。▼</a:t>
            </a:r>
            <a:endParaRPr b="0" dirty="0"/>
          </a:p>
          <a:p>
            <a:pPr marL="0" lvl="0" indent="0" algn="l" rtl="0">
              <a:spcBef>
                <a:spcPts val="0"/>
              </a:spcBef>
              <a:spcAft>
                <a:spcPts val="0"/>
              </a:spcAft>
              <a:buNone/>
            </a:pPr>
            <a:r>
              <a:rPr lang="ja-JP" b="0" dirty="0"/>
              <a:t>✕　▼</a:t>
            </a:r>
            <a:endParaRPr b="0" dirty="0"/>
          </a:p>
          <a:p>
            <a:pPr marL="0" lvl="0" indent="0" algn="l" rtl="0">
              <a:spcBef>
                <a:spcPts val="0"/>
              </a:spcBef>
              <a:spcAft>
                <a:spcPts val="0"/>
              </a:spcAft>
              <a:buNone/>
            </a:pPr>
            <a:r>
              <a:rPr lang="vi-VN" altLang="ja-JP" b="0" dirty="0"/>
              <a:t>Câu 5) </a:t>
            </a:r>
            <a:r>
              <a:rPr lang="ja-JP" b="0" dirty="0"/>
              <a:t>Ngày 31 tháng 12 là giao thừa. Vào đêm giao thừa, người Nhật sẽ ăn Sushi. Đúng hay sai? ▼</a:t>
            </a:r>
            <a:endParaRPr b="0" dirty="0"/>
          </a:p>
          <a:p>
            <a:pPr marL="0" lvl="0" indent="0" algn="l" rtl="0">
              <a:spcBef>
                <a:spcPts val="0"/>
              </a:spcBef>
              <a:spcAft>
                <a:spcPts val="0"/>
              </a:spcAft>
              <a:buClr>
                <a:schemeClr val="dk1"/>
              </a:buClr>
              <a:buFont typeface="Arial"/>
              <a:buNone/>
            </a:pPr>
            <a:r>
              <a:rPr lang="ja-JP" b="0" dirty="0"/>
              <a:t>✕　▼</a:t>
            </a:r>
            <a:endParaRPr b="0" dirty="0"/>
          </a:p>
          <a:p>
            <a:pPr marL="0" lvl="0" indent="0" algn="l" rtl="0">
              <a:spcBef>
                <a:spcPts val="0"/>
              </a:spcBef>
              <a:spcAft>
                <a:spcPts val="0"/>
              </a:spcAft>
              <a:buNone/>
            </a:pPr>
            <a:endParaRPr dirty="0"/>
          </a:p>
        </p:txBody>
      </p:sp>
      <p:sp>
        <p:nvSpPr>
          <p:cNvPr id="119" name="Google Shape;119;p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extLst>
      <p:ext uri="{BB962C8B-B14F-4D97-AF65-F5344CB8AC3E}">
        <p14:creationId xmlns:p14="http://schemas.microsoft.com/office/powerpoint/2010/main" val="185103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ja-JP" b="0" strike="noStrike" dirty="0"/>
              <a:t>今日はたくさんある</a:t>
            </a:r>
            <a:r>
              <a:rPr lang="ja-JP" altLang="en-US" b="0" strike="noStrike" dirty="0"/>
              <a:t>日本の</a:t>
            </a:r>
            <a:r>
              <a:rPr lang="ja-JP" altLang="ja-JP" b="0" strike="noStrike" dirty="0"/>
              <a:t>行事</a:t>
            </a:r>
            <a:r>
              <a:rPr lang="ja-JP" altLang="en-US" b="0" strike="noStrike" dirty="0"/>
              <a:t>の中から</a:t>
            </a:r>
            <a:r>
              <a:rPr lang="ja-JP" altLang="ja-JP" b="0" strike="noStrike" dirty="0"/>
              <a:t>いくつか</a:t>
            </a:r>
            <a:r>
              <a:rPr lang="ja-JP" altLang="en-US" b="0" strike="noStrike" dirty="0"/>
              <a:t>説明</a:t>
            </a:r>
            <a:r>
              <a:rPr lang="ja-JP" altLang="ja-JP" b="0" strike="noStrike" dirty="0"/>
              <a:t>します</a:t>
            </a:r>
            <a:r>
              <a:rPr lang="ja-JP" b="0" strike="noStrike" dirty="0"/>
              <a:t>ので、</a:t>
            </a:r>
            <a:r>
              <a:rPr lang="ja-JP" b="0" dirty="0"/>
              <a:t>いっしょに勉強しましょう。</a:t>
            </a:r>
            <a:r>
              <a:rPr lang="ja-JP" altLang="en-US" sz="1800" b="0" dirty="0">
                <a:effectLst/>
                <a:latin typeface="Meiryo UI" panose="020B0604030504040204" pitchFamily="50" charset="-128"/>
                <a:ea typeface="Meiryo UI" panose="020B0604030504040204" pitchFamily="50" charset="-128"/>
              </a:rPr>
              <a:t>ベトナムにも似ている行事があるか考えながら聞いてください。</a:t>
            </a:r>
            <a:r>
              <a:rPr lang="ja-JP" b="0" dirty="0"/>
              <a:t>▼</a:t>
            </a:r>
            <a:endParaRPr lang="en-US" altLang="ja-JP" b="0" dirty="0"/>
          </a:p>
          <a:p>
            <a:pPr marL="0" lvl="0" indent="0" algn="l" rtl="0">
              <a:spcBef>
                <a:spcPts val="0"/>
              </a:spcBef>
              <a:spcAft>
                <a:spcPts val="0"/>
              </a:spcAft>
              <a:buNone/>
            </a:pPr>
            <a:endParaRPr b="0" dirty="0"/>
          </a:p>
          <a:p>
            <a:pPr marL="0" lvl="0" indent="0" algn="l" rtl="0">
              <a:spcBef>
                <a:spcPts val="0"/>
              </a:spcBef>
              <a:spcAft>
                <a:spcPts val="0"/>
              </a:spcAft>
              <a:buNone/>
            </a:pPr>
            <a:r>
              <a:rPr lang="vi-VN" altLang="ja-JP" b="0" dirty="0"/>
              <a:t>Hôm nay tôi sẽ giới thiệu một vài trong số rất nhiều sự kiện ở Nhật,</a:t>
            </a:r>
            <a:r>
              <a:rPr lang="vi-VN" altLang="ja-JP" b="0" baseline="0" dirty="0"/>
              <a:t> hãy cùng tìm hiểu nhé. Hãy nghe và thử nghĩ xem ở Việt Nam có những sự kiện giống như vậy không nhé.</a:t>
            </a:r>
            <a:r>
              <a:rPr lang="vi-VN" altLang="ja-JP" b="0" dirty="0"/>
              <a:t> </a:t>
            </a:r>
            <a:r>
              <a:rPr lang="ja-JP" b="0" dirty="0"/>
              <a:t>▼</a:t>
            </a:r>
            <a:endParaRPr b="0" dirty="0"/>
          </a:p>
        </p:txBody>
      </p:sp>
      <p:sp>
        <p:nvSpPr>
          <p:cNvPr id="185" name="Google Shape;185;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12</a:t>
            </a:fld>
            <a:endParaRPr/>
          </a:p>
        </p:txBody>
      </p:sp>
    </p:spTree>
    <p:extLst>
      <p:ext uri="{BB962C8B-B14F-4D97-AF65-F5344CB8AC3E}">
        <p14:creationId xmlns:p14="http://schemas.microsoft.com/office/powerpoint/2010/main" val="1976396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dirty="0"/>
              <a:t>まず１月には正月があります。日本で一番大きな行事です。▼</a:t>
            </a:r>
            <a:endParaRPr lang="en-US" altLang="ja-JP" b="0" strike="noStrike" dirty="0"/>
          </a:p>
          <a:p>
            <a:pPr marL="0" lvl="0" indent="0" algn="l" rtl="0">
              <a:spcBef>
                <a:spcPts val="0"/>
              </a:spcBef>
              <a:spcAft>
                <a:spcPts val="0"/>
              </a:spcAft>
              <a:buNone/>
            </a:pPr>
            <a:r>
              <a:rPr lang="ja-JP" altLang="en-US" b="0" strike="noStrike" dirty="0"/>
              <a:t>それから</a:t>
            </a:r>
            <a:r>
              <a:rPr lang="en-US" altLang="ja-JP" b="0" strike="noStrike" dirty="0"/>
              <a:t>2</a:t>
            </a:r>
            <a:r>
              <a:rPr lang="ja-JP" altLang="en-US" b="0" strike="noStrike" dirty="0"/>
              <a:t>月の初めには節分があります。豆で鬼を追い払う行事です。▼</a:t>
            </a:r>
            <a:endParaRPr lang="en-US" altLang="ja-JP" b="0" strike="noStrike" dirty="0"/>
          </a:p>
          <a:p>
            <a:pPr marL="0" lvl="0" indent="0" algn="l" rtl="0">
              <a:spcBef>
                <a:spcPts val="0"/>
              </a:spcBef>
              <a:spcAft>
                <a:spcPts val="0"/>
              </a:spcAft>
              <a:buNone/>
            </a:pPr>
            <a:r>
              <a:rPr lang="ja-JP" altLang="en-US" b="0" strike="noStrike" dirty="0"/>
              <a:t>２月</a:t>
            </a:r>
            <a:r>
              <a:rPr lang="en-US" altLang="ja-JP" b="0" strike="noStrike" dirty="0"/>
              <a:t>14</a:t>
            </a:r>
            <a:r>
              <a:rPr lang="ja-JP" altLang="en-US" b="0" strike="noStrike" dirty="0"/>
              <a:t>日はバレンタインデーです。▼</a:t>
            </a:r>
            <a:endParaRPr lang="en-US" altLang="ja-JP" b="0" strike="noStrike" dirty="0"/>
          </a:p>
          <a:p>
            <a:pPr marL="0" lvl="0" indent="0" algn="l" rtl="0">
              <a:spcBef>
                <a:spcPts val="0"/>
              </a:spcBef>
              <a:spcAft>
                <a:spcPts val="0"/>
              </a:spcAft>
              <a:buNone/>
            </a:pPr>
            <a:r>
              <a:rPr lang="en-US" altLang="ja-JP" b="0" strike="noStrike" dirty="0"/>
              <a:t>4</a:t>
            </a:r>
            <a:r>
              <a:rPr lang="ja-JP" altLang="en-US" b="0" strike="noStrike" dirty="0"/>
              <a:t>月の初め頃には桜が咲くので、お花見をする人がたくさんいます。▼</a:t>
            </a:r>
            <a:endParaRPr lang="en-US" altLang="ja-JP" b="0" strike="noStrike" dirty="0"/>
          </a:p>
          <a:p>
            <a:pPr marL="0" lvl="0" indent="0" algn="l" rtl="0">
              <a:spcBef>
                <a:spcPts val="0"/>
              </a:spcBef>
              <a:spcAft>
                <a:spcPts val="0"/>
              </a:spcAft>
              <a:buNone/>
            </a:pPr>
            <a:r>
              <a:rPr lang="en-US" altLang="ja-JP" b="0" strike="noStrike" dirty="0"/>
              <a:t>7</a:t>
            </a:r>
            <a:r>
              <a:rPr lang="ja-JP" altLang="en-US" b="0" strike="noStrike" dirty="0"/>
              <a:t>月から</a:t>
            </a:r>
            <a:r>
              <a:rPr lang="en-US" altLang="ja-JP" b="0" strike="noStrike" dirty="0"/>
              <a:t>9</a:t>
            </a:r>
            <a:r>
              <a:rPr lang="ja-JP" altLang="en-US" b="0" strike="noStrike" dirty="0"/>
              <a:t>月頃には、お盆</a:t>
            </a:r>
            <a:r>
              <a:rPr lang="en-US" altLang="ja-JP" b="0" strike="noStrike" dirty="0"/>
              <a:t>[</a:t>
            </a:r>
            <a:r>
              <a:rPr lang="ja-JP" altLang="en-US" b="0" strike="noStrike" dirty="0"/>
              <a:t>ぼん</a:t>
            </a:r>
            <a:r>
              <a:rPr lang="en-US" altLang="ja-JP" b="0" strike="noStrike" dirty="0"/>
              <a:t>]</a:t>
            </a:r>
            <a:r>
              <a:rPr lang="ja-JP" altLang="en-US" b="0" strike="noStrike" dirty="0"/>
              <a:t>があって、亡くなった人達を思い出します。ベトナムの「</a:t>
            </a:r>
            <a:r>
              <a:rPr lang="en-US" altLang="ja-JP" b="0" strike="noStrike" dirty="0"/>
              <a:t>Vu Lan</a:t>
            </a:r>
            <a:r>
              <a:rPr lang="ja-JP" altLang="en-US" b="0" strike="noStrike" dirty="0"/>
              <a:t>」のような行事です。▼</a:t>
            </a:r>
            <a:endParaRPr lang="en-US" altLang="ja-JP" b="0" strike="noStrike" dirty="0"/>
          </a:p>
          <a:p>
            <a:pPr marL="0" lvl="0" indent="0" algn="l" rtl="0">
              <a:spcBef>
                <a:spcPts val="0"/>
              </a:spcBef>
              <a:spcAft>
                <a:spcPts val="0"/>
              </a:spcAft>
              <a:buNone/>
            </a:pPr>
            <a:r>
              <a:rPr lang="en-US" altLang="ja-JP" b="0" strike="noStrike" dirty="0"/>
              <a:t>9</a:t>
            </a:r>
            <a:r>
              <a:rPr lang="ja-JP" altLang="en-US" b="0" strike="noStrike" dirty="0"/>
              <a:t>月から</a:t>
            </a:r>
            <a:r>
              <a:rPr lang="en-US" altLang="ja-JP" b="0" strike="noStrike" dirty="0"/>
              <a:t>10</a:t>
            </a:r>
            <a:r>
              <a:rPr lang="ja-JP" altLang="en-US" b="0" strike="noStrike" dirty="0"/>
              <a:t>月頃にある中秋節</a:t>
            </a:r>
            <a:r>
              <a:rPr lang="en-US" altLang="ja-JP" b="0" strike="noStrike" dirty="0"/>
              <a:t>[</a:t>
            </a:r>
            <a:r>
              <a:rPr lang="ja-JP" altLang="en-US" b="0" strike="noStrike" dirty="0"/>
              <a:t>ちゅうしゅうせつ</a:t>
            </a:r>
            <a:r>
              <a:rPr lang="en-US" altLang="ja-JP" b="0" strike="noStrike" dirty="0"/>
              <a:t>]</a:t>
            </a:r>
            <a:r>
              <a:rPr lang="ja-JP" altLang="en-US" b="0" strike="noStrike" dirty="0"/>
              <a:t>には、すすきやお団子をかざって月を眺</a:t>
            </a:r>
            <a:r>
              <a:rPr lang="en-US" altLang="ja-JP" b="0" strike="noStrike" dirty="0"/>
              <a:t>[</a:t>
            </a:r>
            <a:r>
              <a:rPr lang="ja-JP" altLang="en-US" b="0" strike="noStrike" dirty="0"/>
              <a:t>なが</a:t>
            </a:r>
            <a:r>
              <a:rPr lang="en-US" altLang="ja-JP" b="0" strike="noStrike" dirty="0"/>
              <a:t>]</a:t>
            </a:r>
            <a:r>
              <a:rPr lang="ja-JP" altLang="en-US" b="0" strike="noStrike" dirty="0"/>
              <a:t>めます。▼</a:t>
            </a:r>
            <a:endParaRPr lang="en-US" altLang="ja-JP" b="0" strike="noStrike" dirty="0"/>
          </a:p>
          <a:p>
            <a:pPr marL="0" lvl="0" indent="0" algn="l" rtl="0">
              <a:spcBef>
                <a:spcPts val="0"/>
              </a:spcBef>
              <a:spcAft>
                <a:spcPts val="0"/>
              </a:spcAft>
              <a:buNone/>
            </a:pPr>
            <a:r>
              <a:rPr lang="ja-JP" altLang="en-US" b="0" strike="noStrike" dirty="0"/>
              <a:t>そして</a:t>
            </a:r>
            <a:r>
              <a:rPr lang="en-US" altLang="ja-JP" b="0" strike="noStrike" dirty="0"/>
              <a:t>12</a:t>
            </a:r>
            <a:r>
              <a:rPr lang="ja-JP" altLang="en-US" b="0" strike="noStrike" dirty="0"/>
              <a:t>月には、クリスマスと大晦日</a:t>
            </a:r>
            <a:r>
              <a:rPr lang="en-US" altLang="ja-JP" b="0" strike="noStrike" dirty="0"/>
              <a:t>[</a:t>
            </a:r>
            <a:r>
              <a:rPr lang="ja-JP" altLang="en-US" b="0" strike="noStrike" dirty="0"/>
              <a:t>おおみそか</a:t>
            </a:r>
            <a:r>
              <a:rPr lang="en-US" altLang="ja-JP" b="0" strike="noStrike" dirty="0"/>
              <a:t>]</a:t>
            </a:r>
            <a:r>
              <a:rPr lang="ja-JP" altLang="en-US" b="0" strike="noStrike" dirty="0"/>
              <a:t>があります。大晦日は</a:t>
            </a:r>
            <a:r>
              <a:rPr lang="en-US" altLang="ja-JP" b="0" strike="noStrike" dirty="0"/>
              <a:t>1</a:t>
            </a:r>
            <a:r>
              <a:rPr lang="ja-JP" altLang="en-US" b="0" strike="noStrike" dirty="0"/>
              <a:t>年の最後の日で、みんなで年越しそばを食べます。▼</a:t>
            </a:r>
            <a:endParaRPr lang="vi-VN" altLang="ja-JP" b="0" strike="noStrike" dirty="0"/>
          </a:p>
          <a:p>
            <a:pPr marL="0" lvl="0" indent="0" algn="l" rtl="0">
              <a:spcBef>
                <a:spcPts val="0"/>
              </a:spcBef>
              <a:spcAft>
                <a:spcPts val="0"/>
              </a:spcAft>
              <a:buNone/>
            </a:pPr>
            <a:endParaRPr lang="vi-VN" altLang="ja-JP" b="0" strike="noStrike" dirty="0"/>
          </a:p>
          <a:p>
            <a:pPr marL="0" lvl="0" indent="0" algn="l" rtl="0">
              <a:spcBef>
                <a:spcPts val="0"/>
              </a:spcBef>
              <a:spcAft>
                <a:spcPts val="0"/>
              </a:spcAft>
              <a:buNone/>
            </a:pPr>
            <a:r>
              <a:rPr lang="vi-VN" altLang="ja-JP" b="0" strike="noStrike" dirty="0"/>
              <a:t>Đầu tiên, vào tháng 1 có ngày Tết. Đây là sự kiện lớn nhất ở Nhật. </a:t>
            </a:r>
            <a:r>
              <a:rPr lang="ja-JP" altLang="en-US" b="0" strike="noStrike" dirty="0"/>
              <a:t>▼</a:t>
            </a:r>
            <a:endParaRPr lang="vi-VN" altLang="ja-JP" b="0" strike="noStrike" dirty="0"/>
          </a:p>
          <a:p>
            <a:pPr marL="0" lvl="0" indent="0" algn="l" rtl="0">
              <a:spcBef>
                <a:spcPts val="0"/>
              </a:spcBef>
              <a:spcAft>
                <a:spcPts val="0"/>
              </a:spcAft>
              <a:buNone/>
            </a:pPr>
            <a:r>
              <a:rPr lang="vi-VN" altLang="ja-JP" b="0" strike="noStrike" dirty="0"/>
              <a:t>Tiếp đến,</a:t>
            </a:r>
            <a:r>
              <a:rPr lang="vi-VN" altLang="ja-JP" b="0" strike="noStrike" baseline="0" dirty="0"/>
              <a:t> vào đầu tháng 2 có sự kiện Setsubun. Đây là sự kiện dùng đậu để xua đuổi ma quỷ. </a:t>
            </a:r>
            <a:r>
              <a:rPr lang="ja-JP" altLang="en-US" b="0" strike="noStrike" dirty="0"/>
              <a:t>▼</a:t>
            </a:r>
            <a:endParaRPr lang="vi-VN" altLang="ja-JP" b="0" strike="noStrike" dirty="0"/>
          </a:p>
          <a:p>
            <a:pPr marL="0" lvl="0" indent="0" algn="l" rtl="0">
              <a:spcBef>
                <a:spcPts val="0"/>
              </a:spcBef>
              <a:spcAft>
                <a:spcPts val="0"/>
              </a:spcAft>
              <a:buNone/>
            </a:pPr>
            <a:r>
              <a:rPr lang="vi-VN" altLang="ja-JP" b="0" strike="noStrike" dirty="0"/>
              <a:t>Ngày 14/2 là Lễ tình yêu.</a:t>
            </a:r>
            <a:r>
              <a:rPr lang="vi-VN" altLang="ja-JP" b="0" strike="noStrike" baseline="0" dirty="0"/>
              <a:t> </a:t>
            </a:r>
            <a:r>
              <a:rPr lang="ja-JP" altLang="en-US" b="0" strike="noStrike" dirty="0"/>
              <a:t>▼</a:t>
            </a:r>
            <a:endParaRPr lang="vi-VN" altLang="ja-JP" b="0" strike="noStrike" dirty="0"/>
          </a:p>
          <a:p>
            <a:pPr marL="0" lvl="0" indent="0" algn="l" rtl="0">
              <a:spcBef>
                <a:spcPts val="0"/>
              </a:spcBef>
              <a:spcAft>
                <a:spcPts val="0"/>
              </a:spcAft>
              <a:buNone/>
            </a:pPr>
            <a:r>
              <a:rPr lang="vi-VN" altLang="ja-JP" b="0" strike="noStrike" dirty="0"/>
              <a:t>Hoa anh đào sẽ nở vào khoảng đầu tháng 4 </a:t>
            </a:r>
            <a:r>
              <a:rPr lang="vi-VN" altLang="ja-JP" b="0" strike="noStrike" baseline="0" dirty="0"/>
              <a:t>nên có rất nhiều người đi ngắm hoa. </a:t>
            </a:r>
            <a:r>
              <a:rPr lang="ja-JP" altLang="en-US" b="0" strike="noStrike" dirty="0"/>
              <a:t>▼</a:t>
            </a:r>
            <a:endParaRPr lang="vi-VN" altLang="ja-JP" b="0" strike="noStrike" dirty="0"/>
          </a:p>
          <a:p>
            <a:pPr marL="0" lvl="0" indent="0" algn="l" rtl="0">
              <a:spcBef>
                <a:spcPts val="0"/>
              </a:spcBef>
              <a:spcAft>
                <a:spcPts val="0"/>
              </a:spcAft>
              <a:buNone/>
            </a:pPr>
            <a:r>
              <a:rPr lang="vi-VN" altLang="ja-JP" b="0" strike="noStrike" dirty="0"/>
              <a:t>Từ khoảng tháng 7 đến tháng 9 có Lễ hội Obon để tưởng nhớ người đã khuất. </a:t>
            </a:r>
            <a:r>
              <a:rPr lang="en-US" altLang="ja-JP" b="0" strike="noStrike" dirty="0" err="1"/>
              <a:t>Gần</a:t>
            </a:r>
            <a:r>
              <a:rPr lang="en-US" altLang="ja-JP" b="0" strike="noStrike" baseline="0" dirty="0"/>
              <a:t> </a:t>
            </a:r>
            <a:r>
              <a:rPr lang="en-US" altLang="ja-JP" b="0" strike="noStrike" baseline="0" dirty="0" err="1"/>
              <a:t>giống</a:t>
            </a:r>
            <a:r>
              <a:rPr lang="en-US" altLang="ja-JP" b="0" strike="noStrike" baseline="0" dirty="0"/>
              <a:t> </a:t>
            </a:r>
            <a:r>
              <a:rPr lang="en-US" altLang="ja-JP" b="0" strike="noStrike" baseline="0" dirty="0" err="1"/>
              <a:t>Lễ</a:t>
            </a:r>
            <a:r>
              <a:rPr lang="en-US" altLang="ja-JP" b="0" strike="noStrike" baseline="0" dirty="0"/>
              <a:t> Vu </a:t>
            </a:r>
            <a:r>
              <a:rPr lang="en-US" altLang="ja-JP" b="0" strike="noStrike" baseline="0" dirty="0" err="1"/>
              <a:t>lan</a:t>
            </a:r>
            <a:r>
              <a:rPr lang="en-US" altLang="ja-JP" b="0" strike="noStrike" baseline="0" dirty="0"/>
              <a:t> </a:t>
            </a:r>
            <a:r>
              <a:rPr lang="en-US" altLang="ja-JP" b="0" strike="noStrike" baseline="0" dirty="0" err="1"/>
              <a:t>của</a:t>
            </a:r>
            <a:r>
              <a:rPr lang="en-US" altLang="ja-JP" b="0" strike="noStrike" baseline="0" dirty="0"/>
              <a:t> </a:t>
            </a:r>
            <a:r>
              <a:rPr lang="en-US" altLang="ja-JP" b="0" strike="noStrike" baseline="0" dirty="0" err="1"/>
              <a:t>Việt</a:t>
            </a:r>
            <a:r>
              <a:rPr lang="en-US" altLang="ja-JP" b="0" strike="noStrike" baseline="0" dirty="0"/>
              <a:t> Nam.</a:t>
            </a:r>
            <a:r>
              <a:rPr lang="ja-JP" altLang="en-US" b="0" strike="noStrike" dirty="0"/>
              <a:t>▼</a:t>
            </a:r>
            <a:endParaRPr lang="vi-VN" altLang="ja-JP" b="0" strike="noStrike" dirty="0"/>
          </a:p>
          <a:p>
            <a:pPr marL="0" lvl="0" indent="0" algn="l" rtl="0">
              <a:spcBef>
                <a:spcPts val="0"/>
              </a:spcBef>
              <a:spcAft>
                <a:spcPts val="0"/>
              </a:spcAft>
              <a:buNone/>
            </a:pPr>
            <a:r>
              <a:rPr lang="vi-VN" altLang="ja-JP" b="0" strike="noStrike" dirty="0"/>
              <a:t>Tết trung thu kéo dài từ khoảng tháng 9 đến tháng 10, có thể trang trí cỏ lau cùng bánh dango và ngắm trăng. </a:t>
            </a:r>
            <a:r>
              <a:rPr lang="ja-JP" altLang="en-US" b="0" strike="noStrike" dirty="0"/>
              <a:t>▼</a:t>
            </a:r>
            <a:endParaRPr lang="vi-VN" altLang="ja-JP" b="0" strike="noStrike" dirty="0"/>
          </a:p>
          <a:p>
            <a:pPr marL="0" lvl="0" indent="0" algn="l" rtl="0">
              <a:spcBef>
                <a:spcPts val="0"/>
              </a:spcBef>
              <a:spcAft>
                <a:spcPts val="0"/>
              </a:spcAft>
              <a:buNone/>
            </a:pPr>
            <a:r>
              <a:rPr lang="vi-VN" altLang="ja-JP" b="0" strike="noStrike" dirty="0"/>
              <a:t>Tiếp đến vào tháng 12, có lễ Giáng sinh và giao thừa. Giao thừa là ngày cuối cùng của năm, mọi người sẽ ăn mỳ Toshikoshi soba. </a:t>
            </a:r>
            <a:r>
              <a:rPr lang="ja-JP" altLang="en-US" b="0" strike="noStrike" dirty="0"/>
              <a:t>▼</a:t>
            </a:r>
            <a:endParaRPr lang="vi-VN" altLang="ja-JP" b="0" strike="noStrike" dirty="0"/>
          </a:p>
          <a:p>
            <a:pPr marL="0" lvl="0" indent="0" algn="l" rtl="0">
              <a:spcBef>
                <a:spcPts val="0"/>
              </a:spcBef>
              <a:spcAft>
                <a:spcPts val="0"/>
              </a:spcAft>
              <a:buNone/>
            </a:pPr>
            <a:endParaRPr lang="en-US" altLang="ja-JP" b="0" strike="noStrike" dirty="0"/>
          </a:p>
        </p:txBody>
      </p:sp>
      <p:sp>
        <p:nvSpPr>
          <p:cNvPr id="99" name="Google Shape;99;p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extLst>
      <p:ext uri="{BB962C8B-B14F-4D97-AF65-F5344CB8AC3E}">
        <p14:creationId xmlns:p14="http://schemas.microsoft.com/office/powerpoint/2010/main" val="371169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ベトナムと日本の行事を比べると、どちらの国にもある行事があります。そして、ベトナムにしかない行事と、日本にしかない行事もあります。▼</a:t>
            </a:r>
            <a:endParaRPr lang="vi-VN" altLang="ja-JP" b="0" dirty="0"/>
          </a:p>
          <a:p>
            <a:pPr marL="0" lvl="0" indent="0" algn="l" rtl="0">
              <a:spcBef>
                <a:spcPts val="0"/>
              </a:spcBef>
              <a:spcAft>
                <a:spcPts val="0"/>
              </a:spcAft>
              <a:buNone/>
            </a:pPr>
            <a:r>
              <a:rPr lang="vi-VN" b="0" dirty="0"/>
              <a:t>So sánh sự kiện ở Việt N</a:t>
            </a:r>
            <a:r>
              <a:rPr lang="en-US" b="0" dirty="0"/>
              <a:t>a</a:t>
            </a:r>
            <a:r>
              <a:rPr lang="vi-VN" b="0" dirty="0"/>
              <a:t>m</a:t>
            </a:r>
            <a:r>
              <a:rPr lang="vi-VN" b="0" baseline="0" dirty="0"/>
              <a:t> và Nhật Bản, có những sự kiện mà cả hai nước cùng có. Và cũng có những sự kiện chỉ có ở Việt Nam hoặc những sự kiện chỉ có ở Nhật Bản. </a:t>
            </a:r>
            <a:r>
              <a:rPr lang="ja-JP" altLang="en-US" b="0" dirty="0"/>
              <a:t>▼</a:t>
            </a:r>
            <a:endParaRPr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extLst>
      <p:ext uri="{BB962C8B-B14F-4D97-AF65-F5344CB8AC3E}">
        <p14:creationId xmlns:p14="http://schemas.microsoft.com/office/powerpoint/2010/main" val="18469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dirty="0"/>
              <a:t>日本の行事カレンダーをもう一度見てみましょう。ベトナムにない行事は</a:t>
            </a:r>
            <a:r>
              <a:rPr lang="ja-JP" altLang="en-US" b="0" dirty="0"/>
              <a:t>何ですか。（参加者数人に聞く。参加者の答えの例：節分、花見、など）ベトナムと同じ行事もありますね。何ですか。（参加者数人に聞く。参加者の答えの例：正月、バレンタインデー、クリスマス、など）</a:t>
            </a:r>
            <a:r>
              <a:rPr lang="ja-JP" altLang="en-US" b="0" i="0" dirty="0">
                <a:solidFill>
                  <a:srgbClr val="000000"/>
                </a:solidFill>
                <a:effectLst/>
                <a:latin typeface="Arial" panose="020B0604020202020204" pitchFamily="34" charset="0"/>
              </a:rPr>
              <a:t>では、皆さんが考えたことが合っているかどうか、一緒に見てみましょう。▼</a:t>
            </a:r>
            <a:endParaRPr lang="en-US" altLang="ja-JP" b="0" i="0" dirty="0">
              <a:solidFill>
                <a:srgbClr val="000000"/>
              </a:solidFill>
              <a:effectLst/>
              <a:latin typeface="Arial" panose="020B0604020202020204" pitchFamily="34" charset="0"/>
            </a:endParaRPr>
          </a:p>
          <a:p>
            <a:pPr marL="0" lvl="0" indent="0" algn="l" rtl="0">
              <a:spcBef>
                <a:spcPts val="0"/>
              </a:spcBef>
              <a:spcAft>
                <a:spcPts val="0"/>
              </a:spcAft>
              <a:buNone/>
            </a:pPr>
            <a:endParaRPr lang="en-US" altLang="ja-JP" b="0" strike="noStrike" dirty="0"/>
          </a:p>
          <a:p>
            <a:pPr marL="0" lvl="0" indent="0" algn="l" rtl="0">
              <a:spcBef>
                <a:spcPts val="0"/>
              </a:spcBef>
              <a:spcAft>
                <a:spcPts val="0"/>
              </a:spcAft>
              <a:buNone/>
            </a:pPr>
            <a:r>
              <a:rPr lang="vi-VN" b="0" dirty="0"/>
              <a:t>Hãy cùng nhìn lại lịch những sự kiện ở Nhật. Những sự kiện nào không có ở Việt Nam? (Hỏi một vài người tham gia. Ví dụ người tham gia trả lời: Setsubun, ngắm hoa...) Cũng có những sự kiện giống ở Việt Nam. Đó là những sự</a:t>
            </a:r>
            <a:r>
              <a:rPr lang="vi-VN" b="0" baseline="0" dirty="0"/>
              <a:t> kiện nào? (Hỏi một vài người tham gia. Ví dụ người tham gia trả lời: Ngày Tết, lễ tình yêu, Giáng sinh, ...) Vậy thì hãy thử cùng xem câu trả lời của các bạn có đúng không nhé. </a:t>
            </a:r>
            <a:r>
              <a:rPr lang="ja-JP" altLang="en-US" b="0" i="0" dirty="0">
                <a:solidFill>
                  <a:srgbClr val="000000"/>
                </a:solidFill>
                <a:effectLst/>
                <a:latin typeface="Arial" panose="020B0604020202020204" pitchFamily="34" charset="0"/>
              </a:rPr>
              <a:t>▼</a:t>
            </a:r>
            <a:endParaRPr b="0" dirty="0"/>
          </a:p>
        </p:txBody>
      </p:sp>
      <p:sp>
        <p:nvSpPr>
          <p:cNvPr id="99" name="Google Shape;99;p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8742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ではまず日本にあって、ベトナムにない行事です。▼</a:t>
            </a:r>
          </a:p>
          <a:p>
            <a:pPr marL="0" lvl="0" indent="0" algn="l" rtl="0">
              <a:spcBef>
                <a:spcPts val="0"/>
              </a:spcBef>
              <a:spcAft>
                <a:spcPts val="0"/>
              </a:spcAft>
              <a:buNone/>
            </a:pPr>
            <a:r>
              <a:rPr lang="ja-JP" altLang="en-US" b="0" dirty="0"/>
              <a:t>節分は、</a:t>
            </a:r>
            <a:r>
              <a:rPr lang="en-US" altLang="ja-JP" b="0" dirty="0"/>
              <a:t>2</a:t>
            </a:r>
            <a:r>
              <a:rPr lang="ja-JP" altLang="en-US" b="0" dirty="0"/>
              <a:t>月の初め頃、立春の前日に行こないます。悪い鬼を豆で追い払って、その年の幸運を願います。▼</a:t>
            </a:r>
            <a:endParaRPr lang="en-US" altLang="ja-JP" b="0" dirty="0"/>
          </a:p>
          <a:p>
            <a:pPr marL="0" lvl="0" indent="0" algn="l" rtl="0">
              <a:spcBef>
                <a:spcPts val="0"/>
              </a:spcBef>
              <a:spcAft>
                <a:spcPts val="0"/>
              </a:spcAft>
              <a:buNone/>
            </a:pPr>
            <a:r>
              <a:rPr lang="ja-JP" altLang="en-US" b="0" dirty="0"/>
              <a:t>また恵方巻</a:t>
            </a:r>
            <a:r>
              <a:rPr lang="en-US" altLang="ja-JP" b="0" dirty="0"/>
              <a:t>[</a:t>
            </a:r>
            <a:r>
              <a:rPr lang="ja-JP" altLang="en-US" b="0" dirty="0"/>
              <a:t>えほうまき</a:t>
            </a:r>
            <a:r>
              <a:rPr lang="en-US" altLang="ja-JP" b="0" dirty="0"/>
              <a:t>]</a:t>
            </a:r>
            <a:r>
              <a:rPr lang="ja-JP" altLang="en-US" b="0" dirty="0"/>
              <a:t>という巻きずしを、その年の良い方角を向いて食べる習慣もありますから、日本に行ったら皆さんも体験してみてください。▼</a:t>
            </a:r>
            <a:endParaRPr lang="en-US" altLang="ja-JP" b="0" dirty="0"/>
          </a:p>
          <a:p>
            <a:pPr marL="0" lvl="0" indent="0" algn="l" rtl="0">
              <a:spcBef>
                <a:spcPts val="0"/>
              </a:spcBef>
              <a:spcAft>
                <a:spcPts val="0"/>
              </a:spcAft>
              <a:buNone/>
            </a:pPr>
            <a:r>
              <a:rPr lang="en-US" altLang="ja-JP" b="0" dirty="0"/>
              <a:t>4</a:t>
            </a:r>
            <a:r>
              <a:rPr lang="ja-JP" altLang="en-US" b="0" dirty="0"/>
              <a:t>月頃にはきれいに咲いた桜の花を見に行く花見があります。▼</a:t>
            </a:r>
            <a:endParaRPr lang="en-US" altLang="ja-JP" b="0" dirty="0"/>
          </a:p>
          <a:p>
            <a:pPr marL="0" lvl="0" indent="0" algn="l" rtl="0">
              <a:spcBef>
                <a:spcPts val="0"/>
              </a:spcBef>
              <a:spcAft>
                <a:spcPts val="0"/>
              </a:spcAft>
              <a:buNone/>
            </a:pPr>
            <a:r>
              <a:rPr lang="ja-JP" altLang="en-US" b="0" dirty="0"/>
              <a:t>花見は、会社の人同士で行くことも多いですから、皆さんも同僚</a:t>
            </a:r>
            <a:r>
              <a:rPr lang="en-US" altLang="ja-JP" b="0" dirty="0"/>
              <a:t>[</a:t>
            </a:r>
            <a:r>
              <a:rPr lang="ja-JP" altLang="en-US" b="0" dirty="0"/>
              <a:t>どうりょう</a:t>
            </a:r>
            <a:r>
              <a:rPr lang="en-US" altLang="ja-JP" b="0" dirty="0"/>
              <a:t>]</a:t>
            </a:r>
            <a:r>
              <a:rPr lang="ja-JP" altLang="en-US" b="0" dirty="0"/>
              <a:t>と一緒に行くかもしれませんね。▼</a:t>
            </a:r>
            <a:endParaRPr lang="en-US" altLang="ja-JP" b="0" dirty="0"/>
          </a:p>
          <a:p>
            <a:pPr marL="0" lvl="0" indent="0" algn="l" rtl="0">
              <a:spcBef>
                <a:spcPts val="0"/>
              </a:spcBef>
              <a:spcAft>
                <a:spcPts val="0"/>
              </a:spcAft>
              <a:buNone/>
            </a:pPr>
            <a:r>
              <a:rPr lang="ja-JP" altLang="en-US" b="0" i="0" dirty="0">
                <a:solidFill>
                  <a:srgbClr val="483D8B"/>
                </a:solidFill>
                <a:effectLst/>
                <a:latin typeface="Meiryo" panose="020B0604030504040204" pitchFamily="50" charset="-128"/>
                <a:ea typeface="Meiryo" panose="020B0604030504040204" pitchFamily="50" charset="-128"/>
              </a:rPr>
              <a:t>他にも日本にしかない行事が色々あります。日本に行ったら、日本にしかない行事も体験してみてください。▼</a:t>
            </a:r>
            <a:endParaRPr lang="ja-JP" altLang="en-US"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Trước hết là những sự kiện có ở Nhật nhưng không có ở Việt Nam.</a:t>
            </a:r>
            <a:r>
              <a:rPr lang="ja-JP" altLang="en-US" b="0" dirty="0"/>
              <a:t>▼</a:t>
            </a:r>
            <a:endParaRPr lang="vi-VN" altLang="ja-JP" b="0" dirty="0"/>
          </a:p>
          <a:p>
            <a:pPr marL="0" lvl="0" indent="0" algn="l" rtl="0">
              <a:spcBef>
                <a:spcPts val="0"/>
              </a:spcBef>
              <a:spcAft>
                <a:spcPts val="0"/>
              </a:spcAft>
              <a:buNone/>
            </a:pPr>
            <a:r>
              <a:rPr lang="vi-VN" b="0" dirty="0"/>
              <a:t>Setsubun là sự kiện</a:t>
            </a:r>
            <a:r>
              <a:rPr lang="vi-VN" b="0" baseline="0" dirty="0"/>
              <a:t> được tổ chức vào khoảng đầu tháng 2, trước ngày lập xuân. Vào ngày này, hạt đậu được dùng để xua đuổi ma quỷ và cầu mong những điều may mắn cả năm.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b="0" dirty="0"/>
              <a:t>Ngoài ra,</a:t>
            </a:r>
            <a:r>
              <a:rPr lang="vi-VN" b="0" baseline="0" dirty="0"/>
              <a:t> người Nhật còn có thói quen quay mặt về hướng tốt của năm đó và ăn một loại sushi cuộn tên là Ehoumaki. Khi đến Nhật, các bạn hãy thử trải nghiệm nhé.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Vào khoảng tháng 4 có sự kiện ngắm hoa để đi ngắm hoa anh đào nở rất đẹp.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Có rất nhiều người đi ngắm hoa</a:t>
            </a:r>
            <a:r>
              <a:rPr lang="vi-VN" altLang="ja-JP" b="0" baseline="0" dirty="0"/>
              <a:t> cùng đồng nghiệp trong công ty, vậy nên có lẽ các bạn cũng sẽ đi cùng đồng nghiệp nhỉ.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Ngoài ra còn rất nhiều sự kiện khác chỉ có ở Nhật. Khi đến Nhật, các bạn hãy thử trải nghiệm những sự kiện chỉ có ở Nhật</a:t>
            </a:r>
            <a:r>
              <a:rPr lang="vi-VN" altLang="ja-JP" b="0" baseline="0" dirty="0"/>
              <a:t> nhé. </a:t>
            </a:r>
            <a:r>
              <a:rPr lang="ja-JP" altLang="en-US" b="0" i="0" dirty="0">
                <a:solidFill>
                  <a:srgbClr val="483D8B"/>
                </a:solidFill>
                <a:effectLst/>
                <a:latin typeface="Meiryo" panose="020B0604030504040204" pitchFamily="50" charset="-128"/>
                <a:ea typeface="Meiryo" panose="020B0604030504040204" pitchFamily="50" charset="-128"/>
              </a:rPr>
              <a:t>▼</a:t>
            </a:r>
            <a:endParaRPr lang="en-US" altLang="ja-JP" b="0" dirty="0"/>
          </a:p>
        </p:txBody>
      </p:sp>
      <p:sp>
        <p:nvSpPr>
          <p:cNvPr id="99" name="Google Shape;99;p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extLst>
      <p:ext uri="{BB962C8B-B14F-4D97-AF65-F5344CB8AC3E}">
        <p14:creationId xmlns:p14="http://schemas.microsoft.com/office/powerpoint/2010/main" val="89583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それではベトナムで有名な行事や、有名な日で、日本のカレンダーにない行事はありますか。（参加者数名に聞く。参加者の答えの例：先生の日、女性の日、など）▼</a:t>
            </a:r>
            <a:endParaRPr lang="en-US" altLang="ja-JP" b="0" dirty="0"/>
          </a:p>
          <a:p>
            <a:pPr marL="0" lvl="0" indent="0" algn="l" rtl="0">
              <a:spcBef>
                <a:spcPts val="0"/>
              </a:spcBef>
              <a:spcAft>
                <a:spcPts val="0"/>
              </a:spcAft>
              <a:buNone/>
            </a:pPr>
            <a:r>
              <a:rPr lang="ja-JP" altLang="en-US" b="0" dirty="0"/>
              <a:t>そうですね。先生の日や女性の日がありません。みなさんは先生の日や、女性の日にどんなことをしますか。（参加者数人に聞く、参加者の答えの例：花をあげます。お菓子をあげます）どうしてベトナムの人は先生の日や、女性の日を大切にしているのでしょうか。考えたことがありますか。（参加者数人に聞く、参加者の答えの例：ベトナム人は女性を大切にしているから。）ベトナムのいいところを日本人にも教えてあげられるといいですよね。▼</a:t>
            </a:r>
            <a:endParaRPr lang="en-US" altLang="ja-JP" b="0" dirty="0"/>
          </a:p>
          <a:p>
            <a:pPr marL="0" lvl="0" indent="0" algn="l" rtl="0">
              <a:spcBef>
                <a:spcPts val="0"/>
              </a:spcBef>
              <a:spcAft>
                <a:spcPts val="0"/>
              </a:spcAft>
              <a:buNone/>
            </a:pPr>
            <a:r>
              <a:rPr lang="ja-JP" altLang="en-US" b="0" dirty="0"/>
              <a:t>先生の日や、女性の日は日本にはない行事なので、日本に行ったら日本人に紹介してあげてください。▼</a:t>
            </a:r>
            <a:endParaRPr lang="vi-VN" altLang="ja-JP" b="0" dirty="0"/>
          </a:p>
          <a:p>
            <a:pPr marL="0" lvl="0" indent="0" algn="l" rtl="0">
              <a:spcBef>
                <a:spcPts val="0"/>
              </a:spcBef>
              <a:spcAft>
                <a:spcPts val="0"/>
              </a:spcAft>
              <a:buNone/>
            </a:pPr>
            <a:endParaRPr lang="vi-VN" altLang="ja-JP" b="0" dirty="0"/>
          </a:p>
          <a:p>
            <a:pPr marL="0" lvl="0" indent="0" algn="l" rtl="0">
              <a:spcBef>
                <a:spcPts val="0"/>
              </a:spcBef>
              <a:spcAft>
                <a:spcPts val="0"/>
              </a:spcAft>
              <a:buNone/>
            </a:pPr>
            <a:r>
              <a:rPr lang="vi-VN" altLang="ja-JP" b="0" dirty="0"/>
              <a:t>Vậy thì cũng có những sự kiện hoặc ngày</a:t>
            </a:r>
            <a:r>
              <a:rPr lang="vi-VN" altLang="ja-JP" b="0" baseline="0" dirty="0"/>
              <a:t> lễ nổi tiếng ở Việt Nam nhưng không có trên lịch của Nhật. (Hỏi một vài người tham gia. Ví dụ người tham gia trả lời: Ngày nhà giáo, ngày phụ nữ...) </a:t>
            </a:r>
            <a:r>
              <a:rPr lang="ja-JP" altLang="en-US" b="0" i="0" dirty="0">
                <a:solidFill>
                  <a:srgbClr val="483D8B"/>
                </a:solidFill>
                <a:effectLst/>
                <a:latin typeface="Meiryo" panose="020B0604030504040204" pitchFamily="50" charset="-128"/>
                <a:ea typeface="Meiryo" panose="020B0604030504040204" pitchFamily="50" charset="-128"/>
              </a:rPr>
              <a:t>▼</a:t>
            </a:r>
            <a:endParaRPr lang="vi-VN" altLang="ja-JP" b="0" i="0" dirty="0">
              <a:solidFill>
                <a:srgbClr val="483D8B"/>
              </a:solidFill>
              <a:effectLst/>
              <a:latin typeface="Meiryo" panose="020B0604030504040204" pitchFamily="50" charset="-128"/>
              <a:ea typeface="Meiryo" panose="020B0604030504040204" pitchFamily="50" charset="-128"/>
            </a:endParaRPr>
          </a:p>
          <a:p>
            <a:pPr marL="0" lvl="0" indent="0" algn="l" rtl="0">
              <a:spcBef>
                <a:spcPts val="0"/>
              </a:spcBef>
              <a:spcAft>
                <a:spcPts val="0"/>
              </a:spcAft>
              <a:buNone/>
            </a:pPr>
            <a:r>
              <a:rPr lang="vi-VN" altLang="ja-JP" b="0" i="0" dirty="0">
                <a:solidFill>
                  <a:srgbClr val="483D8B"/>
                </a:solidFill>
                <a:effectLst/>
                <a:latin typeface="Meiryo" panose="020B0604030504040204" pitchFamily="50" charset="-128"/>
                <a:ea typeface="Meiryo" panose="020B0604030504040204" pitchFamily="50" charset="-128"/>
              </a:rPr>
              <a:t>Đúng vậy.</a:t>
            </a:r>
            <a:r>
              <a:rPr lang="vi-VN" altLang="ja-JP" b="0" i="0" baseline="0" dirty="0">
                <a:solidFill>
                  <a:srgbClr val="483D8B"/>
                </a:solidFill>
                <a:effectLst/>
                <a:latin typeface="Meiryo" panose="020B0604030504040204" pitchFamily="50" charset="-128"/>
                <a:ea typeface="Meiryo" panose="020B0604030504040204" pitchFamily="50" charset="-128"/>
              </a:rPr>
              <a:t> Không có ngày nhà giáo hay ngày phụ nữ. Các bạn thường làm gì trong ngày nhà giáo và ngày phụ nữ? (Hỏi một vài người tham gia, ví dụ người tham gia trả lời: tặng hoa, tặng bánh kẹo...) Tại sao người Việt Nam rất coi trọng ngày nhà giáo và ngày phụ nữ? Các bạn đã từng nghĩ đến việc này chưa? (Hỏi một vài người tham gia, ví dụ người tham gia trả lời: vì người Việt Nam rất coi trọng phụ nữ...) Thật tốt nếu có thể giới thiệu với người Nhật những điều tốt ở Việt Nam phải không? </a:t>
            </a:r>
            <a:r>
              <a:rPr lang="ja-JP" altLang="en-US" b="0" dirty="0"/>
              <a:t>▼</a:t>
            </a:r>
            <a:endParaRPr lang="vi-VN" altLang="ja-JP" b="0" dirty="0"/>
          </a:p>
          <a:p>
            <a:pPr marL="0" lvl="0" indent="0" algn="l" rtl="0">
              <a:spcBef>
                <a:spcPts val="0"/>
              </a:spcBef>
              <a:spcAft>
                <a:spcPts val="0"/>
              </a:spcAft>
              <a:buNone/>
            </a:pPr>
            <a:r>
              <a:rPr lang="vi-VN" altLang="ja-JP" b="0" dirty="0"/>
              <a:t>Vì ngày nhà giáo và ngày phụ nữ là những sự kiện mà ở Nhật không có, nên khi đến Nhật, hãy giới thiệu cho người Nhật biết nhé. </a:t>
            </a:r>
            <a:r>
              <a:rPr lang="ja-JP" altLang="en-US" b="0" dirty="0"/>
              <a:t>▼</a:t>
            </a:r>
            <a:endParaRPr lang="en-US"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extLst>
      <p:ext uri="{BB962C8B-B14F-4D97-AF65-F5344CB8AC3E}">
        <p14:creationId xmlns:p14="http://schemas.microsoft.com/office/powerpoint/2010/main" val="50611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それからベトナムにも日本にもある行事です。▼</a:t>
            </a:r>
            <a:endParaRPr lang="en-US" altLang="ja-JP" b="0" dirty="0"/>
          </a:p>
          <a:p>
            <a:pPr marL="0" lvl="0" indent="0" algn="l" rtl="0">
              <a:spcBef>
                <a:spcPts val="0"/>
              </a:spcBef>
              <a:spcAft>
                <a:spcPts val="0"/>
              </a:spcAft>
              <a:buNone/>
            </a:pPr>
            <a:r>
              <a:rPr lang="ja-JP" altLang="en-US" b="0" dirty="0"/>
              <a:t>まず正月です。ベトナムにも日本にもあります。 ▼</a:t>
            </a:r>
            <a:endParaRPr lang="en-US" altLang="ja-JP" b="0" dirty="0"/>
          </a:p>
          <a:p>
            <a:pPr marL="0" lvl="0" indent="0" algn="l" rtl="0">
              <a:spcBef>
                <a:spcPts val="0"/>
              </a:spcBef>
              <a:spcAft>
                <a:spcPts val="0"/>
              </a:spcAft>
              <a:buNone/>
            </a:pPr>
            <a:r>
              <a:rPr lang="ja-JP" altLang="en-US" b="0" dirty="0"/>
              <a:t>バレンタインデーも、どちらにもありますね。▼</a:t>
            </a:r>
            <a:endParaRPr lang="en-US" altLang="ja-JP" b="0" dirty="0"/>
          </a:p>
          <a:p>
            <a:pPr marL="0" lvl="0" indent="0" algn="l" rtl="0">
              <a:spcBef>
                <a:spcPts val="0"/>
              </a:spcBef>
              <a:spcAft>
                <a:spcPts val="0"/>
              </a:spcAft>
              <a:buNone/>
            </a:pPr>
            <a:r>
              <a:rPr lang="ja-JP" altLang="en-US" b="0" dirty="0"/>
              <a:t>時期は違いますが、お盆はベトナムにも日本にもあります。▼</a:t>
            </a:r>
            <a:endParaRPr lang="en-US" altLang="ja-JP" b="0" dirty="0"/>
          </a:p>
          <a:p>
            <a:pPr marL="0" lvl="0" indent="0" algn="l" rtl="0">
              <a:spcBef>
                <a:spcPts val="0"/>
              </a:spcBef>
              <a:spcAft>
                <a:spcPts val="0"/>
              </a:spcAft>
              <a:buNone/>
            </a:pPr>
            <a:r>
              <a:rPr lang="ja-JP" altLang="en-US" b="0" dirty="0"/>
              <a:t>中秋節はベトナムでも日本でも旧暦ですから、どちらも同じ時期です。▼</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クリスマスも</a:t>
            </a:r>
            <a:r>
              <a:rPr lang="en-US" altLang="ja-JP" b="0" dirty="0"/>
              <a:t>12</a:t>
            </a:r>
            <a:r>
              <a:rPr lang="ja-JP" altLang="en-US" b="0" dirty="0"/>
              <a:t>月</a:t>
            </a:r>
            <a:r>
              <a:rPr lang="en-US" altLang="ja-JP" b="0" dirty="0"/>
              <a:t>25</a:t>
            </a:r>
            <a:r>
              <a:rPr lang="ja-JP" altLang="en-US" b="0" dirty="0"/>
              <a:t>日で、毎年同じ日にあります。▼</a:t>
            </a:r>
            <a:endParaRPr lang="en-US" altLang="ja-JP" b="0" dirty="0"/>
          </a:p>
          <a:p>
            <a:pPr marL="0" lvl="0" indent="0" algn="l" rtl="0">
              <a:spcBef>
                <a:spcPts val="0"/>
              </a:spcBef>
              <a:spcAft>
                <a:spcPts val="0"/>
              </a:spcAft>
              <a:buNone/>
            </a:pPr>
            <a:r>
              <a:rPr lang="en-US" altLang="ja-JP" b="0" dirty="0"/>
              <a:t>12</a:t>
            </a:r>
            <a:r>
              <a:rPr lang="ja-JP" altLang="en-US" b="0" dirty="0"/>
              <a:t>月</a:t>
            </a:r>
            <a:r>
              <a:rPr lang="en-US" altLang="ja-JP" b="0" dirty="0"/>
              <a:t>31</a:t>
            </a:r>
            <a:r>
              <a:rPr lang="ja-JP" altLang="en-US" b="0" dirty="0"/>
              <a:t>日は、ベトナムでも日本でも</a:t>
            </a:r>
            <a:r>
              <a:rPr lang="en-US" altLang="ja-JP" b="0" dirty="0"/>
              <a:t>1</a:t>
            </a:r>
            <a:r>
              <a:rPr lang="ja-JP" altLang="en-US" b="0" dirty="0"/>
              <a:t>年の最後の日、大晦日</a:t>
            </a:r>
            <a:r>
              <a:rPr lang="en-US" altLang="ja-JP" b="0" dirty="0"/>
              <a:t>[</a:t>
            </a:r>
            <a:r>
              <a:rPr lang="ja-JP" altLang="en-US" b="0" dirty="0"/>
              <a:t>おおみそか</a:t>
            </a:r>
            <a:r>
              <a:rPr lang="en-US" altLang="ja-JP" b="0" dirty="0"/>
              <a:t>]</a:t>
            </a:r>
            <a:r>
              <a:rPr lang="ja-JP" altLang="en-US" b="0" dirty="0"/>
              <a:t>です。▼</a:t>
            </a:r>
            <a:endParaRPr lang="en-US" altLang="ja-JP"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Tiếp theo là những sự kiện</a:t>
            </a:r>
            <a:r>
              <a:rPr lang="vi-VN" b="0" baseline="0" dirty="0"/>
              <a:t> có ở cả Việt Nam và Nhật Bản. </a:t>
            </a:r>
            <a:r>
              <a:rPr lang="ja-JP" altLang="en-US" b="0" dirty="0"/>
              <a:t>▼</a:t>
            </a:r>
            <a:endParaRPr lang="vi-VN" altLang="ja-JP" b="0" dirty="0"/>
          </a:p>
          <a:p>
            <a:pPr marL="0" lvl="0" indent="0" algn="l" rtl="0">
              <a:spcBef>
                <a:spcPts val="0"/>
              </a:spcBef>
              <a:spcAft>
                <a:spcPts val="0"/>
              </a:spcAft>
              <a:buNone/>
            </a:pPr>
            <a:r>
              <a:rPr lang="vi-VN" b="0" dirty="0"/>
              <a:t>Đầu tiên là ngày Tết. Cả Việt Nam và Nhật đều có. </a:t>
            </a:r>
            <a:r>
              <a:rPr lang="ja-JP" altLang="en-US" b="0" dirty="0"/>
              <a:t>▼</a:t>
            </a:r>
            <a:endParaRPr lang="vi-VN" altLang="ja-JP" b="0" dirty="0"/>
          </a:p>
          <a:p>
            <a:pPr marL="0" lvl="0" indent="0" algn="l" rtl="0">
              <a:spcBef>
                <a:spcPts val="0"/>
              </a:spcBef>
              <a:spcAft>
                <a:spcPts val="0"/>
              </a:spcAft>
              <a:buNone/>
            </a:pPr>
            <a:r>
              <a:rPr lang="vi-VN" b="0" dirty="0"/>
              <a:t>Ngày lễ tình yêu cũng có cả ở hai nước. </a:t>
            </a:r>
            <a:r>
              <a:rPr lang="ja-JP" altLang="en-US" b="0" dirty="0"/>
              <a:t>▼</a:t>
            </a:r>
            <a:endParaRPr lang="vi-VN" altLang="ja-JP" b="0" dirty="0"/>
          </a:p>
          <a:p>
            <a:pPr marL="0" lvl="0" indent="0" algn="l" rtl="0">
              <a:spcBef>
                <a:spcPts val="0"/>
              </a:spcBef>
              <a:spcAft>
                <a:spcPts val="0"/>
              </a:spcAft>
              <a:buNone/>
            </a:pPr>
            <a:r>
              <a:rPr lang="vi-VN" b="0" dirty="0"/>
              <a:t>Mặc dù thời điểm khác nhau nhưng ở Việt Nam và ở Nhật đều có lễ Vu Lan. </a:t>
            </a:r>
            <a:r>
              <a:rPr lang="ja-JP" altLang="en-US" b="0" dirty="0"/>
              <a:t>▼</a:t>
            </a:r>
            <a:endParaRPr lang="vi-VN" altLang="ja-JP" b="0" dirty="0"/>
          </a:p>
          <a:p>
            <a:pPr marL="0" lvl="0" indent="0" algn="l" rtl="0">
              <a:spcBef>
                <a:spcPts val="0"/>
              </a:spcBef>
              <a:spcAft>
                <a:spcPts val="0"/>
              </a:spcAft>
              <a:buNone/>
            </a:pPr>
            <a:r>
              <a:rPr lang="vi-VN" b="0" dirty="0"/>
              <a:t>Vì Tết trung thu</a:t>
            </a:r>
            <a:r>
              <a:rPr lang="vi-VN" b="0" baseline="0" dirty="0"/>
              <a:t> ở Việt Nam và Nhật đều</a:t>
            </a:r>
            <a:r>
              <a:rPr lang="vi-VN" b="0" dirty="0"/>
              <a:t> được tính bằng lịch âm, nên được tổ chức vào thời điểm giống nhau.</a:t>
            </a:r>
            <a:r>
              <a:rPr lang="vi-VN" b="0" baseline="0" dirty="0"/>
              <a:t> </a:t>
            </a:r>
            <a:r>
              <a:rPr lang="ja-JP" altLang="en-US" b="0" dirty="0"/>
              <a:t>▼</a:t>
            </a:r>
            <a:endParaRPr lang="vi-VN" altLang="ja-JP" b="0" dirty="0"/>
          </a:p>
          <a:p>
            <a:pPr marL="0" lvl="0" indent="0" algn="l" rtl="0">
              <a:spcBef>
                <a:spcPts val="0"/>
              </a:spcBef>
              <a:spcAft>
                <a:spcPts val="0"/>
              </a:spcAft>
              <a:buNone/>
            </a:pPr>
            <a:r>
              <a:rPr lang="vi-VN" b="0" dirty="0"/>
              <a:t>Giáng sinh</a:t>
            </a:r>
            <a:r>
              <a:rPr lang="vi-VN" b="0" baseline="0" dirty="0"/>
              <a:t> năm nào cũng</a:t>
            </a:r>
            <a:r>
              <a:rPr lang="vi-VN" b="0" dirty="0"/>
              <a:t> đều</a:t>
            </a:r>
            <a:r>
              <a:rPr lang="vi-VN" b="0" baseline="0" dirty="0"/>
              <a:t> tổ chức</a:t>
            </a:r>
            <a:r>
              <a:rPr lang="vi-VN" b="0" dirty="0"/>
              <a:t> vào ngày 25/12</a:t>
            </a:r>
            <a:r>
              <a:rPr lang="vi-VN" b="0" baseline="0" dirty="0"/>
              <a:t>. </a:t>
            </a:r>
            <a:r>
              <a:rPr lang="ja-JP" altLang="en-US" b="0" dirty="0"/>
              <a:t>▼</a:t>
            </a:r>
            <a:endParaRPr lang="vi-VN" altLang="ja-JP" b="0" dirty="0"/>
          </a:p>
          <a:p>
            <a:pPr marL="0" lvl="0" indent="0" algn="l" rtl="0">
              <a:spcBef>
                <a:spcPts val="0"/>
              </a:spcBef>
              <a:spcAft>
                <a:spcPts val="0"/>
              </a:spcAft>
              <a:buNone/>
            </a:pPr>
            <a:r>
              <a:rPr lang="vi-VN" b="0" dirty="0"/>
              <a:t>Ngày 31/12</a:t>
            </a:r>
            <a:r>
              <a:rPr lang="vi-VN" b="0" baseline="0" dirty="0"/>
              <a:t> ở Việt Nam hay ở Nhật đều là ngày cuối cùng của một năm, được gọi là Giao thừa. </a:t>
            </a:r>
            <a:r>
              <a:rPr lang="ja-JP" altLang="en-US" b="0" dirty="0"/>
              <a:t>▼</a:t>
            </a:r>
            <a:endParaRPr lang="vi-VN" b="0" dirty="0"/>
          </a:p>
          <a:p>
            <a:pPr marL="0" lvl="0" indent="0" algn="l" rtl="0">
              <a:spcBef>
                <a:spcPts val="0"/>
              </a:spcBef>
              <a:spcAft>
                <a:spcPts val="0"/>
              </a:spcAft>
              <a:buNone/>
            </a:pPr>
            <a:endParaRPr b="0" dirty="0"/>
          </a:p>
        </p:txBody>
      </p:sp>
      <p:sp>
        <p:nvSpPr>
          <p:cNvPr id="99" name="Google Shape;99;p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extLst>
      <p:ext uri="{BB962C8B-B14F-4D97-AF65-F5344CB8AC3E}">
        <p14:creationId xmlns:p14="http://schemas.microsoft.com/office/powerpoint/2010/main" val="300891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ベトナムにも日本にもある行事の中で、皆さんに気をつけて欲しい日があります。▼</a:t>
            </a:r>
            <a:endParaRPr lang="en-US" altLang="ja-JP" b="0" dirty="0"/>
          </a:p>
          <a:p>
            <a:pPr marL="0" lvl="0" indent="0" algn="l" rtl="0">
              <a:spcBef>
                <a:spcPts val="0"/>
              </a:spcBef>
              <a:spcAft>
                <a:spcPts val="0"/>
              </a:spcAft>
              <a:buNone/>
            </a:pPr>
            <a:r>
              <a:rPr lang="ja-JP" altLang="en-US" b="0" dirty="0"/>
              <a:t>それは</a:t>
            </a:r>
            <a:r>
              <a:rPr lang="en-US" altLang="ja-JP" b="0" dirty="0"/>
              <a:t>2</a:t>
            </a:r>
            <a:r>
              <a:rPr lang="ja-JP" altLang="en-US" b="0" dirty="0"/>
              <a:t>月</a:t>
            </a:r>
            <a:r>
              <a:rPr lang="en-US" altLang="ja-JP" b="0" dirty="0"/>
              <a:t>14</a:t>
            </a:r>
            <a:r>
              <a:rPr lang="ja-JP" altLang="en-US" b="0" dirty="0"/>
              <a:t>日のバレンタインデーです。日本のバレンタインデーは、女の人から男の人にチョコレートをあげます。▼</a:t>
            </a:r>
            <a:endParaRPr lang="en-US" altLang="ja-JP"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Trong những sự kiện có cả ở Việt N</a:t>
            </a:r>
            <a:r>
              <a:rPr lang="en-US" b="0" dirty="0"/>
              <a:t>a</a:t>
            </a:r>
            <a:r>
              <a:rPr lang="vi-VN" b="0" dirty="0"/>
              <a:t>m và Nhật, có những ngày mà tôi muốn các bạn chú ý. </a:t>
            </a:r>
            <a:r>
              <a:rPr lang="ja-JP" altLang="en-US" b="0" dirty="0"/>
              <a:t>▼</a:t>
            </a:r>
            <a:endParaRPr lang="vi-VN" altLang="ja-JP" b="0" dirty="0"/>
          </a:p>
          <a:p>
            <a:pPr marL="0" lvl="0" indent="0" algn="l" rtl="0">
              <a:spcBef>
                <a:spcPts val="0"/>
              </a:spcBef>
              <a:spcAft>
                <a:spcPts val="0"/>
              </a:spcAft>
              <a:buNone/>
            </a:pPr>
            <a:r>
              <a:rPr lang="vi-VN" b="0" dirty="0"/>
              <a:t>Đó là ngày Lễ tình yêu 14/2.</a:t>
            </a:r>
            <a:r>
              <a:rPr lang="vi-VN" b="0" baseline="0" dirty="0"/>
              <a:t> Vào ngày Lễ tình yêu ở Nhật, người con gái sẽ tặng Socola cho người con trai. </a:t>
            </a:r>
            <a:r>
              <a:rPr lang="ja-JP" altLang="en-US" b="0" dirty="0"/>
              <a:t>▼</a:t>
            </a:r>
            <a:endParaRPr lang="vi-VN"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extLst>
      <p:ext uri="{BB962C8B-B14F-4D97-AF65-F5344CB8AC3E}">
        <p14:creationId xmlns:p14="http://schemas.microsoft.com/office/powerpoint/2010/main" val="1338738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今日、この講座で勉強する内容です。▼</a:t>
            </a:r>
            <a:endParaRPr lang="en-US" altLang="ja-JP" b="0" dirty="0"/>
          </a:p>
          <a:p>
            <a:pPr marL="0" lvl="0" indent="0" algn="l" rtl="0">
              <a:spcBef>
                <a:spcPts val="0"/>
              </a:spcBef>
              <a:spcAft>
                <a:spcPts val="0"/>
              </a:spcAft>
              <a:buNone/>
            </a:pPr>
            <a:r>
              <a:rPr lang="ja-JP" altLang="en-US" b="0" dirty="0"/>
              <a:t>最初に今日の目標を確認します。▼</a:t>
            </a:r>
            <a:endParaRPr lang="en-US" altLang="ja-JP" b="0" dirty="0"/>
          </a:p>
          <a:p>
            <a:pPr marL="0" lvl="0" indent="0" algn="l" rtl="0">
              <a:spcBef>
                <a:spcPts val="0"/>
              </a:spcBef>
              <a:spcAft>
                <a:spcPts val="0"/>
              </a:spcAft>
              <a:buNone/>
            </a:pPr>
            <a:r>
              <a:rPr lang="ja-JP" altLang="en-US" b="0" dirty="0"/>
              <a:t>次にベトナムの行事と日本の行事のカレンダーを見てみましょう。▼</a:t>
            </a:r>
            <a:endParaRPr lang="en-US" altLang="ja-JP" b="0" dirty="0"/>
          </a:p>
          <a:p>
            <a:pPr marL="0" lvl="0" indent="0" algn="l" rtl="0">
              <a:spcBef>
                <a:spcPts val="0"/>
              </a:spcBef>
              <a:spcAft>
                <a:spcPts val="0"/>
              </a:spcAft>
              <a:buNone/>
            </a:pPr>
            <a:r>
              <a:rPr lang="ja-JP" altLang="en-US" b="0" dirty="0"/>
              <a:t>それから日本の行事について簡単なクイズをしましょう。▼</a:t>
            </a:r>
            <a:endParaRPr lang="en-US" altLang="ja-JP" b="0" dirty="0"/>
          </a:p>
          <a:p>
            <a:pPr marL="0" lvl="0" indent="0" algn="l" rtl="0">
              <a:spcBef>
                <a:spcPts val="0"/>
              </a:spcBef>
              <a:spcAft>
                <a:spcPts val="0"/>
              </a:spcAft>
              <a:buNone/>
            </a:pPr>
            <a:r>
              <a:rPr lang="ja-JP" altLang="en-US" b="0" dirty="0"/>
              <a:t>そして日本の年中行事について説明します。▼</a:t>
            </a:r>
            <a:endParaRPr lang="en-US" altLang="ja-JP" b="0" dirty="0"/>
          </a:p>
          <a:p>
            <a:pPr marL="0" lvl="0" indent="0" algn="l" rtl="0">
              <a:spcBef>
                <a:spcPts val="0"/>
              </a:spcBef>
              <a:spcAft>
                <a:spcPts val="0"/>
              </a:spcAft>
              <a:buNone/>
            </a:pPr>
            <a:r>
              <a:rPr lang="ja-JP" altLang="en-US" b="0" dirty="0"/>
              <a:t>その後、ベトナムと日本の行事を比較しましょう。▼</a:t>
            </a:r>
            <a:endParaRPr lang="en-US" altLang="ja-JP" b="0" dirty="0"/>
          </a:p>
          <a:p>
            <a:pPr marL="0" lvl="0" indent="0" algn="l" rtl="0">
              <a:spcBef>
                <a:spcPts val="0"/>
              </a:spcBef>
              <a:spcAft>
                <a:spcPts val="0"/>
              </a:spcAft>
              <a:buNone/>
            </a:pPr>
            <a:r>
              <a:rPr lang="ja-JP" altLang="en-US" b="0" dirty="0"/>
              <a:t>またベトナムと日本の正月の違いについても見てみます。▼</a:t>
            </a:r>
            <a:endParaRPr lang="en-US" altLang="ja-JP" b="0" dirty="0"/>
          </a:p>
          <a:p>
            <a:pPr marL="0" lvl="0" indent="0" algn="l" rtl="0">
              <a:spcBef>
                <a:spcPts val="0"/>
              </a:spcBef>
              <a:spcAft>
                <a:spcPts val="0"/>
              </a:spcAft>
              <a:buNone/>
            </a:pPr>
            <a:r>
              <a:rPr lang="ja-JP" altLang="en-US" b="0" dirty="0"/>
              <a:t>そして皆さんが日本人に紹介したいベトナムの行事について考えましょう。▼</a:t>
            </a:r>
            <a:endParaRPr lang="en-US" altLang="ja-JP" b="0" dirty="0"/>
          </a:p>
          <a:p>
            <a:pPr marL="0" lvl="0" indent="0" algn="l" rtl="0">
              <a:spcBef>
                <a:spcPts val="0"/>
              </a:spcBef>
              <a:spcAft>
                <a:spcPts val="0"/>
              </a:spcAft>
              <a:buNone/>
            </a:pPr>
            <a:r>
              <a:rPr lang="ja-JP" altLang="en-US" b="0" dirty="0"/>
              <a:t>そのあと、今日のまとめです。▼​​</a:t>
            </a:r>
          </a:p>
          <a:p>
            <a:pPr marL="0" lvl="0" indent="0" algn="l" rtl="0">
              <a:spcBef>
                <a:spcPts val="0"/>
              </a:spcBef>
              <a:spcAft>
                <a:spcPts val="0"/>
              </a:spcAft>
              <a:buNone/>
            </a:pPr>
            <a:r>
              <a:rPr lang="ja-JP" altLang="en-US" b="0" dirty="0"/>
              <a:t>最後によくある質問を確認しましょう。▼​</a:t>
            </a:r>
            <a:endParaRPr lang="en-US" altLang="ja-JP"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Sau đây là nội dung của bài ngày hôm nay. </a:t>
            </a:r>
            <a:r>
              <a:rPr lang="ja-JP" altLang="en-US" b="0" dirty="0"/>
              <a:t>▼</a:t>
            </a:r>
            <a:endParaRPr lang="vi-VN" altLang="ja-JP" b="0" dirty="0"/>
          </a:p>
          <a:p>
            <a:pPr marL="0" lvl="0" indent="0" algn="l" rtl="0">
              <a:spcBef>
                <a:spcPts val="0"/>
              </a:spcBef>
              <a:spcAft>
                <a:spcPts val="0"/>
              </a:spcAft>
              <a:buNone/>
            </a:pPr>
            <a:r>
              <a:rPr lang="vi-VN" b="0" dirty="0"/>
              <a:t>Trước hết hãy cùng xác nhận mục tiêu của bài. </a:t>
            </a:r>
            <a:r>
              <a:rPr lang="ja-JP" altLang="en-US" b="0" dirty="0"/>
              <a:t>▼</a:t>
            </a:r>
            <a:endParaRPr lang="vi-VN" altLang="ja-JP" b="0" dirty="0"/>
          </a:p>
          <a:p>
            <a:pPr marL="0" lvl="0" indent="0" algn="l" rtl="0">
              <a:spcBef>
                <a:spcPts val="0"/>
              </a:spcBef>
              <a:spcAft>
                <a:spcPts val="0"/>
              </a:spcAft>
              <a:buNone/>
            </a:pPr>
            <a:r>
              <a:rPr lang="vi-VN" b="0" dirty="0"/>
              <a:t>Tiếp theo</a:t>
            </a:r>
            <a:r>
              <a:rPr lang="vi-VN" b="0" baseline="0" dirty="0"/>
              <a:t> cùng xem lịch các sự kiện ở Việt Nam và ở Nhật. </a:t>
            </a:r>
            <a:r>
              <a:rPr lang="ja-JP" altLang="en-US" b="0" dirty="0"/>
              <a:t>▼</a:t>
            </a:r>
            <a:endParaRPr lang="vi-VN" altLang="ja-JP" b="0" dirty="0"/>
          </a:p>
          <a:p>
            <a:pPr marL="0" lvl="0" indent="0" algn="l" rtl="0">
              <a:spcBef>
                <a:spcPts val="0"/>
              </a:spcBef>
              <a:spcAft>
                <a:spcPts val="0"/>
              </a:spcAft>
              <a:buNone/>
            </a:pPr>
            <a:r>
              <a:rPr lang="vi-VN" b="0" dirty="0"/>
              <a:t>Sau đó cùng giải những câu đố đơn giản về sự kiện thường niên ở Nhật. </a:t>
            </a:r>
            <a:r>
              <a:rPr lang="ja-JP" altLang="en-US" b="0" dirty="0"/>
              <a:t>▼</a:t>
            </a:r>
            <a:endParaRPr lang="vi-VN" altLang="ja-JP" b="0" dirty="0"/>
          </a:p>
          <a:p>
            <a:pPr marL="0" lvl="0" indent="0" algn="l" rtl="0">
              <a:spcBef>
                <a:spcPts val="0"/>
              </a:spcBef>
              <a:spcAft>
                <a:spcPts val="0"/>
              </a:spcAft>
              <a:buNone/>
            </a:pPr>
            <a:r>
              <a:rPr lang="vi-VN" b="0" dirty="0"/>
              <a:t>Tiếp sau đó là phần giới thiệu về những sự kiện thường niên ở Nhật.</a:t>
            </a:r>
            <a:r>
              <a:rPr lang="vi-VN" b="0" baseline="0" dirty="0"/>
              <a:t> </a:t>
            </a:r>
            <a:r>
              <a:rPr lang="ja-JP" altLang="en-US" b="0" dirty="0"/>
              <a:t>▼</a:t>
            </a:r>
            <a:endParaRPr lang="vi-VN" altLang="ja-JP" b="0" dirty="0"/>
          </a:p>
          <a:p>
            <a:pPr marL="0" lvl="0" indent="0" algn="l" rtl="0">
              <a:spcBef>
                <a:spcPts val="0"/>
              </a:spcBef>
              <a:spcAft>
                <a:spcPts val="0"/>
              </a:spcAft>
              <a:buNone/>
            </a:pPr>
            <a:r>
              <a:rPr lang="vi-VN" b="0" dirty="0"/>
              <a:t>Sau đó,</a:t>
            </a:r>
            <a:r>
              <a:rPr lang="vi-VN" b="0" baseline="0" dirty="0"/>
              <a:t> cùng so sánh sự kiện của Việt Nam và Nhật Bản. </a:t>
            </a:r>
            <a:r>
              <a:rPr lang="ja-JP" altLang="en-US" b="0" dirty="0"/>
              <a:t>▼</a:t>
            </a:r>
            <a:endParaRPr lang="vi-VN" altLang="ja-JP" b="0" dirty="0"/>
          </a:p>
          <a:p>
            <a:pPr marL="0" lvl="0" indent="0" algn="l" rtl="0">
              <a:spcBef>
                <a:spcPts val="0"/>
              </a:spcBef>
              <a:spcAft>
                <a:spcPts val="0"/>
              </a:spcAft>
              <a:buNone/>
            </a:pPr>
            <a:r>
              <a:rPr lang="vi-VN" b="0" dirty="0"/>
              <a:t>Thêm nữa, cùng tìm hiểu những điểm khác nhau giữa Tết của Việt Nam và của Nhật nhé. </a:t>
            </a:r>
            <a:r>
              <a:rPr lang="ja-JP" altLang="en-US" b="0" dirty="0"/>
              <a:t>▼</a:t>
            </a:r>
            <a:endParaRPr lang="vi-VN" altLang="ja-JP" b="0" dirty="0"/>
          </a:p>
          <a:p>
            <a:pPr marL="0" lvl="0" indent="0" algn="l" rtl="0">
              <a:spcBef>
                <a:spcPts val="0"/>
              </a:spcBef>
              <a:spcAft>
                <a:spcPts val="0"/>
              </a:spcAft>
              <a:buNone/>
            </a:pPr>
            <a:r>
              <a:rPr lang="vi-VN" b="0" dirty="0"/>
              <a:t>Và đến đây hãy cùng suy nghĩ về những sự kiện ở Việt N</a:t>
            </a:r>
            <a:r>
              <a:rPr lang="en-US" b="0" dirty="0"/>
              <a:t>a</a:t>
            </a:r>
            <a:r>
              <a:rPr lang="vi-VN" b="0" dirty="0"/>
              <a:t>m mà các bạn muốn giới thiệu cho người Nhật. </a:t>
            </a:r>
            <a:r>
              <a:rPr lang="ja-JP" altLang="en-US" b="0" dirty="0"/>
              <a:t>▼</a:t>
            </a:r>
            <a:endParaRPr lang="vi-VN" b="0" dirty="0"/>
          </a:p>
          <a:p>
            <a:pPr marL="0" lvl="0" indent="0" algn="l" rtl="0">
              <a:spcBef>
                <a:spcPts val="0"/>
              </a:spcBef>
              <a:spcAft>
                <a:spcPts val="0"/>
              </a:spcAft>
              <a:buNone/>
            </a:pPr>
            <a:r>
              <a:rPr lang="vi-VN" b="0" dirty="0"/>
              <a:t>Sau đó là kết luận toàn bài ngày hôm nay. ▼​​​​</a:t>
            </a:r>
          </a:p>
          <a:p>
            <a:pPr marL="0" lvl="0" indent="0" algn="l" rtl="0">
              <a:spcBef>
                <a:spcPts val="0"/>
              </a:spcBef>
              <a:spcAft>
                <a:spcPts val="0"/>
              </a:spcAft>
              <a:buNone/>
            </a:pPr>
            <a:r>
              <a:rPr lang="vi-VN" b="0" dirty="0"/>
              <a:t>Cuối cùng là câu hỏi thường gặp▼​​</a:t>
            </a:r>
            <a:endParaRPr lang="en-US" b="0" dirty="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extLst>
      <p:ext uri="{BB962C8B-B14F-4D97-AF65-F5344CB8AC3E}">
        <p14:creationId xmlns:p14="http://schemas.microsoft.com/office/powerpoint/2010/main" val="3837934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dirty="0"/>
              <a:t>でもここで注意が必要です。▼</a:t>
            </a:r>
            <a:endParaRPr dirty="0"/>
          </a:p>
          <a:p>
            <a:pPr marL="0" lvl="0" indent="0" algn="l" rtl="0">
              <a:spcBef>
                <a:spcPts val="0"/>
              </a:spcBef>
              <a:spcAft>
                <a:spcPts val="0"/>
              </a:spcAft>
              <a:buNone/>
            </a:pPr>
            <a:r>
              <a:rPr lang="ja-JP" dirty="0"/>
              <a:t>バレンタインデーのチョコレートには好きな人にあげる「本命［ほんめい］チョコ」と</a:t>
            </a:r>
            <a:r>
              <a:rPr lang="ja-JP" altLang="en-US" dirty="0"/>
              <a:t>▼</a:t>
            </a:r>
            <a:endParaRPr lang="en-US" altLang="ja-JP" dirty="0"/>
          </a:p>
          <a:p>
            <a:pPr marL="0" lvl="0" indent="0" algn="l" rtl="0">
              <a:spcBef>
                <a:spcPts val="0"/>
              </a:spcBef>
              <a:spcAft>
                <a:spcPts val="0"/>
              </a:spcAft>
              <a:buNone/>
            </a:pPr>
            <a:r>
              <a:rPr lang="ja-JP" dirty="0"/>
              <a:t>お世話になっている人にあげる「義理［ぎり］チョコ」と</a:t>
            </a:r>
            <a:r>
              <a:rPr lang="ja-JP" altLang="en-US" dirty="0"/>
              <a:t>▼</a:t>
            </a:r>
            <a:endParaRPr lang="en-US" altLang="ja-JP" dirty="0"/>
          </a:p>
          <a:p>
            <a:pPr marL="0" lvl="0" indent="0" algn="l" rtl="0">
              <a:spcBef>
                <a:spcPts val="0"/>
              </a:spcBef>
              <a:spcAft>
                <a:spcPts val="0"/>
              </a:spcAft>
              <a:buNone/>
            </a:pPr>
            <a:r>
              <a:rPr lang="ja-JP" dirty="0"/>
              <a:t>友だちにあげる「友［とも］チョコ」などがあります。ですから、男の人はチョコレートをもらったら、どのチョコレートか考えなければなりません。▼</a:t>
            </a:r>
            <a:endParaRPr lang="en-US" altLang="ja-JP" dirty="0"/>
          </a:p>
          <a:p>
            <a:pPr marL="0" lvl="0" indent="0" algn="l" rtl="0">
              <a:spcBef>
                <a:spcPts val="0"/>
              </a:spcBef>
              <a:spcAft>
                <a:spcPts val="0"/>
              </a:spcAft>
              <a:buNone/>
            </a:pPr>
            <a:endParaRPr dirty="0"/>
          </a:p>
          <a:p>
            <a:pPr marL="0" lvl="0" indent="0" algn="l" rtl="0">
              <a:spcBef>
                <a:spcPts val="0"/>
              </a:spcBef>
              <a:spcAft>
                <a:spcPts val="0"/>
              </a:spcAft>
              <a:buNone/>
            </a:pPr>
            <a:r>
              <a:rPr lang="ja-JP" dirty="0"/>
              <a:t>Nhưng cần phải chú ý. ▼</a:t>
            </a:r>
            <a:endParaRPr dirty="0"/>
          </a:p>
          <a:p>
            <a:pPr marL="0" lvl="0" indent="0" algn="l" rtl="0">
              <a:spcBef>
                <a:spcPts val="0"/>
              </a:spcBef>
              <a:spcAft>
                <a:spcPts val="0"/>
              </a:spcAft>
              <a:buNone/>
            </a:pPr>
            <a:r>
              <a:rPr lang="ja-JP" dirty="0"/>
              <a:t>Socola trong ngày Valentine được chia thành nhiều loại: “Honmei Choko” dành tặng cho người mình thích</a:t>
            </a:r>
            <a:r>
              <a:rPr lang="en-US" altLang="ja-JP" dirty="0"/>
              <a:t>, </a:t>
            </a:r>
            <a:r>
              <a:rPr lang="ja-JP" altLang="en-US" dirty="0"/>
              <a:t>▼</a:t>
            </a:r>
            <a:endParaRPr lang="en-US" altLang="ja-JP" dirty="0"/>
          </a:p>
          <a:p>
            <a:pPr marL="0" lvl="0" indent="0" algn="l" rtl="0">
              <a:spcBef>
                <a:spcPts val="0"/>
              </a:spcBef>
              <a:spcAft>
                <a:spcPts val="0"/>
              </a:spcAft>
              <a:buNone/>
            </a:pPr>
            <a:r>
              <a:rPr lang="ja-JP" dirty="0"/>
              <a:t>Socola dành tặng cho người mình biết ơn được gọi là “Giri Choko”</a:t>
            </a:r>
            <a:r>
              <a:rPr lang="en-US" altLang="ja-JP" dirty="0"/>
              <a:t> , </a:t>
            </a:r>
            <a:r>
              <a:rPr lang="ja-JP" altLang="en-US" dirty="0"/>
              <a:t>▼</a:t>
            </a:r>
            <a:endParaRPr lang="en-US" altLang="ja-JP" dirty="0"/>
          </a:p>
          <a:p>
            <a:pPr marL="0" lvl="0" indent="0" algn="l" rtl="0">
              <a:spcBef>
                <a:spcPts val="0"/>
              </a:spcBef>
              <a:spcAft>
                <a:spcPts val="0"/>
              </a:spcAft>
              <a:buNone/>
            </a:pPr>
            <a:r>
              <a:rPr lang="ja-JP" dirty="0"/>
              <a:t>“Tomo Choko” là Socola tặng cho bạn bè. Chính vì thế, khi được tặng Socola, người con trai sẽ phải nghĩ xem đây là Socola loại nào. ▼</a:t>
            </a:r>
            <a:endParaRPr dirty="0"/>
          </a:p>
        </p:txBody>
      </p:sp>
      <p:sp>
        <p:nvSpPr>
          <p:cNvPr id="223" name="Google Shape;223;p1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20</a:t>
            </a:fld>
            <a:endParaRPr/>
          </a:p>
        </p:txBody>
      </p:sp>
    </p:spTree>
    <p:extLst>
      <p:ext uri="{BB962C8B-B14F-4D97-AF65-F5344CB8AC3E}">
        <p14:creationId xmlns:p14="http://schemas.microsoft.com/office/powerpoint/2010/main" val="897642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それからもう</a:t>
            </a:r>
            <a:r>
              <a:rPr lang="en-US" altLang="ja-JP" b="0" dirty="0"/>
              <a:t>1</a:t>
            </a:r>
            <a:r>
              <a:rPr lang="ja-JP" altLang="en-US" b="0" dirty="0"/>
              <a:t>つ大切な日があります。それは</a:t>
            </a:r>
            <a:r>
              <a:rPr lang="en-US" altLang="ja-JP" b="0" dirty="0"/>
              <a:t>1</a:t>
            </a:r>
            <a:r>
              <a:rPr lang="ja-JP" altLang="en-US" b="0" dirty="0"/>
              <a:t>ヶ月後の</a:t>
            </a:r>
            <a:r>
              <a:rPr lang="en-US" altLang="ja-JP" b="0" dirty="0"/>
              <a:t>3</a:t>
            </a:r>
            <a:r>
              <a:rPr lang="ja-JP" altLang="en-US" b="0" dirty="0"/>
              <a:t>月</a:t>
            </a:r>
            <a:r>
              <a:rPr lang="en-US" altLang="ja-JP" b="0" dirty="0"/>
              <a:t>14</a:t>
            </a:r>
            <a:r>
              <a:rPr lang="ja-JP" altLang="en-US" b="0" dirty="0"/>
              <a:t>日です。▼</a:t>
            </a:r>
            <a:endParaRPr lang="en-US" altLang="ja-JP" b="0" dirty="0"/>
          </a:p>
          <a:p>
            <a:pPr marL="0" lvl="0" indent="0" algn="l" rtl="0">
              <a:spcBef>
                <a:spcPts val="0"/>
              </a:spcBef>
              <a:spcAft>
                <a:spcPts val="0"/>
              </a:spcAft>
              <a:buNone/>
            </a:pPr>
            <a:r>
              <a:rPr lang="ja-JP" altLang="en-US" b="0" dirty="0"/>
              <a:t>この日はホワイトデーといって、チョコレートをもらった男の人が、チョコレートをくれた女の人にプレゼントをお返しする日です。もらったチョコレートが義理チョコでも友チョコでも、忘れずにお返しをしてください。もし本命チョコをもらったら、特別なプレゼントをあげなければいけないので大変ですね。▼</a:t>
            </a:r>
            <a:endParaRPr lang="en-US" altLang="ja-JP" b="0" dirty="0"/>
          </a:p>
          <a:p>
            <a:pPr marL="0" lvl="0" indent="0" algn="l" rtl="0">
              <a:spcBef>
                <a:spcPts val="0"/>
              </a:spcBef>
              <a:spcAft>
                <a:spcPts val="0"/>
              </a:spcAft>
              <a:buNone/>
            </a:pPr>
            <a:endParaRPr lang="en-US" b="0" dirty="0"/>
          </a:p>
          <a:p>
            <a:pPr marL="0" lvl="0" indent="0" algn="l" rtl="0">
              <a:spcBef>
                <a:spcPts val="0"/>
              </a:spcBef>
              <a:spcAft>
                <a:spcPts val="0"/>
              </a:spcAft>
              <a:buNone/>
            </a:pPr>
            <a:r>
              <a:rPr lang="vi-VN" b="0" dirty="0"/>
              <a:t>Tiếp đến là một ngày quan trọng nữa. Đó là ngày 13/4,</a:t>
            </a:r>
            <a:r>
              <a:rPr lang="vi-VN" b="0" baseline="0" dirty="0"/>
              <a:t> một tháng sau ngày lễ tình yêu. </a:t>
            </a:r>
            <a:r>
              <a:rPr lang="ja-JP" altLang="en-US" b="0" dirty="0"/>
              <a:t>▼</a:t>
            </a:r>
            <a:endParaRPr lang="vi-VN" altLang="ja-JP" b="0" dirty="0"/>
          </a:p>
          <a:p>
            <a:pPr marL="0" lvl="0" indent="0" algn="l" rtl="0">
              <a:spcBef>
                <a:spcPts val="0"/>
              </a:spcBef>
              <a:spcAft>
                <a:spcPts val="0"/>
              </a:spcAft>
              <a:buNone/>
            </a:pPr>
            <a:r>
              <a:rPr lang="vi-VN" b="0" dirty="0"/>
              <a:t>Ngày này được gọi là Valentine trắng,</a:t>
            </a:r>
            <a:r>
              <a:rPr lang="vi-VN" b="0" baseline="0" dirty="0"/>
              <a:t> những chàng trai đã được nhận Socola sẽ tặng quà lại cho người con gái đã tặng mình Socola trước đó. Đừng quên tặng lại dù bạn đã nhận được Giri Choko hay Tomo Choko nhé. Nếu nhận được Honmei Choko, rất khó vì bạn sẽ phải tặng lại một món quà đặc biệt. </a:t>
            </a:r>
            <a:r>
              <a:rPr lang="ja-JP" altLang="en-US" b="0" dirty="0"/>
              <a:t>▼</a:t>
            </a:r>
            <a:endParaRPr b="0" dirty="0"/>
          </a:p>
        </p:txBody>
      </p:sp>
      <p:sp>
        <p:nvSpPr>
          <p:cNvPr id="223" name="Google Shape;223;p1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extLst>
      <p:ext uri="{BB962C8B-B14F-4D97-AF65-F5344CB8AC3E}">
        <p14:creationId xmlns:p14="http://schemas.microsoft.com/office/powerpoint/2010/main" val="766713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では、ベトナムでも日本でも一年で一番大きな行事である正月を比べてみましょう。▼</a:t>
            </a:r>
            <a:endParaRPr lang="vi-VN" altLang="ja-JP"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Sau đây, hãy cùng so sánh sự kiện lớn nhất trong năm là ngày Tết ở Việt Nam và Nhật Bản.</a:t>
            </a:r>
            <a:r>
              <a:rPr lang="vi-VN" b="0" baseline="0" dirty="0"/>
              <a:t> </a:t>
            </a:r>
            <a:r>
              <a:rPr lang="ja-JP" altLang="en-US" b="0" dirty="0"/>
              <a:t>▼</a:t>
            </a:r>
            <a:endParaRPr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extLst>
      <p:ext uri="{BB962C8B-B14F-4D97-AF65-F5344CB8AC3E}">
        <p14:creationId xmlns:p14="http://schemas.microsoft.com/office/powerpoint/2010/main" val="3939992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ベトナムのテトはいつですか。（参加者に聞く。参加者の答えの例：わかりません、決まっていません、旧暦の</a:t>
            </a:r>
            <a:r>
              <a:rPr lang="en-US" altLang="ja-JP" b="0" dirty="0"/>
              <a:t>1</a:t>
            </a:r>
            <a:r>
              <a:rPr lang="ja-JP" altLang="en-US" b="0" dirty="0"/>
              <a:t>月</a:t>
            </a:r>
            <a:r>
              <a:rPr lang="en-US" altLang="ja-JP" b="0" dirty="0"/>
              <a:t>1</a:t>
            </a:r>
            <a:r>
              <a:rPr lang="ja-JP" altLang="en-US" b="0" dirty="0"/>
              <a:t>日です、など）▼</a:t>
            </a:r>
            <a:endParaRPr lang="en-US" altLang="ja-JP" b="0" dirty="0"/>
          </a:p>
          <a:p>
            <a:pPr marL="0" lvl="0" indent="0" algn="l" rtl="0">
              <a:spcBef>
                <a:spcPts val="0"/>
              </a:spcBef>
              <a:spcAft>
                <a:spcPts val="0"/>
              </a:spcAft>
              <a:buNone/>
            </a:pPr>
            <a:r>
              <a:rPr lang="ja-JP" altLang="en-US" b="0" dirty="0"/>
              <a:t>では、日本の元日はいつか知っていますか。（参加者に聞く。参加者の答えの例：知りません、新暦の</a:t>
            </a:r>
            <a:r>
              <a:rPr lang="en-US" altLang="ja-JP" b="0" dirty="0"/>
              <a:t>1</a:t>
            </a:r>
            <a:r>
              <a:rPr lang="ja-JP" altLang="en-US" b="0" dirty="0"/>
              <a:t>月</a:t>
            </a:r>
            <a:r>
              <a:rPr lang="en-US" altLang="ja-JP" b="0" dirty="0"/>
              <a:t>1</a:t>
            </a:r>
            <a:r>
              <a:rPr lang="ja-JP" altLang="en-US" b="0" dirty="0"/>
              <a:t>日です、など）▼</a:t>
            </a:r>
            <a:endParaRPr lang="en-US" altLang="ja-JP" b="0" dirty="0"/>
          </a:p>
          <a:p>
            <a:pPr marL="0" lvl="0" indent="0" algn="l" rtl="0">
              <a:spcBef>
                <a:spcPts val="0"/>
              </a:spcBef>
              <a:spcAft>
                <a:spcPts val="0"/>
              </a:spcAft>
              <a:buNone/>
            </a:pPr>
            <a:r>
              <a:rPr lang="ja-JP" altLang="en-US" b="0" dirty="0"/>
              <a:t>日本の元日は毎年必ず１月</a:t>
            </a:r>
            <a:r>
              <a:rPr lang="en-US" altLang="ja-JP" b="0" dirty="0"/>
              <a:t>1</a:t>
            </a:r>
            <a:r>
              <a:rPr lang="ja-JP" altLang="en-US" b="0" dirty="0"/>
              <a:t>日です。▼</a:t>
            </a:r>
            <a:endParaRPr lang="en-US" altLang="ja-JP" b="0" dirty="0"/>
          </a:p>
          <a:p>
            <a:pPr marL="0" lvl="0" indent="0" algn="l" rtl="0">
              <a:spcBef>
                <a:spcPts val="0"/>
              </a:spcBef>
              <a:spcAft>
                <a:spcPts val="0"/>
              </a:spcAft>
              <a:buNone/>
            </a:pPr>
            <a:r>
              <a:rPr lang="ja-JP" altLang="en-US" b="0" dirty="0"/>
              <a:t>この日は国のお休みですが、</a:t>
            </a:r>
            <a:r>
              <a:rPr lang="en-US" altLang="ja-JP" b="0" dirty="0"/>
              <a:t>1</a:t>
            </a:r>
            <a:r>
              <a:rPr lang="ja-JP" altLang="en-US" b="0" dirty="0"/>
              <a:t>月</a:t>
            </a:r>
            <a:r>
              <a:rPr lang="en-US" altLang="ja-JP" b="0" dirty="0"/>
              <a:t>3</a:t>
            </a:r>
            <a:r>
              <a:rPr lang="ja-JP" altLang="en-US" b="0" dirty="0"/>
              <a:t>日頃までは正月だと思われています。また年末は正月の準備をしたり、田舎に帰ったりする人がいるので、日本の会社は</a:t>
            </a:r>
            <a:r>
              <a:rPr lang="en-US" altLang="ja-JP" b="0" dirty="0"/>
              <a:t>12</a:t>
            </a:r>
            <a:r>
              <a:rPr lang="ja-JP" altLang="en-US" b="0" dirty="0"/>
              <a:t>月</a:t>
            </a:r>
            <a:r>
              <a:rPr lang="en-US" altLang="ja-JP" b="0" dirty="0"/>
              <a:t>30</a:t>
            </a:r>
            <a:r>
              <a:rPr lang="ja-JP" altLang="en-US" b="0" dirty="0"/>
              <a:t>日頃から</a:t>
            </a:r>
            <a:r>
              <a:rPr lang="en-US" altLang="ja-JP" b="0" dirty="0"/>
              <a:t>1</a:t>
            </a:r>
            <a:r>
              <a:rPr lang="ja-JP" altLang="en-US" b="0" dirty="0"/>
              <a:t>月</a:t>
            </a:r>
            <a:r>
              <a:rPr lang="en-US" altLang="ja-JP" b="0" dirty="0"/>
              <a:t>3</a:t>
            </a:r>
            <a:r>
              <a:rPr lang="ja-JP" altLang="en-US" b="0" dirty="0"/>
              <a:t>日頃まで正月休みになることが多いです。また休みになる店もありますから、水や食べ物を少し多めに買っておいた方がいいかもしれません。▼</a:t>
            </a:r>
            <a:endParaRPr lang="en-US" altLang="ja-JP" b="0" dirty="0"/>
          </a:p>
          <a:p>
            <a:pPr marL="0" lvl="0" indent="0" algn="l" rtl="0">
              <a:spcBef>
                <a:spcPts val="0"/>
              </a:spcBef>
              <a:spcAft>
                <a:spcPts val="0"/>
              </a:spcAft>
              <a:buNone/>
            </a:pPr>
            <a:r>
              <a:rPr lang="ja-JP" altLang="en-US" b="0" dirty="0"/>
              <a:t>ベトナムもテトの前後は</a:t>
            </a:r>
            <a:r>
              <a:rPr lang="en-US" altLang="ja-JP" b="0" dirty="0"/>
              <a:t>1</a:t>
            </a:r>
            <a:r>
              <a:rPr lang="ja-JP" altLang="en-US" b="0" dirty="0"/>
              <a:t>週間ぐらいお休みですよね。▼</a:t>
            </a:r>
            <a:endParaRPr lang="vi-VN" altLang="ja-JP" b="0"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pPr marL="0" lvl="0" indent="0" algn="l" rtl="0">
              <a:spcBef>
                <a:spcPts val="0"/>
              </a:spcBef>
              <a:spcAft>
                <a:spcPts val="0"/>
              </a:spcAft>
              <a:buNone/>
            </a:pPr>
            <a:r>
              <a:rPr lang="vi-VN" b="0" dirty="0"/>
              <a:t>Tết ở Việt Nam là vào ngày bao nhiêu?</a:t>
            </a:r>
            <a:r>
              <a:rPr lang="vi-VN" b="0" baseline="0" dirty="0"/>
              <a:t> (Hỏi một vài người tham gia. Ví dụ người tham gia trả lời: không biết, không quy định, ngày 1/1 âm lịch...) </a:t>
            </a:r>
            <a:r>
              <a:rPr lang="ja-JP" altLang="en-US" b="0" dirty="0"/>
              <a:t>▼</a:t>
            </a:r>
            <a:endParaRPr lang="vi-VN" altLang="ja-JP" b="0" dirty="0"/>
          </a:p>
          <a:p>
            <a:pPr marL="0" lvl="0" indent="0" algn="l" rtl="0">
              <a:spcBef>
                <a:spcPts val="0"/>
              </a:spcBef>
              <a:spcAft>
                <a:spcPts val="0"/>
              </a:spcAft>
              <a:buNone/>
            </a:pPr>
            <a:r>
              <a:rPr lang="vi-VN" b="0" dirty="0"/>
              <a:t>Vậy thì các bạn có biết ngày</a:t>
            </a:r>
            <a:r>
              <a:rPr lang="vi-VN" b="0" baseline="0" dirty="0"/>
              <a:t> đầu năm mới</a:t>
            </a:r>
            <a:r>
              <a:rPr lang="vi-VN" b="0" dirty="0"/>
              <a:t> của Nhật là ngày bao nhiêu không? (Hỏi một vài người tham gia.</a:t>
            </a:r>
            <a:r>
              <a:rPr lang="vi-VN" b="0" baseline="0" dirty="0"/>
              <a:t> Ví dụ người tham gia trả lời: không biết, là ngày 1/1 dương lịch...) </a:t>
            </a:r>
            <a:r>
              <a:rPr lang="ja-JP" altLang="en-US" b="0" dirty="0"/>
              <a:t>▼</a:t>
            </a:r>
            <a:endParaRPr lang="vi-VN" altLang="ja-JP" b="0" dirty="0"/>
          </a:p>
          <a:p>
            <a:pPr marL="0" lvl="0" indent="0" algn="l" rtl="0">
              <a:spcBef>
                <a:spcPts val="0"/>
              </a:spcBef>
              <a:spcAft>
                <a:spcPts val="0"/>
              </a:spcAft>
              <a:buNone/>
            </a:pPr>
            <a:r>
              <a:rPr lang="vi-VN" altLang="ja-JP" b="0" dirty="0"/>
              <a:t>Ngày đầu năm mới ở Nhật luôn là ngày 1/1 hàng năm. </a:t>
            </a:r>
            <a:r>
              <a:rPr lang="ja-JP" altLang="en-US" b="0" dirty="0"/>
              <a:t>▼</a:t>
            </a:r>
            <a:endParaRPr lang="vi-VN" altLang="ja-JP" b="0" dirty="0"/>
          </a:p>
          <a:p>
            <a:pPr marL="0" lvl="0" indent="0" algn="l" rtl="0">
              <a:spcBef>
                <a:spcPts val="0"/>
              </a:spcBef>
              <a:spcAft>
                <a:spcPts val="0"/>
              </a:spcAft>
              <a:buNone/>
            </a:pPr>
            <a:r>
              <a:rPr lang="vi-VN" altLang="ja-JP" b="0" dirty="0"/>
              <a:t>Đây là ngày nghỉ lễ quốc gia, và Tết được cho là kéo dài đến khoảng ngày 3/1.</a:t>
            </a:r>
            <a:r>
              <a:rPr lang="vi-VN" altLang="ja-JP" b="0" baseline="0" dirty="0"/>
              <a:t> Ngoài ra, những ngày cuối năm có nhiều người chuẩn bị đón Tết hay về quê nên các công ty của Nhật thường nghỉ Tết từ khoảng ngày 30/12 đến ngày 3/1. Hơn nữa, cũng có những cửa hàng nghỉ Tết, nên có lẽ nên mua sẵn dự trữ nước và đồ ăn. </a:t>
            </a:r>
            <a:r>
              <a:rPr lang="ja-JP" altLang="en-US" b="0" dirty="0"/>
              <a:t>▼</a:t>
            </a:r>
            <a:endParaRPr lang="vi-VN" altLang="ja-JP" b="0" dirty="0"/>
          </a:p>
          <a:p>
            <a:pPr marL="0" lvl="0" indent="0" algn="l" rtl="0">
              <a:spcBef>
                <a:spcPts val="0"/>
              </a:spcBef>
              <a:spcAft>
                <a:spcPts val="0"/>
              </a:spcAft>
              <a:buNone/>
            </a:pPr>
            <a:r>
              <a:rPr lang="vi-VN" altLang="ja-JP" b="0" dirty="0"/>
              <a:t>Ở Việt Nam cũng nghỉ khoảng 1 tuần trước và sau Tết phải không? </a:t>
            </a:r>
            <a:r>
              <a:rPr lang="ja-JP" altLang="en-US" b="0" dirty="0"/>
              <a:t>▼</a:t>
            </a:r>
            <a:endParaRPr lang="vi-VN" altLang="ja-JP" b="0" dirty="0"/>
          </a:p>
        </p:txBody>
      </p:sp>
      <p:sp>
        <p:nvSpPr>
          <p:cNvPr id="192" name="Google Shape;192;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3255547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ここで気をつけて欲しいのは、ベトナムのテトの期間は、日本では普通の日なのでお休みにはならないことです。▼</a:t>
            </a:r>
            <a:endParaRPr lang="en-US" altLang="ja-JP" b="0" dirty="0"/>
          </a:p>
          <a:p>
            <a:pPr marL="0" lvl="0" indent="0" algn="l" rtl="0">
              <a:spcBef>
                <a:spcPts val="0"/>
              </a:spcBef>
              <a:spcAft>
                <a:spcPts val="0"/>
              </a:spcAft>
              <a:buNone/>
            </a:pPr>
            <a:r>
              <a:rPr lang="ja-JP" altLang="en-US" b="0" dirty="0"/>
              <a:t>ベトナム人同士でお祝いするのはかまいませんが、爆竹</a:t>
            </a:r>
            <a:r>
              <a:rPr lang="en-US" altLang="ja-JP" b="0" dirty="0"/>
              <a:t>[</a:t>
            </a:r>
            <a:r>
              <a:rPr lang="ja-JP" altLang="en-US" b="0" dirty="0"/>
              <a:t>ばくちく</a:t>
            </a:r>
            <a:r>
              <a:rPr lang="en-US" altLang="ja-JP" b="0" dirty="0"/>
              <a:t>]</a:t>
            </a:r>
            <a:r>
              <a:rPr lang="ja-JP" altLang="en-US" b="0" dirty="0"/>
              <a:t>を鳴らしたりして騒がないようにしてください。▼</a:t>
            </a:r>
            <a:endParaRPr lang="vi-VN" altLang="ja-JP"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Điều cần chú ý ở đây là: trong</a:t>
            </a:r>
            <a:r>
              <a:rPr lang="vi-VN" b="0" baseline="0" dirty="0"/>
              <a:t> thời gian nghỉ Tết ở Việt Nam thì ở Nhật là ngày bình thường, nên không được nghỉ. </a:t>
            </a:r>
            <a:r>
              <a:rPr lang="ja-JP" altLang="en-US" b="0" dirty="0"/>
              <a:t>▼</a:t>
            </a:r>
            <a:endParaRPr lang="vi-VN" altLang="ja-JP" b="0" dirty="0"/>
          </a:p>
          <a:p>
            <a:pPr marL="0" lvl="0" indent="0" algn="l" rtl="0">
              <a:spcBef>
                <a:spcPts val="0"/>
              </a:spcBef>
              <a:spcAft>
                <a:spcPts val="0"/>
              </a:spcAft>
              <a:buNone/>
            </a:pPr>
            <a:r>
              <a:rPr lang="vi-VN" b="0" dirty="0"/>
              <a:t>Các</a:t>
            </a:r>
            <a:r>
              <a:rPr lang="vi-VN" b="0" baseline="0" dirty="0"/>
              <a:t> bạn có thể ăn mừng cùng bạn bè người Việt Nam, nhưng đừng làm ồn ào bằng những việc như là đốt pháo nhé. </a:t>
            </a:r>
            <a:r>
              <a:rPr lang="ja-JP" altLang="en-US" b="0" dirty="0"/>
              <a:t>▼</a:t>
            </a:r>
            <a:endParaRPr lang="vi-VN" b="0" dirty="0"/>
          </a:p>
        </p:txBody>
      </p:sp>
      <p:sp>
        <p:nvSpPr>
          <p:cNvPr id="192" name="Google Shape;192;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24855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それではもう少し、ベトナムと日本の正月を比べてみましょう。▼</a:t>
            </a:r>
            <a:endParaRPr lang="en-US" altLang="ja-JP" b="0" dirty="0"/>
          </a:p>
          <a:p>
            <a:pPr marL="0" lvl="0" indent="0" algn="l" rtl="0">
              <a:spcBef>
                <a:spcPts val="0"/>
              </a:spcBef>
              <a:spcAft>
                <a:spcPts val="0"/>
              </a:spcAft>
              <a:buNone/>
            </a:pPr>
            <a:r>
              <a:rPr lang="ja-JP" altLang="en-US" b="0" dirty="0"/>
              <a:t>日本ではお正月だけに食べる料理があります。それぞれの材料にも意味があります。▼</a:t>
            </a:r>
            <a:endParaRPr lang="en-US" altLang="ja-JP" b="0" dirty="0"/>
          </a:p>
          <a:p>
            <a:pPr marL="0" lvl="0" indent="0" algn="l" rtl="0">
              <a:spcBef>
                <a:spcPts val="0"/>
              </a:spcBef>
              <a:spcAft>
                <a:spcPts val="0"/>
              </a:spcAft>
              <a:buNone/>
            </a:pPr>
            <a:r>
              <a:rPr lang="ja-JP" altLang="en-US" b="0" dirty="0"/>
              <a:t>例えば海老は「腰が曲がるような年まで長生きする」という願いが込められています。▼</a:t>
            </a:r>
            <a:endParaRPr lang="en-US" altLang="ja-JP" b="0" dirty="0"/>
          </a:p>
          <a:p>
            <a:pPr marL="0" lvl="0" indent="0" algn="l" rtl="0">
              <a:spcBef>
                <a:spcPts val="0"/>
              </a:spcBef>
              <a:spcAft>
                <a:spcPts val="0"/>
              </a:spcAft>
              <a:buNone/>
            </a:pPr>
            <a:r>
              <a:rPr lang="ja-JP" altLang="en-US" b="0" dirty="0"/>
              <a:t>これは鏡餅</a:t>
            </a:r>
            <a:r>
              <a:rPr lang="en-US" altLang="ja-JP" b="0" dirty="0"/>
              <a:t>[</a:t>
            </a:r>
            <a:r>
              <a:rPr lang="ja-JP" altLang="en-US" b="0" dirty="0"/>
              <a:t>かがみもち</a:t>
            </a:r>
            <a:r>
              <a:rPr lang="en-US" altLang="ja-JP" b="0" dirty="0"/>
              <a:t>]</a:t>
            </a:r>
            <a:r>
              <a:rPr lang="ja-JP" altLang="en-US" b="0" dirty="0"/>
              <a:t>という二段重ねのお餅です。</a:t>
            </a:r>
            <a:r>
              <a:rPr lang="en-US" altLang="ja-JP" b="0" dirty="0"/>
              <a:t>1</a:t>
            </a:r>
            <a:r>
              <a:rPr lang="ja-JP" altLang="en-US" b="0" dirty="0"/>
              <a:t>月</a:t>
            </a:r>
            <a:r>
              <a:rPr lang="en-US" altLang="ja-JP" b="0" dirty="0"/>
              <a:t>1</a:t>
            </a:r>
            <a:r>
              <a:rPr lang="ja-JP" altLang="en-US" b="0" dirty="0"/>
              <a:t>日のあとも</a:t>
            </a:r>
            <a:r>
              <a:rPr lang="en-US" altLang="ja-JP" b="0" dirty="0"/>
              <a:t>1</a:t>
            </a:r>
            <a:r>
              <a:rPr lang="ja-JP" altLang="en-US" b="0" dirty="0"/>
              <a:t>月</a:t>
            </a:r>
            <a:r>
              <a:rPr lang="en-US" altLang="ja-JP" b="0" dirty="0"/>
              <a:t>11</a:t>
            </a:r>
            <a:r>
              <a:rPr lang="ja-JP" altLang="en-US" b="0" dirty="0"/>
              <a:t>日頃まで飾っておく地域が多いです。</a:t>
            </a:r>
            <a:r>
              <a:rPr lang="ja-JP" altLang="ja-JP" b="0" dirty="0"/>
              <a:t>鏡餅には神様がいるので、その餅を食べたら「1年間病気にならない」と言われています。</a:t>
            </a:r>
            <a:r>
              <a:rPr lang="ja-JP" altLang="en-US" b="0" dirty="0"/>
              <a:t>▼</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ではベトナムはどうですか。テトに食べる料理はありますか。（参加者数人に聞く。参加者の答えの例：</a:t>
            </a:r>
            <a:r>
              <a:rPr lang="ja-JP" altLang="en-US" b="0" i="0" dirty="0">
                <a:solidFill>
                  <a:srgbClr val="111111"/>
                </a:solidFill>
                <a:effectLst/>
                <a:latin typeface="Roboto" panose="020B0604020202020204" pitchFamily="2" charset="0"/>
              </a:rPr>
              <a:t>バインチュン、バインザイ、など</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Vậy thì cùng so sánh thêm một chút về</a:t>
            </a:r>
            <a:r>
              <a:rPr lang="vi-VN" altLang="ja-JP" b="0" baseline="0" dirty="0"/>
              <a:t> ngày Tết ở Việt Nam và Nhật nhé.</a:t>
            </a:r>
            <a:r>
              <a:rPr lang="ja-JP" altLang="en-US" b="0" dirty="0"/>
              <a:t> ▼</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Ở Nhật có những món</a:t>
            </a:r>
            <a:r>
              <a:rPr lang="vi-VN" altLang="ja-JP" b="0" baseline="0" dirty="0"/>
              <a:t> chỉ ăn vào dịp Tết. Mỗi nguyên liệu lại mang những ý nghĩa khác nhau.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Ví dụ như món tôm có ý nghĩa cầu mong “sống thọ đến khi còng lưng” </a:t>
            </a:r>
            <a:r>
              <a:rPr lang="ja-JP" altLang="en-US" b="0" dirty="0"/>
              <a:t>▼</a:t>
            </a:r>
            <a:endParaRPr lang="en-US" altLang="ja-JP" b="0" dirty="0"/>
          </a:p>
          <a:p>
            <a:pPr marL="0" lvl="0" indent="0" algn="l" rtl="0">
              <a:spcBef>
                <a:spcPts val="0"/>
              </a:spcBef>
              <a:spcAft>
                <a:spcPts val="0"/>
              </a:spcAft>
              <a:buNone/>
            </a:pPr>
            <a:r>
              <a:rPr lang="vi-VN" altLang="ja-JP" b="0" dirty="0"/>
              <a:t>Đây là chiếc bánh dày 2 tầng gọi là Kagamimochi. Có nhiều nơi vẫn giữ Kagamimochi để trang trí sau ngày 1/1 đến khoảng ngày 11/1. Kagamimochi là nơi để thần linh trú ngụ, nên người ta cho rằng khi ăn bánh dày này sẽ có thể “có 1 năm không đau ốm”. </a:t>
            </a:r>
            <a:r>
              <a:rPr lang="ja-JP" altLang="en-US" b="0" dirty="0"/>
              <a:t>▼</a:t>
            </a:r>
            <a:endParaRPr lang="vi-VN" altLang="ja-JP" b="0" dirty="0"/>
          </a:p>
          <a:p>
            <a:pPr marL="0" lvl="0" indent="0" algn="l" rtl="0">
              <a:spcBef>
                <a:spcPts val="0"/>
              </a:spcBef>
              <a:spcAft>
                <a:spcPts val="0"/>
              </a:spcAft>
              <a:buNone/>
            </a:pPr>
            <a:r>
              <a:rPr lang="vi-VN" altLang="ja-JP" b="0" dirty="0"/>
              <a:t>Vậy ở Việt Nam thì sao nhỉ? Có những món ăn vào ngày Tết chứ? (Hỏi một vài người tham gia. Ví dụ người tham gia trả lời: bánh chưng, bánh dày,...)</a:t>
            </a:r>
            <a:r>
              <a:rPr lang="ja-JP" altLang="en-US" b="0" dirty="0"/>
              <a:t> ▼</a:t>
            </a:r>
            <a:endParaRPr lang="en-US"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387149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また日本では神社に初詣</a:t>
            </a:r>
            <a:r>
              <a:rPr lang="en-US" altLang="ja-JP" b="0" dirty="0"/>
              <a:t>[</a:t>
            </a:r>
            <a:r>
              <a:rPr lang="ja-JP" altLang="en-US" b="0" dirty="0"/>
              <a:t>はつもうで</a:t>
            </a:r>
            <a:r>
              <a:rPr lang="en-US" altLang="ja-JP" b="0" dirty="0"/>
              <a:t>]</a:t>
            </a:r>
            <a:r>
              <a:rPr lang="ja-JP" altLang="en-US" b="0" dirty="0"/>
              <a:t>に行きます。お賽銭</a:t>
            </a:r>
            <a:r>
              <a:rPr lang="en-US" altLang="ja-JP" b="0" dirty="0"/>
              <a:t>[</a:t>
            </a:r>
            <a:r>
              <a:rPr lang="ja-JP" altLang="en-US" b="0" dirty="0"/>
              <a:t>さいせん</a:t>
            </a:r>
            <a:r>
              <a:rPr lang="en-US" altLang="ja-JP" b="0" dirty="0"/>
              <a:t>]</a:t>
            </a:r>
            <a:r>
              <a:rPr lang="ja-JP" altLang="en-US" b="0" dirty="0"/>
              <a:t>というお金をあげて、神様に色々なことをお願いします。例えば「今年も元気でいられますように」とか「家族が幸せになりますように」などです。▼</a:t>
            </a:r>
            <a:endParaRPr lang="en-US" altLang="ja-JP" b="0" dirty="0"/>
          </a:p>
          <a:p>
            <a:pPr marL="0" lvl="0" indent="0" algn="l" rtl="0">
              <a:spcBef>
                <a:spcPts val="0"/>
              </a:spcBef>
              <a:spcAft>
                <a:spcPts val="0"/>
              </a:spcAft>
              <a:buNone/>
            </a:pPr>
            <a:r>
              <a:rPr lang="ja-JP" altLang="en-US" b="0" dirty="0"/>
              <a:t>ベトナムでもお寺に行きますか。お寺でどんなことを神様にお願いしますか。（参加者数人に聞く。参加者の答えの例：はい、幸せをお願いします、など）▼</a:t>
            </a:r>
            <a:endParaRPr lang="vi-VN" altLang="ja-JP" b="0" dirty="0"/>
          </a:p>
          <a:p>
            <a:pPr marL="0" lvl="0" indent="0" algn="l" rtl="0">
              <a:spcBef>
                <a:spcPts val="0"/>
              </a:spcBef>
              <a:spcAft>
                <a:spcPts val="0"/>
              </a:spcAft>
              <a:buNone/>
            </a:pPr>
            <a:endParaRPr lang="en-US" altLang="ja-JP" b="0" dirty="0"/>
          </a:p>
          <a:p>
            <a:pPr marL="0" lvl="0" indent="0" algn="l" rtl="0">
              <a:spcBef>
                <a:spcPts val="0"/>
              </a:spcBef>
              <a:spcAft>
                <a:spcPts val="0"/>
              </a:spcAft>
              <a:buNone/>
            </a:pPr>
            <a:r>
              <a:rPr lang="vi-VN" altLang="ja-JP" b="0" dirty="0"/>
              <a:t>Ngoài ra, người Nhật cũng đi lễ đầu năm ở đền.</a:t>
            </a:r>
            <a:r>
              <a:rPr lang="vi-VN" altLang="ja-JP" b="0" baseline="0" dirty="0"/>
              <a:t> Họ tung tiền lễ và cầu thần linh nhiều điều khác nhau. Ví dụ “cầu mong năm nay cũng khoẻ mạnh”, “cầu mong gia đình hạnh phúc”... </a:t>
            </a:r>
            <a:r>
              <a:rPr lang="ja-JP" altLang="en-US" b="0" dirty="0"/>
              <a:t>▼</a:t>
            </a:r>
            <a:endParaRPr lang="vi-VN" altLang="ja-JP" b="0" dirty="0"/>
          </a:p>
          <a:p>
            <a:pPr marL="0" lvl="0" indent="0" algn="l" rtl="0">
              <a:spcBef>
                <a:spcPts val="0"/>
              </a:spcBef>
              <a:spcAft>
                <a:spcPts val="0"/>
              </a:spcAft>
              <a:buNone/>
            </a:pPr>
            <a:r>
              <a:rPr lang="vi-VN" altLang="ja-JP" b="0" dirty="0"/>
              <a:t>Người Việt N</a:t>
            </a:r>
            <a:r>
              <a:rPr lang="en-US" altLang="ja-JP" b="0" dirty="0"/>
              <a:t>a</a:t>
            </a:r>
            <a:r>
              <a:rPr lang="vi-VN" altLang="ja-JP" b="0" dirty="0"/>
              <a:t>m cũng đi chùa phải không? Ở </a:t>
            </a:r>
            <a:r>
              <a:rPr lang="vi-VN" altLang="ja-JP" b="0"/>
              <a:t>chùa các </a:t>
            </a:r>
            <a:r>
              <a:rPr lang="vi-VN" altLang="ja-JP" b="0" dirty="0"/>
              <a:t>bạn cầu mong thần phật điều gì vậy? (Hỏi một vài người tham gia. Ví dụ</a:t>
            </a:r>
            <a:r>
              <a:rPr lang="vi-VN" altLang="ja-JP" b="0" baseline="0" dirty="0"/>
              <a:t> người tham gia trả lời: vâng, cầu mong hạnh phúc...) </a:t>
            </a:r>
            <a:r>
              <a:rPr lang="ja-JP" altLang="en-US" b="0" dirty="0"/>
              <a:t>▼</a:t>
            </a:r>
            <a:endParaRPr lang="en-US"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3648873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それから子ども達にお年玉というお金をあげます。ベトナムにもありますか。（参加者数人に聞く。参加者の答えの例：はい）▼</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皆さんは今でもお年玉をもらいますか。それともあげますか。誰にあげますか。（参加者数人に聞く。参加者の答えの例：もらいます、あげます、兄弟にあげます、など）▼</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Bây giờ đến việc </a:t>
            </a:r>
            <a:r>
              <a:rPr lang="vi-VN" altLang="ja-JP" b="0" baseline="0" dirty="0"/>
              <a:t>mừng tuổi tiền cho trẻ em. Ở Việt Nam cũng có phải không? (Hỏi một vài người tham gia. Ví dụ người tham gia trả lời: Đúng ạ)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Các bạn đến bây giờ còn được nhận tiền mừng tuổi không? Hay các bạn</a:t>
            </a:r>
            <a:r>
              <a:rPr lang="vi-VN" altLang="ja-JP" b="0" baseline="0" dirty="0"/>
              <a:t> là người mừng tuổi</a:t>
            </a:r>
            <a:r>
              <a:rPr lang="vi-VN" altLang="ja-JP" b="0" baseline="0"/>
              <a:t>? </a:t>
            </a:r>
            <a:r>
              <a:rPr lang="en-US" altLang="ja-JP" b="0" baseline="0"/>
              <a:t>Các bạn mừng tuổi cho ai? </a:t>
            </a:r>
            <a:r>
              <a:rPr lang="vi-VN" altLang="ja-JP" b="0" baseline="0"/>
              <a:t>(Hỏi </a:t>
            </a:r>
            <a:r>
              <a:rPr lang="vi-VN" altLang="ja-JP" b="0" baseline="0" dirty="0"/>
              <a:t>một vài người tham gia. Ví dụ người tham gia trả lời: được nhận, mừng tuổi, mừng tuổi cho anh em,... ) </a:t>
            </a:r>
            <a:r>
              <a:rPr lang="ja-JP" altLang="en-US" b="0" dirty="0"/>
              <a:t>▼</a:t>
            </a:r>
            <a:endParaRPr lang="en-US"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27</a:t>
            </a:fld>
            <a:endParaRPr/>
          </a:p>
        </p:txBody>
      </p:sp>
    </p:spTree>
    <p:extLst>
      <p:ext uri="{BB962C8B-B14F-4D97-AF65-F5344CB8AC3E}">
        <p14:creationId xmlns:p14="http://schemas.microsoft.com/office/powerpoint/2010/main" val="410545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また日本では、年末に忘年会</a:t>
            </a:r>
            <a:r>
              <a:rPr lang="en-US" altLang="ja-JP" b="0" dirty="0"/>
              <a:t>[</a:t>
            </a:r>
            <a:r>
              <a:rPr lang="ja-JP" altLang="en-US" b="0"/>
              <a:t>ぼうねん</a:t>
            </a:r>
            <a:r>
              <a:rPr lang="ja-JP" altLang="en-US" b="0" dirty="0"/>
              <a:t>かい</a:t>
            </a:r>
            <a:r>
              <a:rPr lang="en-US" altLang="ja-JP" b="0" dirty="0"/>
              <a:t>]</a:t>
            </a:r>
            <a:r>
              <a:rPr lang="ja-JP" altLang="en-US" b="0" dirty="0"/>
              <a:t>▼</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年明けに新年会</a:t>
            </a:r>
            <a:r>
              <a:rPr lang="en-US" altLang="ja-JP" b="0" dirty="0"/>
              <a:t>[</a:t>
            </a:r>
            <a:r>
              <a:rPr lang="ja-JP" altLang="en-US" b="0" dirty="0"/>
              <a:t>しん</a:t>
            </a:r>
            <a:r>
              <a:rPr lang="ja-JP" altLang="en-US" b="0"/>
              <a:t>ねん</a:t>
            </a:r>
            <a:r>
              <a:rPr lang="ja-JP" altLang="en-US" b="0" dirty="0"/>
              <a:t>かい</a:t>
            </a:r>
            <a:r>
              <a:rPr lang="en-US" altLang="ja-JP" b="0" dirty="0"/>
              <a:t>]</a:t>
            </a:r>
            <a:r>
              <a:rPr lang="ja-JP" altLang="en-US" b="0" dirty="0"/>
              <a:t>をやることがあります。特に会社の人同士で開くことが多いです。忘年会は、今年も</a:t>
            </a:r>
            <a:r>
              <a:rPr lang="en-US" altLang="ja-JP" b="0" dirty="0"/>
              <a:t>1</a:t>
            </a:r>
            <a:r>
              <a:rPr lang="ja-JP" altLang="en-US" b="0" dirty="0"/>
              <a:t>年お疲れ様でした、という意味で行います。新年会は、今年もよろしくお願いします、ということで開きます。どちらも美味しいものを食べ、お酒を飲んで、みんなで楽しく過ごします。▼</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ベトナムにもありますか。（参加者数人に聞く。参加者の答えの例：はい、いいえ）皆さんが日本で働く会社でも、忘年会や新年会があるかもしれません。そんなときは、勉強した日本語を使って、同僚</a:t>
            </a:r>
            <a:r>
              <a:rPr lang="en-US" altLang="ja-JP" b="0" dirty="0"/>
              <a:t>[</a:t>
            </a:r>
            <a:r>
              <a:rPr lang="ja-JP" altLang="en-US" b="0" dirty="0"/>
              <a:t>ど</a:t>
            </a:r>
            <a:r>
              <a:rPr lang="ja-JP" altLang="en-US"/>
              <a:t>う</a:t>
            </a:r>
            <a:r>
              <a:rPr lang="ja-JP" altLang="en-US" b="0" dirty="0"/>
              <a:t>りょう</a:t>
            </a:r>
            <a:r>
              <a:rPr lang="en-US" altLang="ja-JP" b="0" dirty="0"/>
              <a:t>]</a:t>
            </a:r>
            <a:r>
              <a:rPr lang="ja-JP" altLang="en-US" b="0" dirty="0"/>
              <a:t>とたくさんおしゃべりをして楽しんでください。▼</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Ngoài ra, ở Nhật vào dịp cuối năm có Tiệc</a:t>
            </a:r>
            <a:r>
              <a:rPr lang="vi-VN" altLang="ja-JP" b="0" baseline="0" dirty="0"/>
              <a:t> tất niên.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Vào đầu năm có tổ chức Tiệc tân niên.</a:t>
            </a:r>
            <a:r>
              <a:rPr lang="vi-VN" altLang="ja-JP" b="0" baseline="0" dirty="0"/>
              <a:t> Đặc biệt, có rất nhiều bữa tiệc được tổ chức giữa những người cùng công ty. Tiệc tất niên được tổ chức với ý nghĩa cảm ơn mọi người đã vất vả </a:t>
            </a:r>
            <a:r>
              <a:rPr lang="vi-VN" altLang="ja-JP" b="0" baseline="0"/>
              <a:t>cả năm. </a:t>
            </a:r>
            <a:r>
              <a:rPr lang="vi-VN" altLang="ja-JP" b="0" baseline="0" dirty="0"/>
              <a:t>Tiệc tân niên để mong được mọi người tiếp tục giúp đỡ trong năm mới. Mọi người cùng ăn đồ ăn ngon, uống rượu rất vui vẻ trong những bữa tiệc như vậy.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Ở Việt Nam có những bữa tiệc như vậy không?</a:t>
            </a:r>
            <a:r>
              <a:rPr lang="vi-VN" altLang="ja-JP" b="0" baseline="0" dirty="0"/>
              <a:t> (Hỏi một vài người tham gia. Ví dụ người tham gia trả lời: Có, không)  Ở công ty nơi các bạn</a:t>
            </a:r>
            <a:r>
              <a:rPr lang="ja-JP" altLang="en-US" b="0" baseline="0" dirty="0"/>
              <a:t> </a:t>
            </a:r>
            <a:r>
              <a:rPr lang="vi-VN" altLang="ja-JP" b="0" baseline="0" dirty="0"/>
              <a:t>sẽ làm việc ở Nhật, có thể cũng tổ chức tiệc tất niên và tiệc tân niên. Những dịp như vậy, hãy dùng tiếng Nhật đã học để nói chuyện vui vẻ thật nhiều với đồng nghiệp cùng công ty nhé. </a:t>
            </a:r>
            <a:r>
              <a:rPr lang="ja-JP" altLang="en-US" b="0" dirty="0"/>
              <a:t>▼</a:t>
            </a:r>
            <a:endParaRPr lang="en-US"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extLst>
      <p:ext uri="{BB962C8B-B14F-4D97-AF65-F5344CB8AC3E}">
        <p14:creationId xmlns:p14="http://schemas.microsoft.com/office/powerpoint/2010/main" val="3308311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それから日本では、年末に大掃除</a:t>
            </a:r>
            <a:r>
              <a:rPr lang="en-US" altLang="ja-JP" b="0" dirty="0"/>
              <a:t>[</a:t>
            </a:r>
            <a:r>
              <a:rPr lang="ja-JP" altLang="en-US" b="0" dirty="0"/>
              <a:t>おおそうじ</a:t>
            </a:r>
            <a:r>
              <a:rPr lang="en-US" altLang="ja-JP" b="0" dirty="0"/>
              <a:t>]</a:t>
            </a:r>
            <a:r>
              <a:rPr lang="ja-JP" altLang="en-US" b="0" dirty="0"/>
              <a:t>をします。▼</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家だけでなく、会社でもするところが多いです。会社のみんなと、一緒にいつも働いている場所をきれいにして、新しい年を迎える準備をします。▼</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ベトナムではどうですか。（参加者数人に聞く。参加者の答えの例：します、しません）日本に行ったら、大晦日</a:t>
            </a:r>
            <a:r>
              <a:rPr lang="en-US" altLang="ja-JP" b="0" dirty="0"/>
              <a:t>[</a:t>
            </a:r>
            <a:r>
              <a:rPr lang="ja-JP" altLang="en-US" b="0" dirty="0"/>
              <a:t>おおみそか</a:t>
            </a:r>
            <a:r>
              <a:rPr lang="en-US" altLang="ja-JP" b="0" dirty="0"/>
              <a:t>]</a:t>
            </a:r>
            <a:r>
              <a:rPr lang="ja-JP" altLang="en-US" b="0" dirty="0"/>
              <a:t>の前に、自分の家や働いている場所をきれいにして、気持ちよく正月を過ごしてくださいね。▼</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Tiếp theo, người Nhật thường tổng dọn vệ sinh vào dịp cuối năm.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Không chỉ dọn dẹp nhà cửa, rất nhiều nơi dọn dẹp cả công ty. Mọi người trong công ty cùng nhau dọn dẹp sạch sẽ nơi làm việc để chuẩn bị sẵn sàng cho năm mới. </a:t>
            </a:r>
            <a:r>
              <a:rPr lang="ja-JP" altLang="en-US" b="0" dirty="0"/>
              <a:t>▼</a:t>
            </a: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Ở Việt Nam thì sao? (Hỏi một vài người tham gia. Ví dụ người tham gia trả lời: có dọn dẹp, không dọn dẹp) Khi đến Nhật,</a:t>
            </a:r>
            <a:r>
              <a:rPr lang="vi-VN" altLang="ja-JP" b="0" baseline="0" dirty="0"/>
              <a:t> trước ngày cuối cùng của năm, hãy dọn dẹp sạch đẹp nhà cửa và nơi làm việc để đón Tết thật vui vẻ nhé.</a:t>
            </a:r>
            <a:r>
              <a:rPr lang="ja-JP" altLang="en-US" b="0" dirty="0"/>
              <a:t> ▼</a:t>
            </a:r>
            <a:endParaRPr lang="en-US"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72672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それではまず最初に今日の目標を確認しましょう。▼</a:t>
            </a:r>
            <a:endParaRPr lang="en-US" altLang="ja-JP" b="0" dirty="0"/>
          </a:p>
          <a:p>
            <a:pPr marL="0" lvl="0" indent="0" algn="l" rtl="0">
              <a:spcBef>
                <a:spcPts val="0"/>
              </a:spcBef>
              <a:spcAft>
                <a:spcPts val="0"/>
              </a:spcAft>
              <a:buNone/>
            </a:pPr>
            <a:r>
              <a:rPr lang="en-US" altLang="ja-JP" b="0" dirty="0"/>
              <a:t>1</a:t>
            </a:r>
            <a:r>
              <a:rPr lang="ja-JP" altLang="en-US" b="0" dirty="0"/>
              <a:t>つ目は、日本の年中行事を知る、です。ベトナムと同じ行事もあれば、違う行事もありますから、それを見てみましょう。▼</a:t>
            </a:r>
            <a:endParaRPr lang="en-US" altLang="ja-JP" b="0" dirty="0"/>
          </a:p>
          <a:p>
            <a:pPr marL="0" lvl="0" indent="0" algn="l" rtl="0">
              <a:spcBef>
                <a:spcPts val="0"/>
              </a:spcBef>
              <a:spcAft>
                <a:spcPts val="0"/>
              </a:spcAft>
              <a:buNone/>
            </a:pPr>
            <a:r>
              <a:rPr lang="en-US" altLang="ja-JP" b="0" dirty="0"/>
              <a:t>2</a:t>
            </a:r>
            <a:r>
              <a:rPr lang="ja-JP" altLang="en-US" b="0" dirty="0"/>
              <a:t>つ目は、ベトナムと日本の正月の違いを知る、です。ベトナムでも日本でも新しい年を祝いますが、何が違うのでしょうか。▼</a:t>
            </a:r>
            <a:endParaRPr lang="en-US" altLang="ja-JP" b="0" dirty="0"/>
          </a:p>
          <a:p>
            <a:pPr marL="0"/>
            <a:r>
              <a:rPr lang="en-US" altLang="ja-JP" b="0" dirty="0"/>
              <a:t>3</a:t>
            </a:r>
            <a:r>
              <a:rPr lang="ja-JP" altLang="en-US" b="0" dirty="0"/>
              <a:t>つ目は、</a:t>
            </a:r>
            <a:r>
              <a:rPr lang="ja-JP" altLang="en-US" sz="1200" b="0" dirty="0">
                <a:latin typeface="游ゴシック" panose="020B0400000000000000" pitchFamily="50" charset="-128"/>
                <a:ea typeface="游ゴシック" panose="020B0400000000000000" pitchFamily="50" charset="-128"/>
              </a:rPr>
              <a:t>日本人にベトナムの年中行事を紹介できるようになる</a:t>
            </a:r>
            <a:r>
              <a:rPr lang="ja-JP" altLang="en-US" b="0" dirty="0"/>
              <a:t>、です。皆さんが日本に行ったときに、日本人にベトナムの行事を紹介できるようになりましょう。この</a:t>
            </a:r>
            <a:r>
              <a:rPr lang="en-US" altLang="ja-JP" b="0" dirty="0"/>
              <a:t>3</a:t>
            </a:r>
            <a:r>
              <a:rPr lang="ja-JP" altLang="en-US" b="0" dirty="0"/>
              <a:t>つが今日の目標です。▼</a:t>
            </a:r>
            <a:endParaRPr lang="en-US" altLang="ja-JP" b="0" dirty="0"/>
          </a:p>
          <a:p>
            <a:pPr marL="0" lvl="0" indent="0" algn="l" rtl="0">
              <a:spcBef>
                <a:spcPts val="0"/>
              </a:spcBef>
              <a:spcAft>
                <a:spcPts val="0"/>
              </a:spcAft>
              <a:buNone/>
            </a:pPr>
            <a:endParaRPr lang="vi-VN" b="0" dirty="0"/>
          </a:p>
          <a:p>
            <a:pPr marL="0" lvl="0" indent="0" algn="l" rtl="0">
              <a:spcBef>
                <a:spcPts val="0"/>
              </a:spcBef>
              <a:spcAft>
                <a:spcPts val="0"/>
              </a:spcAft>
              <a:buNone/>
            </a:pPr>
            <a:r>
              <a:rPr lang="vi-VN" b="0" dirty="0"/>
              <a:t>Vậy thì trước hết chúng ta cùng xác nhận các mục tiêu của ngày hôm nay. </a:t>
            </a:r>
            <a:r>
              <a:rPr lang="ja-JP" altLang="en-US" b="0" dirty="0"/>
              <a:t>▼</a:t>
            </a:r>
            <a:endParaRPr lang="vi-VN" altLang="ja-JP" b="0" dirty="0"/>
          </a:p>
          <a:p>
            <a:pPr marL="0" lvl="0" indent="0" algn="l" rtl="0">
              <a:spcBef>
                <a:spcPts val="0"/>
              </a:spcBef>
              <a:spcAft>
                <a:spcPts val="0"/>
              </a:spcAft>
              <a:buNone/>
            </a:pPr>
            <a:r>
              <a:rPr lang="vi-VN" b="0" dirty="0"/>
              <a:t>Mục tiêu thứ 1 là: Biết được các sự kiện thường niên ở Nhật. Có những sự kiện giống và cũng có những sự kiện khác với ở Việt Nam, hãy cùng xem nhé. </a:t>
            </a:r>
            <a:r>
              <a:rPr lang="ja-JP" altLang="en-US" b="0" dirty="0"/>
              <a:t>▼</a:t>
            </a:r>
            <a:endParaRPr lang="vi-VN" altLang="ja-JP" b="0" dirty="0"/>
          </a:p>
          <a:p>
            <a:pPr marL="0" lvl="0" indent="0" algn="l" rtl="0">
              <a:spcBef>
                <a:spcPts val="0"/>
              </a:spcBef>
              <a:spcAft>
                <a:spcPts val="0"/>
              </a:spcAft>
              <a:buNone/>
            </a:pPr>
            <a:r>
              <a:rPr lang="vi-VN" b="0" dirty="0"/>
              <a:t>Mục tiêu thứ 2 là</a:t>
            </a:r>
            <a:r>
              <a:rPr lang="vi-VN" b="0" baseline="0" dirty="0"/>
              <a:t>: Biết được sự khác nhau trong ngày Tết ở Việt Nam và ở Nhật. Ở Việt N</a:t>
            </a:r>
            <a:r>
              <a:rPr lang="en-US" b="0" baseline="0" dirty="0"/>
              <a:t>a</a:t>
            </a:r>
            <a:r>
              <a:rPr lang="vi-VN" b="0" baseline="0" dirty="0"/>
              <a:t>m hay ở Nhật đều có sự kiện chào mừng năm mới, nhưng có những điểm gì khác nhau? </a:t>
            </a:r>
            <a:r>
              <a:rPr lang="ja-JP" altLang="en-US" b="0" dirty="0"/>
              <a:t>▼</a:t>
            </a:r>
            <a:endParaRPr lang="vi-VN" altLang="ja-JP" b="0" dirty="0"/>
          </a:p>
          <a:p>
            <a:pPr marL="0" lvl="0" indent="0" algn="l" rtl="0">
              <a:spcBef>
                <a:spcPts val="0"/>
              </a:spcBef>
              <a:spcAft>
                <a:spcPts val="0"/>
              </a:spcAft>
              <a:buNone/>
            </a:pPr>
            <a:r>
              <a:rPr lang="vi-VN" b="0" dirty="0"/>
              <a:t>Mục tiêu thứ 3 là: Có thể giới thiệu với người Nhật những sự kiện thường niên ở Việt Nam. Khi các bạn tới Nhật, các bạn sẽ có thể giới thiệu với người Nhật về những sự kiện ở Việt Nam.</a:t>
            </a:r>
            <a:r>
              <a:rPr lang="vi-VN" b="0" baseline="0" dirty="0"/>
              <a:t> 3 điều trên là mục tiêu của ngày hôm nay. </a:t>
            </a:r>
            <a:r>
              <a:rPr lang="ja-JP" altLang="en-US" b="0" dirty="0"/>
              <a:t>▼</a:t>
            </a:r>
            <a:endParaRPr b="0" dirty="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a:t>
            </a:fld>
            <a:endParaRPr/>
          </a:p>
        </p:txBody>
      </p:sp>
    </p:spTree>
    <p:extLst>
      <p:ext uri="{BB962C8B-B14F-4D97-AF65-F5344CB8AC3E}">
        <p14:creationId xmlns:p14="http://schemas.microsoft.com/office/powerpoint/2010/main" val="1130403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a:r>
              <a:rPr lang="ja-JP" altLang="en-US" b="0" dirty="0"/>
              <a:t>皆さんはもうすぐ日本に行くと思いますが、日本ではどんな人に出会うと思いますか。（参加者数人に聞く。参加者の答えの例：会社の人、近所の人、日本語教室の先生、など）その人たちは、ベトナムについてあまり知らないかもしれません。皆さんは、その人たちにベトナムについて知ってほしいですか。（参加者数人に聞く。参加者の答えの例：はい）たとえばベトナムの女性の日に、日本で女性に花をあげると、きっと喜ぶと思います。でも日本には女性の日はありませんから、どうして花をくれたの、と聞かれるでしょう。そんな時に、今日はベトナムでは女性の日です、だから花をあげました、と説明できるといいですね。では今から、日本人にベトナムの年中行事を紹介する練習をしてみましょう。▼</a:t>
            </a:r>
            <a:endParaRPr lang="vi-VN" altLang="ja-JP" b="0" dirty="0"/>
          </a:p>
          <a:p>
            <a:pPr marL="0"/>
            <a:endParaRPr lang="vi-VN" altLang="ja-JP" b="0" dirty="0"/>
          </a:p>
          <a:p>
            <a:pPr marL="0"/>
            <a:r>
              <a:rPr lang="vi-VN" altLang="ja-JP" b="0" dirty="0"/>
              <a:t>Có lẽ là các bạn sắp đi Nhật,</a:t>
            </a:r>
            <a:r>
              <a:rPr lang="vi-VN" altLang="ja-JP" b="0" baseline="0" dirty="0"/>
              <a:t> các bạn nghĩ rằng mình sẽ gặp những người nào ở Nhật? (Hỏi một vài người tham gia. Ví dụ người tham gia trả lời: người cùng công ty, hàng xóm, giáo viên ở lớp tiếng Nhật,...) Những người đó có lẽ chưa </a:t>
            </a:r>
            <a:r>
              <a:rPr lang="vi-VN" altLang="ja-JP" b="0" baseline="0"/>
              <a:t>biết nhiều </a:t>
            </a:r>
            <a:r>
              <a:rPr lang="vi-VN" altLang="ja-JP" b="0" baseline="0" dirty="0"/>
              <a:t>về Việt Nam. Các bạn có muốn những người ấy biết về Việt Nam không? (Hỏi một vài người tham gia. Ví dụ người tham gia trả lời: Có) Ví dụ vào ngày phụ nữ Việt Nam, nếu bạn tặng hoa cho phụ nữ ở Nhật Bản, chắc hẳn họ sẽ rất vui. Nhưng vì Nhật Bản không có ngày phụ nữ, chắc hẳn các bạn sẽ được hỏi tại sao lại tặng hoa. Vào lúc đó, các bạn có thể giải thích rằng: tôi tặng hoa vì hôm nay là ngày phụ nữ ở Việt Nam. Vậy thì bây giờ, hãy cùng luyện tập giới thiệu với người Nhật về những sự kiện trong năm ở Việt Nam nhé. </a:t>
            </a:r>
            <a:r>
              <a:rPr lang="ja-JP" altLang="en-US" b="0" dirty="0"/>
              <a:t>▼</a:t>
            </a:r>
            <a:endParaRPr lang="vi-VN"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extLst>
      <p:ext uri="{BB962C8B-B14F-4D97-AF65-F5344CB8AC3E}">
        <p14:creationId xmlns:p14="http://schemas.microsoft.com/office/powerpoint/2010/main" val="2795806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皆さんが日本で知り合った人たちに紹介したいベトナムの行事について、少し考えてみてください。▼</a:t>
            </a:r>
            <a:endParaRPr lang="en-US" altLang="ja-JP" b="0" dirty="0"/>
          </a:p>
          <a:p>
            <a:pPr marL="0" lvl="0" indent="0" algn="l" rtl="0">
              <a:spcBef>
                <a:spcPts val="0"/>
              </a:spcBef>
              <a:spcAft>
                <a:spcPts val="0"/>
              </a:spcAft>
              <a:buNone/>
            </a:pPr>
            <a:r>
              <a:rPr lang="ja-JP" altLang="en-US" b="0" dirty="0"/>
              <a:t>１．自分が紹介したいベトナムの行事は何ですか。▼</a:t>
            </a:r>
            <a:endParaRPr lang="en-US" altLang="ja-JP" b="0" dirty="0"/>
          </a:p>
          <a:p>
            <a:pPr marL="0" lvl="0" indent="0" algn="l" rtl="0">
              <a:spcBef>
                <a:spcPts val="0"/>
              </a:spcBef>
              <a:spcAft>
                <a:spcPts val="0"/>
              </a:spcAft>
              <a:buNone/>
            </a:pPr>
            <a:r>
              <a:rPr lang="ja-JP" altLang="en-US" b="0" dirty="0"/>
              <a:t>２．それはどんな行事ですか。その日には何か特別に食べるものはありますか。その日だけにすることはありますか。紹介したい行事を考えたら、グループの人に自分が選んだ行事について紹介してください。（</a:t>
            </a:r>
            <a:r>
              <a:rPr lang="en-US" altLang="ja-JP" b="0" dirty="0"/>
              <a:t>1</a:t>
            </a:r>
            <a:r>
              <a:rPr lang="ja-JP" altLang="en-US" b="0" dirty="0"/>
              <a:t>分程度各自で考えさせてから、数名のグループに分けて</a:t>
            </a:r>
            <a:r>
              <a:rPr lang="en-US" altLang="ja-JP" b="0" dirty="0"/>
              <a:t>5</a:t>
            </a:r>
            <a:r>
              <a:rPr lang="ja-JP" altLang="en-US" b="0" dirty="0"/>
              <a:t>分程度話をさせたあと、時間に応じて各グループ数名ずつ発表させる）▼</a:t>
            </a:r>
            <a:endParaRPr lang="vi-VN" altLang="ja-JP" b="0" dirty="0"/>
          </a:p>
          <a:p>
            <a:pPr marL="0" lvl="0" indent="0" algn="l" rtl="0">
              <a:spcBef>
                <a:spcPts val="0"/>
              </a:spcBef>
              <a:spcAft>
                <a:spcPts val="0"/>
              </a:spcAft>
              <a:buNone/>
            </a:pPr>
            <a:endParaRPr lang="vi-VN" altLang="ja-JP" b="0" dirty="0"/>
          </a:p>
          <a:p>
            <a:pPr marL="0" lvl="0" indent="0" algn="l" rtl="0">
              <a:spcBef>
                <a:spcPts val="0"/>
              </a:spcBef>
              <a:spcAft>
                <a:spcPts val="0"/>
              </a:spcAft>
              <a:buNone/>
            </a:pPr>
            <a:r>
              <a:rPr lang="vi-VN" altLang="ja-JP" b="0" dirty="0"/>
              <a:t>Các bạn hãy thử nghĩ một chút về những sự kiện của Việt Nam mà các bạn muốn giới thiệu cho những người mình gặp ở Nhật. </a:t>
            </a:r>
            <a:r>
              <a:rPr lang="ja-JP" altLang="en-US" b="0" dirty="0"/>
              <a:t>▼</a:t>
            </a:r>
            <a:endParaRPr lang="vi-VN" altLang="ja-JP" b="0" dirty="0"/>
          </a:p>
          <a:p>
            <a:pPr marL="0" lvl="0" indent="0" algn="l" rtl="0">
              <a:spcBef>
                <a:spcPts val="0"/>
              </a:spcBef>
              <a:spcAft>
                <a:spcPts val="0"/>
              </a:spcAft>
              <a:buNone/>
            </a:pPr>
            <a:r>
              <a:rPr lang="en-US" altLang="ja-JP" b="0" dirty="0"/>
              <a:t>1.</a:t>
            </a:r>
            <a:r>
              <a:rPr lang="vi-VN" altLang="ja-JP" b="0" dirty="0"/>
              <a:t>Những sự kiện của Việt Nam mà các bạn muốn giới thiệu là gì? </a:t>
            </a:r>
            <a:r>
              <a:rPr lang="ja-JP" altLang="en-US" b="0" dirty="0"/>
              <a:t>▼</a:t>
            </a:r>
            <a:endParaRPr lang="vi-VN" altLang="ja-JP" b="0" dirty="0"/>
          </a:p>
          <a:p>
            <a:pPr marL="0" lvl="0" indent="0" algn="l" rtl="0">
              <a:spcBef>
                <a:spcPts val="0"/>
              </a:spcBef>
              <a:spcAft>
                <a:spcPts val="0"/>
              </a:spcAft>
              <a:buNone/>
            </a:pPr>
            <a:r>
              <a:rPr lang="en-US" altLang="ja-JP" b="0" dirty="0"/>
              <a:t>2.</a:t>
            </a:r>
            <a:r>
              <a:rPr lang="vi-VN" altLang="ja-JP" b="0" dirty="0"/>
              <a:t>Đó là sự kiện như thế nào? Trong ngày đó có món ăn gì đặc biệt không? Có điều gì chỉ có thể làm trong ngày đó không? Sau khi suy nghĩ về sự kiện mình</a:t>
            </a:r>
            <a:r>
              <a:rPr lang="vi-VN" altLang="ja-JP" b="0" baseline="0" dirty="0"/>
              <a:t> muốn giới thiệu, hãy giới thiệu về sự kiện đã chọn với mọi người trong nhóm. (Cho 1 phút tự suy nghĩ, chia nhóm và cho 5 phút nói chuyện. </a:t>
            </a:r>
            <a:r>
              <a:rPr lang="en-US" altLang="ja-JP" b="0" baseline="0" dirty="0"/>
              <a:t>S</a:t>
            </a:r>
            <a:r>
              <a:rPr lang="vi-VN" altLang="ja-JP" b="0" baseline="0" dirty="0"/>
              <a:t>au đó tuỳ thời gian, mời mỗi nhóm một vài người lên phát biểu) </a:t>
            </a:r>
            <a:r>
              <a:rPr lang="ja-JP" altLang="en-US" b="0" dirty="0"/>
              <a:t>▼</a:t>
            </a:r>
            <a:endParaRPr lang="vi-VN"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31</a:t>
            </a:fld>
            <a:endParaRPr/>
          </a:p>
        </p:txBody>
      </p:sp>
    </p:spTree>
    <p:extLst>
      <p:ext uri="{BB962C8B-B14F-4D97-AF65-F5344CB8AC3E}">
        <p14:creationId xmlns:p14="http://schemas.microsoft.com/office/powerpoint/2010/main" val="2956900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ja-JP" altLang="en-US" sz="1200" b="0" dirty="0"/>
              <a:t>皆さんは、今考えたベトナムの行事を日本語で紹介できますか。（参加者の答えの例：いいえ、できません）そうですね、まだ少しむずかしいかもしれません。でも日本に行った時に、自分が紹介したいベトナムの行事の説明が日本語で出来ると、きっと楽しいですよね。ですから、がんばって日本語を勉強しましょう。▼</a:t>
            </a:r>
            <a:endParaRPr kumimoji="1" lang="vi-VN" altLang="ja-JP" sz="1200"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lang="en-US" altLang="ja-JP" sz="1200"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vi-VN" altLang="ja-JP" sz="1200" b="0" dirty="0"/>
              <a:t>B</a:t>
            </a:r>
            <a:r>
              <a:rPr kumimoji="1" lang="ro-RO" altLang="ja-JP" sz="1200" b="0" dirty="0"/>
              <a:t>â</a:t>
            </a:r>
            <a:r>
              <a:rPr kumimoji="1" lang="vi-VN" altLang="ja-JP" sz="1200" b="0" dirty="0"/>
              <a:t>y giờ các bạn đã có thể giới thiệu những sự kiện của Việt Nam bằng tiếng Nhật chưa? (Ví dụ người tham gia trả lời: chưa, chưa làm được) Vậy à, có lẽ vẫn hơi khó phải không? Tuy nhiên, khi tới Nhật, sẽ rất vui nếu các bạn có thể tự mình giới thiệu về những sự kiện ở Việt Nam</a:t>
            </a:r>
            <a:r>
              <a:rPr kumimoji="1" lang="vi-VN" altLang="ja-JP" sz="1200" b="0" baseline="0" dirty="0"/>
              <a:t> bằng tiếng Nhật. </a:t>
            </a:r>
            <a:r>
              <a:rPr kumimoji="1" lang="vi-VN" altLang="ja-JP" sz="1200" b="0" baseline="0"/>
              <a:t>Vậy </a:t>
            </a:r>
            <a:r>
              <a:rPr kumimoji="1" lang="en-US" altLang="ja-JP" sz="1200" b="0" baseline="0"/>
              <a:t>nên</a:t>
            </a:r>
            <a:r>
              <a:rPr kumimoji="1" lang="vi-VN" altLang="ja-JP" sz="1200" b="0" baseline="0"/>
              <a:t> </a:t>
            </a:r>
            <a:r>
              <a:rPr kumimoji="1" lang="vi-VN" altLang="ja-JP" sz="1200" b="0" baseline="0" dirty="0"/>
              <a:t>hãy cố gắng học tiếng Nhật nhé. </a:t>
            </a:r>
            <a:r>
              <a:rPr kumimoji="1" lang="ja-JP" altLang="en-US" sz="1200" b="0" dirty="0"/>
              <a:t>▼</a:t>
            </a:r>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32</a:t>
            </a:fld>
            <a:endParaRPr/>
          </a:p>
        </p:txBody>
      </p:sp>
    </p:spTree>
    <p:extLst>
      <p:ext uri="{BB962C8B-B14F-4D97-AF65-F5344CB8AC3E}">
        <p14:creationId xmlns:p14="http://schemas.microsoft.com/office/powerpoint/2010/main" val="407422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それでは最後にもう一度、今日の目標を確認しましょう。▼</a:t>
            </a:r>
            <a:endParaRPr lang="en-US" altLang="ja-JP" b="0" dirty="0"/>
          </a:p>
          <a:p>
            <a:pPr marL="0" lvl="0" indent="0" algn="l" rtl="0">
              <a:spcBef>
                <a:spcPts val="0"/>
              </a:spcBef>
              <a:spcAft>
                <a:spcPts val="0"/>
              </a:spcAft>
              <a:buNone/>
            </a:pPr>
            <a:r>
              <a:rPr lang="en-US" altLang="ja-JP" b="0" dirty="0"/>
              <a:t>1</a:t>
            </a:r>
            <a:r>
              <a:rPr lang="ja-JP" altLang="en-US" b="0" dirty="0"/>
              <a:t>つ目は、日本の年中行事を知る、です。ベトナムにない行事は何でしたか。（参加者の答えの例：節分、花見、など）ではベトナムと同じ行事は何でしたか。（参加者の答えの例：正月、バレンタインデー、など）はい、そうですね。ではこの目標は達成です。▼▼</a:t>
            </a:r>
            <a:endParaRPr lang="en-US" altLang="ja-JP" b="0" dirty="0"/>
          </a:p>
          <a:p>
            <a:pPr marL="0" lvl="0" indent="0" algn="l" rtl="0">
              <a:spcBef>
                <a:spcPts val="0"/>
              </a:spcBef>
              <a:spcAft>
                <a:spcPts val="0"/>
              </a:spcAft>
              <a:buNone/>
            </a:pPr>
            <a:r>
              <a:rPr lang="en-US" altLang="ja-JP" b="0" dirty="0"/>
              <a:t>2</a:t>
            </a:r>
            <a:r>
              <a:rPr lang="ja-JP" altLang="en-US" b="0" dirty="0"/>
              <a:t>つ目は、ベトナムと日本の正月の違いを知る、です。ベトナムのテトと日本の正月は何が違いますか。（参加者の答えの例：日にち、料理、など）よくできました。ではこの目標も達成しました。▼▼</a:t>
            </a:r>
            <a:endParaRPr lang="en-US" altLang="ja-JP" b="0" dirty="0"/>
          </a:p>
          <a:p>
            <a:pPr marL="0"/>
            <a:r>
              <a:rPr lang="en-US" altLang="ja-JP" b="0" dirty="0"/>
              <a:t>3</a:t>
            </a:r>
            <a:r>
              <a:rPr lang="ja-JP" altLang="en-US" b="0" dirty="0"/>
              <a:t>つ目は、</a:t>
            </a:r>
            <a:r>
              <a:rPr lang="ja-JP" altLang="en-US" sz="1200" b="0" dirty="0">
                <a:latin typeface="游ゴシック" panose="020B0400000000000000" pitchFamily="50" charset="-128"/>
                <a:ea typeface="游ゴシック" panose="020B0400000000000000" pitchFamily="50" charset="-128"/>
              </a:rPr>
              <a:t>日本人にベトナムの年中行事を紹介できるようになる</a:t>
            </a:r>
            <a:r>
              <a:rPr lang="ja-JP" altLang="en-US" b="0" dirty="0"/>
              <a:t>、です。紹介したいベトナムの行事を考えましたか。それがどんな行事か説明できましたか。（参加者の答えの例：はい）▼</a:t>
            </a:r>
            <a:endParaRPr lang="en-US" altLang="ja-JP" b="0" dirty="0"/>
          </a:p>
          <a:p>
            <a:pPr marL="0"/>
            <a:r>
              <a:rPr lang="ja-JP" altLang="en-US" b="0" dirty="0"/>
              <a:t>ではこれも達成です。皆さんも日本に行ったら、日本の行事を楽しんでくださいね。そしてベトナムの行事の話もできるようになってください。▼</a:t>
            </a:r>
            <a:endParaRPr lang="en-US" altLang="ja-JP" b="0" dirty="0"/>
          </a:p>
          <a:p>
            <a:pPr marL="0" lvl="0" indent="0" algn="l" rtl="0">
              <a:spcBef>
                <a:spcPts val="0"/>
              </a:spcBef>
              <a:spcAft>
                <a:spcPts val="0"/>
              </a:spcAft>
              <a:buNone/>
            </a:pPr>
            <a:endParaRPr lang="en-US" b="0" dirty="0"/>
          </a:p>
          <a:p>
            <a:pPr marL="0" lvl="0" indent="0" algn="l" rtl="0">
              <a:spcBef>
                <a:spcPts val="0"/>
              </a:spcBef>
              <a:spcAft>
                <a:spcPts val="0"/>
              </a:spcAft>
              <a:buNone/>
            </a:pPr>
            <a:r>
              <a:rPr lang="vi-VN" b="0" dirty="0"/>
              <a:t>Và cuối cùng, hãy cùng nhìn lại mục tiêu của ngày hôm nay. </a:t>
            </a:r>
            <a:r>
              <a:rPr kumimoji="1" lang="ja-JP" altLang="en-US" sz="1200" b="0" dirty="0"/>
              <a:t>▼</a:t>
            </a:r>
            <a:endParaRPr kumimoji="1" lang="vi-VN" altLang="ja-JP" sz="1200" b="0" dirty="0"/>
          </a:p>
          <a:p>
            <a:pPr marL="0" lvl="0" indent="0" algn="l" rtl="0">
              <a:spcBef>
                <a:spcPts val="0"/>
              </a:spcBef>
              <a:spcAft>
                <a:spcPts val="0"/>
              </a:spcAft>
              <a:buNone/>
            </a:pPr>
            <a:r>
              <a:rPr lang="pt-BR" altLang="ja-JP" b="0" dirty="0" err="1"/>
              <a:t>Mục</a:t>
            </a:r>
            <a:r>
              <a:rPr lang="pt-BR" altLang="ja-JP" b="0" dirty="0"/>
              <a:t> </a:t>
            </a:r>
            <a:r>
              <a:rPr lang="pt-BR" altLang="ja-JP" b="0" dirty="0" err="1"/>
              <a:t>tiêu</a:t>
            </a:r>
            <a:r>
              <a:rPr lang="pt-BR" altLang="ja-JP" b="0" dirty="0"/>
              <a:t> </a:t>
            </a:r>
            <a:r>
              <a:rPr lang="pt-BR" altLang="ja-JP" b="0" dirty="0" err="1"/>
              <a:t>thứ</a:t>
            </a:r>
            <a:r>
              <a:rPr lang="pt-BR" altLang="ja-JP" b="0" dirty="0"/>
              <a:t> 1 </a:t>
            </a:r>
            <a:r>
              <a:rPr lang="pt-BR" altLang="ja-JP" b="0" dirty="0" err="1"/>
              <a:t>là</a:t>
            </a:r>
            <a:r>
              <a:rPr lang="pt-BR" altLang="ja-JP" b="0" dirty="0"/>
              <a:t>: </a:t>
            </a:r>
            <a:r>
              <a:rPr lang="pt-BR" altLang="ja-JP" b="0" dirty="0" err="1"/>
              <a:t>Biết</a:t>
            </a:r>
            <a:r>
              <a:rPr lang="pt-BR" altLang="ja-JP" b="0" dirty="0"/>
              <a:t> </a:t>
            </a:r>
            <a:r>
              <a:rPr lang="pt-BR" altLang="ja-JP" b="0" dirty="0" err="1"/>
              <a:t>được</a:t>
            </a:r>
            <a:r>
              <a:rPr lang="pt-BR" altLang="ja-JP" b="0" dirty="0"/>
              <a:t> </a:t>
            </a:r>
            <a:r>
              <a:rPr lang="pt-BR" altLang="ja-JP" b="0" dirty="0" err="1"/>
              <a:t>các</a:t>
            </a:r>
            <a:r>
              <a:rPr lang="pt-BR" altLang="ja-JP" b="0" dirty="0"/>
              <a:t> </a:t>
            </a:r>
            <a:r>
              <a:rPr lang="pt-BR" altLang="ja-JP" b="0" dirty="0" err="1"/>
              <a:t>sự</a:t>
            </a:r>
            <a:r>
              <a:rPr lang="pt-BR" altLang="ja-JP" b="0" dirty="0"/>
              <a:t> </a:t>
            </a:r>
            <a:r>
              <a:rPr lang="pt-BR" altLang="ja-JP" b="0" dirty="0" err="1"/>
              <a:t>kiện</a:t>
            </a:r>
            <a:r>
              <a:rPr lang="pt-BR" altLang="ja-JP" b="0" dirty="0"/>
              <a:t> </a:t>
            </a:r>
            <a:r>
              <a:rPr lang="pt-BR" altLang="ja-JP" b="0" dirty="0" err="1"/>
              <a:t>thường</a:t>
            </a:r>
            <a:r>
              <a:rPr lang="pt-BR" altLang="ja-JP" b="0" dirty="0"/>
              <a:t> </a:t>
            </a:r>
            <a:r>
              <a:rPr lang="pt-BR" altLang="ja-JP" b="0" dirty="0" err="1"/>
              <a:t>niên</a:t>
            </a:r>
            <a:r>
              <a:rPr lang="pt-BR" altLang="ja-JP" b="0" dirty="0"/>
              <a:t> </a:t>
            </a:r>
            <a:r>
              <a:rPr lang="pt-BR" altLang="ja-JP" b="0" dirty="0" err="1"/>
              <a:t>ở</a:t>
            </a:r>
            <a:r>
              <a:rPr lang="pt-BR" altLang="ja-JP" b="0" dirty="0"/>
              <a:t> </a:t>
            </a:r>
            <a:r>
              <a:rPr lang="pt-BR" altLang="ja-JP" b="0" dirty="0" err="1"/>
              <a:t>Nhật</a:t>
            </a:r>
            <a:r>
              <a:rPr lang="pt-BR" altLang="ja-JP" b="0" dirty="0"/>
              <a:t>. </a:t>
            </a:r>
            <a:r>
              <a:rPr lang="vi-VN" altLang="ja-JP" b="0" dirty="0"/>
              <a:t>Những sự kiện nào không có ở Việt Nam? (Ví dụ người tham gia trả lời: Setsubun, ngắm hoa...) Vậy những sự kiện nào giống ở Việt Nam? (Ví dụ người tham gia trả lời: ngày Tết, Lễ tình yêu, ...) Vậy thì mục tiêu này đã hoàn thành. </a:t>
            </a:r>
            <a:r>
              <a:rPr lang="ja-JP" altLang="en-US" b="0" dirty="0"/>
              <a:t>▼▼</a:t>
            </a:r>
            <a:endParaRPr lang="pt-BR" altLang="ja-JP" b="0" dirty="0"/>
          </a:p>
          <a:p>
            <a:pPr marL="0" lvl="0" indent="0" algn="l" rtl="0">
              <a:spcBef>
                <a:spcPts val="0"/>
              </a:spcBef>
              <a:spcAft>
                <a:spcPts val="0"/>
              </a:spcAft>
              <a:buNone/>
            </a:pPr>
            <a:r>
              <a:rPr lang="pt-BR" altLang="ja-JP" b="0" dirty="0" err="1"/>
              <a:t>Mục</a:t>
            </a:r>
            <a:r>
              <a:rPr lang="pt-BR" altLang="ja-JP" b="0" dirty="0"/>
              <a:t> </a:t>
            </a:r>
            <a:r>
              <a:rPr lang="pt-BR" altLang="ja-JP" b="0" dirty="0" err="1"/>
              <a:t>tiêu</a:t>
            </a:r>
            <a:r>
              <a:rPr lang="pt-BR" altLang="ja-JP" b="0" dirty="0"/>
              <a:t> </a:t>
            </a:r>
            <a:r>
              <a:rPr lang="pt-BR" altLang="ja-JP" b="0" dirty="0" err="1"/>
              <a:t>thứ</a:t>
            </a:r>
            <a:r>
              <a:rPr lang="pt-BR" altLang="ja-JP" b="0" dirty="0"/>
              <a:t> 2 </a:t>
            </a:r>
            <a:r>
              <a:rPr lang="pt-BR" altLang="ja-JP" b="0" dirty="0" err="1"/>
              <a:t>là</a:t>
            </a:r>
            <a:r>
              <a:rPr lang="pt-BR" altLang="ja-JP" b="0" baseline="0" dirty="0"/>
              <a:t>: </a:t>
            </a:r>
            <a:r>
              <a:rPr lang="pt-BR" altLang="ja-JP" b="0" baseline="0" dirty="0" err="1"/>
              <a:t>Biết</a:t>
            </a:r>
            <a:r>
              <a:rPr lang="pt-BR" altLang="ja-JP" b="0" baseline="0" dirty="0"/>
              <a:t> </a:t>
            </a:r>
            <a:r>
              <a:rPr lang="pt-BR" altLang="ja-JP" b="0" baseline="0" dirty="0" err="1"/>
              <a:t>được</a:t>
            </a:r>
            <a:r>
              <a:rPr lang="pt-BR" altLang="ja-JP" b="0" baseline="0" dirty="0"/>
              <a:t> </a:t>
            </a:r>
            <a:r>
              <a:rPr lang="pt-BR" altLang="ja-JP" b="0" baseline="0" dirty="0" err="1"/>
              <a:t>sự</a:t>
            </a:r>
            <a:r>
              <a:rPr lang="pt-BR" altLang="ja-JP" b="0" baseline="0" dirty="0"/>
              <a:t> </a:t>
            </a:r>
            <a:r>
              <a:rPr lang="pt-BR" altLang="ja-JP" b="0" baseline="0" dirty="0" err="1"/>
              <a:t>khác</a:t>
            </a:r>
            <a:r>
              <a:rPr lang="pt-BR" altLang="ja-JP" b="0" baseline="0" dirty="0"/>
              <a:t> </a:t>
            </a:r>
            <a:r>
              <a:rPr lang="pt-BR" altLang="ja-JP" b="0" baseline="0" dirty="0" err="1"/>
              <a:t>nhau</a:t>
            </a:r>
            <a:r>
              <a:rPr lang="pt-BR" altLang="ja-JP" b="0" baseline="0" dirty="0"/>
              <a:t> </a:t>
            </a:r>
            <a:r>
              <a:rPr lang="pt-BR" altLang="ja-JP" b="0" baseline="0" dirty="0" err="1"/>
              <a:t>trong</a:t>
            </a:r>
            <a:r>
              <a:rPr lang="pt-BR" altLang="ja-JP" b="0" baseline="0" dirty="0"/>
              <a:t> </a:t>
            </a:r>
            <a:r>
              <a:rPr lang="pt-BR" altLang="ja-JP" b="0" baseline="0" dirty="0" err="1"/>
              <a:t>ngày</a:t>
            </a:r>
            <a:r>
              <a:rPr lang="pt-BR" altLang="ja-JP" b="0" baseline="0" dirty="0"/>
              <a:t> </a:t>
            </a:r>
            <a:r>
              <a:rPr lang="pt-BR" altLang="ja-JP" b="0" baseline="0" dirty="0" err="1"/>
              <a:t>Tết</a:t>
            </a:r>
            <a:r>
              <a:rPr lang="pt-BR" altLang="ja-JP" b="0" baseline="0" dirty="0"/>
              <a:t> </a:t>
            </a:r>
            <a:r>
              <a:rPr lang="pt-BR" altLang="ja-JP" b="0" baseline="0" dirty="0" err="1"/>
              <a:t>ở</a:t>
            </a:r>
            <a:r>
              <a:rPr lang="pt-BR" altLang="ja-JP" b="0" baseline="0" dirty="0"/>
              <a:t> </a:t>
            </a:r>
            <a:r>
              <a:rPr lang="pt-BR" altLang="ja-JP" b="0" baseline="0" dirty="0" err="1"/>
              <a:t>Việt</a:t>
            </a:r>
            <a:r>
              <a:rPr lang="pt-BR" altLang="ja-JP" b="0" baseline="0" dirty="0"/>
              <a:t> Nam </a:t>
            </a:r>
            <a:r>
              <a:rPr lang="pt-BR" altLang="ja-JP" b="0" baseline="0" dirty="0" err="1"/>
              <a:t>và</a:t>
            </a:r>
            <a:r>
              <a:rPr lang="pt-BR" altLang="ja-JP" b="0" baseline="0" dirty="0"/>
              <a:t> </a:t>
            </a:r>
            <a:r>
              <a:rPr lang="vi-VN" altLang="ja-JP" b="0" baseline="0" dirty="0"/>
              <a:t>Nhật Bản</a:t>
            </a:r>
            <a:r>
              <a:rPr lang="pt-BR" altLang="ja-JP" b="0" baseline="0" dirty="0"/>
              <a:t>. </a:t>
            </a:r>
            <a:r>
              <a:rPr lang="vi-VN" altLang="ja-JP" b="0" baseline="0" dirty="0"/>
              <a:t>Vậy thì Tết ở Việt Nam và ở Nhật có gì khác nhau? (Ví dụ người tham gia trả lời: khác về ngày, đồ ăn...) Các bạn đã hiểu rất rõ rồi. Vậy thì mục tiêu này cũng hoàn thành. </a:t>
            </a:r>
            <a:r>
              <a:rPr lang="ja-JP" altLang="en-US" b="0" dirty="0"/>
              <a:t>▼▼</a:t>
            </a:r>
            <a:endParaRPr lang="pt-BR" altLang="ja-JP" b="0" dirty="0"/>
          </a:p>
          <a:p>
            <a:pPr marL="0" lvl="0" indent="0" algn="l" rtl="0">
              <a:spcBef>
                <a:spcPts val="0"/>
              </a:spcBef>
              <a:spcAft>
                <a:spcPts val="0"/>
              </a:spcAft>
              <a:buNone/>
            </a:pPr>
            <a:r>
              <a:rPr lang="pt-BR" altLang="ja-JP" b="0" dirty="0" err="1"/>
              <a:t>Mục</a:t>
            </a:r>
            <a:r>
              <a:rPr lang="pt-BR" altLang="ja-JP" b="0" dirty="0"/>
              <a:t> </a:t>
            </a:r>
            <a:r>
              <a:rPr lang="pt-BR" altLang="ja-JP" b="0" dirty="0" err="1"/>
              <a:t>tiêu</a:t>
            </a:r>
            <a:r>
              <a:rPr lang="pt-BR" altLang="ja-JP" b="0" dirty="0"/>
              <a:t> </a:t>
            </a:r>
            <a:r>
              <a:rPr lang="pt-BR" altLang="ja-JP" b="0" dirty="0" err="1"/>
              <a:t>thứ</a:t>
            </a:r>
            <a:r>
              <a:rPr lang="pt-BR" altLang="ja-JP" b="0" dirty="0"/>
              <a:t> 3 </a:t>
            </a:r>
            <a:r>
              <a:rPr lang="pt-BR" altLang="ja-JP" b="0" dirty="0" err="1"/>
              <a:t>là</a:t>
            </a:r>
            <a:r>
              <a:rPr lang="pt-BR" altLang="ja-JP" b="0" dirty="0"/>
              <a:t>: </a:t>
            </a:r>
            <a:r>
              <a:rPr lang="pt-BR" altLang="ja-JP" b="0" dirty="0" err="1"/>
              <a:t>Có</a:t>
            </a:r>
            <a:r>
              <a:rPr lang="pt-BR" altLang="ja-JP" b="0" dirty="0"/>
              <a:t> </a:t>
            </a:r>
            <a:r>
              <a:rPr lang="pt-BR" altLang="ja-JP" b="0" dirty="0" err="1"/>
              <a:t>thể</a:t>
            </a:r>
            <a:r>
              <a:rPr lang="pt-BR" altLang="ja-JP" b="0" dirty="0"/>
              <a:t> </a:t>
            </a:r>
            <a:r>
              <a:rPr lang="pt-BR" altLang="ja-JP" b="0" dirty="0" err="1"/>
              <a:t>giới</a:t>
            </a:r>
            <a:r>
              <a:rPr lang="pt-BR" altLang="ja-JP" b="0" dirty="0"/>
              <a:t> </a:t>
            </a:r>
            <a:r>
              <a:rPr lang="pt-BR" altLang="ja-JP" b="0" dirty="0" err="1"/>
              <a:t>thiệu</a:t>
            </a:r>
            <a:r>
              <a:rPr lang="pt-BR" altLang="ja-JP" b="0" dirty="0"/>
              <a:t> </a:t>
            </a:r>
            <a:r>
              <a:rPr lang="pt-BR" altLang="ja-JP" b="0" dirty="0" err="1"/>
              <a:t>với</a:t>
            </a:r>
            <a:r>
              <a:rPr lang="pt-BR" altLang="ja-JP" b="0" dirty="0"/>
              <a:t> </a:t>
            </a:r>
            <a:r>
              <a:rPr lang="pt-BR" altLang="ja-JP" b="0" dirty="0" err="1"/>
              <a:t>người</a:t>
            </a:r>
            <a:r>
              <a:rPr lang="pt-BR" altLang="ja-JP" b="0" dirty="0"/>
              <a:t> </a:t>
            </a:r>
            <a:r>
              <a:rPr lang="pt-BR" altLang="ja-JP" b="0" dirty="0" err="1"/>
              <a:t>Nhật</a:t>
            </a:r>
            <a:r>
              <a:rPr lang="pt-BR" altLang="ja-JP" b="0" dirty="0"/>
              <a:t> </a:t>
            </a:r>
            <a:r>
              <a:rPr lang="pt-BR" altLang="ja-JP" b="0" dirty="0" err="1"/>
              <a:t>những</a:t>
            </a:r>
            <a:r>
              <a:rPr lang="pt-BR" altLang="ja-JP" b="0" dirty="0"/>
              <a:t> </a:t>
            </a:r>
            <a:r>
              <a:rPr lang="pt-BR" altLang="ja-JP" b="0" dirty="0" err="1"/>
              <a:t>sự</a:t>
            </a:r>
            <a:r>
              <a:rPr lang="pt-BR" altLang="ja-JP" b="0" dirty="0"/>
              <a:t> </a:t>
            </a:r>
            <a:r>
              <a:rPr lang="pt-BR" altLang="ja-JP" b="0" dirty="0" err="1"/>
              <a:t>kiện</a:t>
            </a:r>
            <a:r>
              <a:rPr lang="pt-BR" altLang="ja-JP" b="0" dirty="0"/>
              <a:t> </a:t>
            </a:r>
            <a:r>
              <a:rPr lang="pt-BR" altLang="ja-JP" b="0" dirty="0" err="1"/>
              <a:t>thường</a:t>
            </a:r>
            <a:r>
              <a:rPr lang="pt-BR" altLang="ja-JP" b="0" dirty="0"/>
              <a:t> </a:t>
            </a:r>
            <a:r>
              <a:rPr lang="pt-BR" altLang="ja-JP" b="0" dirty="0" err="1"/>
              <a:t>niên</a:t>
            </a:r>
            <a:r>
              <a:rPr lang="pt-BR" altLang="ja-JP" b="0" dirty="0"/>
              <a:t> </a:t>
            </a:r>
            <a:r>
              <a:rPr lang="pt-BR" altLang="ja-JP" b="0" dirty="0" err="1"/>
              <a:t>ở</a:t>
            </a:r>
            <a:r>
              <a:rPr lang="pt-BR" altLang="ja-JP" b="0" dirty="0"/>
              <a:t> </a:t>
            </a:r>
            <a:r>
              <a:rPr lang="pt-BR" altLang="ja-JP" b="0" dirty="0" err="1"/>
              <a:t>Việt</a:t>
            </a:r>
            <a:r>
              <a:rPr lang="pt-BR" altLang="ja-JP" b="0" dirty="0"/>
              <a:t> Nam. </a:t>
            </a:r>
            <a:r>
              <a:rPr lang="vi-VN" altLang="ja-JP" b="0" dirty="0"/>
              <a:t>Các bạn đã nghĩ ra sự kiện gì mình muốn giới thiệu với người Nhật chưa? Đã có thể giải thích về sự kiện đó chưa? (Ví dụ người tham gia trả lời: rồi ạ) </a:t>
            </a:r>
            <a:r>
              <a:rPr lang="ja-JP" altLang="en-US" b="0" dirty="0"/>
              <a:t>▼</a:t>
            </a:r>
            <a:endParaRPr lang="vi-VN" altLang="ja-JP" b="0" dirty="0"/>
          </a:p>
          <a:p>
            <a:pPr marL="0" lvl="0" indent="0" algn="l" rtl="0">
              <a:spcBef>
                <a:spcPts val="0"/>
              </a:spcBef>
              <a:spcAft>
                <a:spcPts val="0"/>
              </a:spcAft>
              <a:buNone/>
            </a:pPr>
            <a:r>
              <a:rPr lang="vi-VN" altLang="ja-JP" b="0" dirty="0"/>
              <a:t>Vậy mục tiêu này cũng hoàn thành. Khi các bạn đến Nhật, hãy tận hưởng những sự kiện ở Nhật nhé. Và hãy cố gắng để kể về những sự kiện của Việt Nam nữa nhé. </a:t>
            </a:r>
            <a:r>
              <a:rPr lang="ja-JP" altLang="en-US" b="0" dirty="0"/>
              <a:t>▼</a:t>
            </a:r>
            <a:endParaRPr lang="pt-BR" altLang="ja-JP" b="0" dirty="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33</a:t>
            </a:fld>
            <a:endParaRPr/>
          </a:p>
        </p:txBody>
      </p:sp>
    </p:spTree>
    <p:extLst>
      <p:ext uri="{BB962C8B-B14F-4D97-AF65-F5344CB8AC3E}">
        <p14:creationId xmlns:p14="http://schemas.microsoft.com/office/powerpoint/2010/main" val="3822408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次の質問を一緒に考えましょう▼​</a:t>
            </a:r>
            <a:endParaRPr lang="en-US" altLang="ja-JP" b="0" dirty="0"/>
          </a:p>
          <a:p>
            <a:pPr marL="0" lvl="0" indent="0" algn="l" rtl="0">
              <a:spcBef>
                <a:spcPts val="0"/>
              </a:spcBef>
              <a:spcAft>
                <a:spcPts val="0"/>
              </a:spcAft>
              <a:buNone/>
            </a:pPr>
            <a:endParaRPr lang="ja-JP" altLang="en-US" b="0" dirty="0"/>
          </a:p>
          <a:p>
            <a:pPr marL="0" lvl="0" indent="0" algn="l" rtl="0">
              <a:spcBef>
                <a:spcPts val="0"/>
              </a:spcBef>
              <a:spcAft>
                <a:spcPts val="0"/>
              </a:spcAft>
              <a:buNone/>
            </a:pPr>
            <a:r>
              <a:rPr lang="en-US" altLang="ja-JP" b="0" dirty="0" err="1"/>
              <a:t>Hãy</a:t>
            </a:r>
            <a:r>
              <a:rPr lang="en-US" altLang="ja-JP" b="0" dirty="0"/>
              <a:t> </a:t>
            </a:r>
            <a:r>
              <a:rPr lang="en-US" altLang="ja-JP" b="0" dirty="0" err="1"/>
              <a:t>cùng</a:t>
            </a:r>
            <a:r>
              <a:rPr lang="en-US" altLang="ja-JP" b="0" dirty="0"/>
              <a:t> </a:t>
            </a:r>
            <a:r>
              <a:rPr lang="en-US" altLang="ja-JP" b="0" dirty="0" err="1"/>
              <a:t>nhau</a:t>
            </a:r>
            <a:r>
              <a:rPr lang="en-US" altLang="ja-JP" b="0" dirty="0"/>
              <a:t> </a:t>
            </a:r>
            <a:r>
              <a:rPr lang="en-US" altLang="ja-JP" b="0" dirty="0" err="1"/>
              <a:t>suy</a:t>
            </a:r>
            <a:r>
              <a:rPr lang="en-US" altLang="ja-JP" b="0" dirty="0"/>
              <a:t> </a:t>
            </a:r>
            <a:r>
              <a:rPr lang="en-US" altLang="ja-JP" b="0" dirty="0" err="1"/>
              <a:t>nghĩ</a:t>
            </a:r>
            <a:r>
              <a:rPr lang="en-US" altLang="ja-JP" b="0" dirty="0"/>
              <a:t> </a:t>
            </a:r>
            <a:r>
              <a:rPr lang="en-US" altLang="ja-JP" b="0" dirty="0" err="1"/>
              <a:t>các</a:t>
            </a:r>
            <a:r>
              <a:rPr lang="en-US" altLang="ja-JP" b="0" dirty="0"/>
              <a:t> </a:t>
            </a:r>
            <a:r>
              <a:rPr lang="en-US" altLang="ja-JP" b="0" dirty="0" err="1"/>
              <a:t>câu</a:t>
            </a:r>
            <a:r>
              <a:rPr lang="en-US" altLang="ja-JP" b="0" dirty="0"/>
              <a:t> </a:t>
            </a:r>
            <a:r>
              <a:rPr lang="en-US" altLang="ja-JP" b="0" dirty="0" err="1"/>
              <a:t>hỏi</a:t>
            </a:r>
            <a:r>
              <a:rPr lang="en-US" altLang="ja-JP" b="0" dirty="0"/>
              <a:t> </a:t>
            </a:r>
            <a:r>
              <a:rPr lang="en-US" altLang="ja-JP" b="0" dirty="0" err="1"/>
              <a:t>dưới</a:t>
            </a:r>
            <a:r>
              <a:rPr lang="en-US" altLang="ja-JP" b="0" dirty="0"/>
              <a:t> </a:t>
            </a:r>
            <a:r>
              <a:rPr lang="en-US" altLang="ja-JP" b="0" dirty="0" err="1"/>
              <a:t>đây</a:t>
            </a:r>
            <a:r>
              <a:rPr lang="en-US" altLang="ja-JP" b="0" dirty="0"/>
              <a:t> ▼</a:t>
            </a:r>
            <a:endParaRPr lang="pt-BR" altLang="ja-JP" b="0" dirty="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34</a:t>
            </a:fld>
            <a:endParaRPr/>
          </a:p>
        </p:txBody>
      </p:sp>
    </p:spTree>
    <p:extLst>
      <p:ext uri="{BB962C8B-B14F-4D97-AF65-F5344CB8AC3E}">
        <p14:creationId xmlns:p14="http://schemas.microsoft.com/office/powerpoint/2010/main" val="2165186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ja-JP" b="0" i="0" dirty="0">
                <a:solidFill>
                  <a:srgbClr val="000000"/>
                </a:solidFill>
                <a:effectLst/>
                <a:latin typeface="游ゴシック" panose="020B0400000000000000" pitchFamily="34" charset="-128"/>
                <a:ea typeface="游ゴシック" panose="020B0400000000000000" pitchFamily="34" charset="-128"/>
              </a:rPr>
              <a:t>Q</a:t>
            </a:r>
            <a:r>
              <a:rPr lang="ja-JP" altLang="en-US" b="0" i="0" dirty="0">
                <a:solidFill>
                  <a:srgbClr val="000000"/>
                </a:solidFill>
                <a:effectLst/>
                <a:latin typeface="游ゴシック" panose="020B0400000000000000" pitchFamily="34" charset="-128"/>
                <a:ea typeface="游ゴシック" panose="020B0400000000000000" pitchFamily="34" charset="-128"/>
              </a:rPr>
              <a:t>：ゴールデンウィークはいつですか。何の祝日ですか。</a:t>
            </a:r>
            <a:endParaRPr lang="en-US" altLang="ja-JP" b="0" i="0" dirty="0">
              <a:solidFill>
                <a:srgbClr val="000000"/>
              </a:solidFill>
              <a:effectLst/>
              <a:latin typeface="游ゴシック" panose="020B0400000000000000" pitchFamily="34" charset="-128"/>
              <a:ea typeface="游ゴシック" panose="020B0400000000000000" pitchFamily="34" charset="-128"/>
            </a:endParaRPr>
          </a:p>
          <a:p>
            <a:pPr marL="0" lvl="0" indent="0" algn="l" rtl="0">
              <a:spcBef>
                <a:spcPts val="0"/>
              </a:spcBef>
              <a:spcAft>
                <a:spcPts val="0"/>
              </a:spcAft>
              <a:buNone/>
            </a:pPr>
            <a:r>
              <a:rPr lang="ja-JP" altLang="en-US" b="0" i="0" dirty="0">
                <a:solidFill>
                  <a:srgbClr val="000000"/>
                </a:solidFill>
                <a:effectLst/>
                <a:latin typeface="游ゴシック" panose="020B0400000000000000" pitchFamily="34" charset="-128"/>
                <a:ea typeface="游ゴシック" panose="020B0400000000000000" pitchFamily="34" charset="-128"/>
              </a:rPr>
              <a:t>ベトナムでは、長い連休がありますか。どれくらい休みが取れますか。（参加者に聞く　　回答例：テト、南部解放記念日と</a:t>
            </a:r>
            <a:r>
              <a:rPr lang="ja-JP" altLang="en-US" b="0" i="0" dirty="0">
                <a:solidFill>
                  <a:srgbClr val="333333"/>
                </a:solidFill>
                <a:effectLst/>
                <a:latin typeface="メイリオ" panose="020B0604030504040204" pitchFamily="34" charset="-128"/>
                <a:ea typeface="メイリオ" panose="020B0604030504040204" pitchFamily="34" charset="-128"/>
              </a:rPr>
              <a:t>国際労働の日</a:t>
            </a:r>
            <a:r>
              <a:rPr lang="ja-JP" altLang="en-US" b="0" i="0" dirty="0">
                <a:solidFill>
                  <a:srgbClr val="000000"/>
                </a:solidFill>
                <a:effectLst/>
                <a:latin typeface="游ゴシック" panose="020B0400000000000000" pitchFamily="34" charset="-128"/>
                <a:ea typeface="游ゴシック" panose="020B0400000000000000" pitchFamily="34" charset="-128"/>
              </a:rPr>
              <a:t>（４月</a:t>
            </a:r>
            <a:r>
              <a:rPr lang="en-US" altLang="ja-JP" b="0" i="0" dirty="0">
                <a:solidFill>
                  <a:srgbClr val="000000"/>
                </a:solidFill>
                <a:effectLst/>
                <a:latin typeface="游ゴシック" panose="020B0400000000000000" pitchFamily="34" charset="-128"/>
                <a:ea typeface="游ゴシック" panose="020B0400000000000000" pitchFamily="34" charset="-128"/>
              </a:rPr>
              <a:t>30</a:t>
            </a:r>
            <a:r>
              <a:rPr lang="ja-JP" altLang="en-US" b="0" i="0" dirty="0">
                <a:solidFill>
                  <a:srgbClr val="000000"/>
                </a:solidFill>
                <a:effectLst/>
                <a:latin typeface="游ゴシック" panose="020B0400000000000000" pitchFamily="34" charset="-128"/>
                <a:ea typeface="游ゴシック" panose="020B0400000000000000" pitchFamily="34" charset="-128"/>
              </a:rPr>
              <a:t>日、</a:t>
            </a:r>
            <a:r>
              <a:rPr lang="en-US" altLang="ja-JP" b="0" i="0" dirty="0">
                <a:solidFill>
                  <a:srgbClr val="000000"/>
                </a:solidFill>
                <a:effectLst/>
                <a:latin typeface="游ゴシック" panose="020B0400000000000000" pitchFamily="34" charset="-128"/>
                <a:ea typeface="游ゴシック" panose="020B0400000000000000" pitchFamily="34" charset="-128"/>
              </a:rPr>
              <a:t>5</a:t>
            </a:r>
            <a:r>
              <a:rPr lang="ja-JP" altLang="en-US" b="0" i="0" dirty="0">
                <a:solidFill>
                  <a:srgbClr val="000000"/>
                </a:solidFill>
                <a:effectLst/>
                <a:latin typeface="游ゴシック" panose="020B0400000000000000" pitchFamily="34" charset="-128"/>
                <a:ea typeface="游ゴシック" panose="020B0400000000000000" pitchFamily="34" charset="-128"/>
              </a:rPr>
              <a:t>月</a:t>
            </a:r>
            <a:r>
              <a:rPr lang="en-US" altLang="ja-JP" b="0" i="0" dirty="0">
                <a:solidFill>
                  <a:srgbClr val="000000"/>
                </a:solidFill>
                <a:effectLst/>
                <a:latin typeface="游ゴシック" panose="020B0400000000000000" pitchFamily="34" charset="-128"/>
                <a:ea typeface="游ゴシック" panose="020B0400000000000000" pitchFamily="34" charset="-128"/>
              </a:rPr>
              <a:t>1</a:t>
            </a:r>
            <a:r>
              <a:rPr lang="ja-JP" altLang="en-US" b="0" i="0" dirty="0">
                <a:solidFill>
                  <a:srgbClr val="000000"/>
                </a:solidFill>
                <a:effectLst/>
                <a:latin typeface="游ゴシック" panose="020B0400000000000000" pitchFamily="34" charset="-128"/>
                <a:ea typeface="游ゴシック" panose="020B0400000000000000" pitchFamily="34" charset="-128"/>
              </a:rPr>
              <a:t>日）など　</a:t>
            </a:r>
            <a:r>
              <a:rPr lang="en-US" altLang="ja-JP" b="0" i="0" dirty="0">
                <a:solidFill>
                  <a:srgbClr val="000000"/>
                </a:solidFill>
                <a:effectLst/>
                <a:latin typeface="游ゴシック" panose="020B0400000000000000" pitchFamily="34" charset="-128"/>
                <a:ea typeface="游ゴシック" panose="020B0400000000000000" pitchFamily="34" charset="-128"/>
              </a:rPr>
              <a:t>5</a:t>
            </a:r>
            <a:r>
              <a:rPr lang="ja-JP" altLang="en-US" b="0" i="0" dirty="0">
                <a:solidFill>
                  <a:srgbClr val="000000"/>
                </a:solidFill>
                <a:effectLst/>
                <a:latin typeface="游ゴシック" panose="020B0400000000000000" pitchFamily="34" charset="-128"/>
                <a:ea typeface="游ゴシック" panose="020B0400000000000000" pitchFamily="34" charset="-128"/>
              </a:rPr>
              <a:t>日～</a:t>
            </a:r>
            <a:r>
              <a:rPr lang="en-US" altLang="ja-JP" b="0" i="0" dirty="0">
                <a:solidFill>
                  <a:srgbClr val="000000"/>
                </a:solidFill>
                <a:effectLst/>
                <a:latin typeface="游ゴシック" panose="020B0400000000000000" pitchFamily="34" charset="-128"/>
                <a:ea typeface="游ゴシック" panose="020B0400000000000000" pitchFamily="34" charset="-128"/>
              </a:rPr>
              <a:t>1</a:t>
            </a:r>
            <a:r>
              <a:rPr lang="ja-JP" altLang="en-US" b="0" i="0" dirty="0">
                <a:solidFill>
                  <a:srgbClr val="000000"/>
                </a:solidFill>
                <a:effectLst/>
                <a:latin typeface="游ゴシック" panose="020B0400000000000000" pitchFamily="34" charset="-128"/>
                <a:ea typeface="游ゴシック" panose="020B0400000000000000" pitchFamily="34" charset="-128"/>
              </a:rPr>
              <a:t>週間ぐらい休むことになることが多いです）</a:t>
            </a:r>
            <a:endParaRPr lang="en-US" altLang="ja-JP" b="0" i="0" dirty="0">
              <a:solidFill>
                <a:srgbClr val="000000"/>
              </a:solidFill>
              <a:effectLst/>
              <a:latin typeface="游ゴシック" panose="020B0400000000000000" pitchFamily="34" charset="-128"/>
              <a:ea typeface="游ゴシック" panose="020B0400000000000000" pitchFamily="34" charset="-128"/>
            </a:endParaRPr>
          </a:p>
          <a:p>
            <a:pPr marL="0" lvl="0" indent="0" algn="l" rtl="0">
              <a:spcBef>
                <a:spcPts val="0"/>
              </a:spcBef>
              <a:spcAft>
                <a:spcPts val="0"/>
              </a:spcAft>
              <a:buNone/>
            </a:pPr>
            <a:r>
              <a:rPr lang="ja-JP" altLang="en-US" b="0" i="0" dirty="0">
                <a:solidFill>
                  <a:srgbClr val="000000"/>
                </a:solidFill>
                <a:effectLst/>
                <a:latin typeface="游ゴシック" panose="020B0400000000000000" pitchFamily="34" charset="-128"/>
                <a:ea typeface="游ゴシック" panose="020B0400000000000000" pitchFamily="34" charset="-128"/>
              </a:rPr>
              <a:t>では、日本の連休はいつか知っていますか。（参加者に聞く　　回答例：知りません、ゴールデンウイーク</a:t>
            </a:r>
            <a:r>
              <a:rPr lang="en-US" altLang="ja-JP" b="0" i="0" dirty="0">
                <a:solidFill>
                  <a:srgbClr val="000000"/>
                </a:solidFill>
                <a:effectLst/>
                <a:latin typeface="游ゴシック" panose="020B0400000000000000" pitchFamily="34" charset="-128"/>
                <a:ea typeface="游ゴシック" panose="020B0400000000000000" pitchFamily="34" charset="-128"/>
              </a:rPr>
              <a:t>…</a:t>
            </a:r>
            <a:r>
              <a:rPr lang="ja-JP" altLang="en-US" b="0" i="0" dirty="0">
                <a:solidFill>
                  <a:srgbClr val="000000"/>
                </a:solidFill>
                <a:effectLst/>
                <a:latin typeface="游ゴシック" panose="020B0400000000000000" pitchFamily="34" charset="-128"/>
                <a:ea typeface="游ゴシック" panose="020B0400000000000000" pitchFamily="34" charset="-128"/>
              </a:rPr>
              <a:t>）</a:t>
            </a:r>
            <a:endParaRPr lang="en-US" altLang="ja-JP" b="0" i="0" dirty="0">
              <a:solidFill>
                <a:srgbClr val="000000"/>
              </a:solidFill>
              <a:effectLst/>
              <a:latin typeface="游ゴシック" panose="020B0400000000000000" pitchFamily="34" charset="-128"/>
              <a:ea typeface="游ゴシック" panose="020B0400000000000000" pitchFamily="34" charset="-128"/>
            </a:endParaRPr>
          </a:p>
          <a:p>
            <a:pPr marL="0" lvl="0" indent="0" algn="l" rtl="0">
              <a:spcBef>
                <a:spcPts val="0"/>
              </a:spcBef>
              <a:spcAft>
                <a:spcPts val="0"/>
              </a:spcAft>
              <a:buNone/>
            </a:pPr>
            <a:r>
              <a:rPr lang="ja-JP" altLang="en-US" b="0" i="0" dirty="0">
                <a:solidFill>
                  <a:srgbClr val="000000"/>
                </a:solidFill>
                <a:effectLst/>
                <a:latin typeface="游ゴシック"/>
                <a:ea typeface="游ゴシック"/>
              </a:rPr>
              <a:t>そうですね。日本では、</a:t>
            </a:r>
            <a:r>
              <a:rPr lang="ja-JP" altLang="en-US" b="0" i="0" dirty="0">
                <a:solidFill>
                  <a:srgbClr val="333333"/>
                </a:solidFill>
                <a:effectLst/>
                <a:latin typeface="メイリオ"/>
                <a:ea typeface="メイリオ"/>
              </a:rPr>
              <a:t>ゴールデンウィークやお盆休み、シルバーウィーク、年末年始の休みをはじめ、多くの連休があります。ゴールデンウイークはいつ何の祝日か簡単に紹介します。</a:t>
            </a:r>
            <a:endParaRPr lang="en-US" altLang="ja-JP" b="0" i="0" dirty="0">
              <a:solidFill>
                <a:srgbClr val="333333"/>
              </a:solidFill>
              <a:effectLst/>
              <a:latin typeface="メイリオ"/>
              <a:ea typeface="メイリオ"/>
            </a:endParaRPr>
          </a:p>
          <a:p>
            <a:pPr marL="0" lvl="0" indent="0" algn="l" rtl="0">
              <a:spcBef>
                <a:spcPts val="0"/>
              </a:spcBef>
              <a:spcAft>
                <a:spcPts val="0"/>
              </a:spcAft>
              <a:buNone/>
            </a:pPr>
            <a:r>
              <a:rPr lang="vi-VN" dirty="0"/>
              <a:t>Q：Tuần lễ vàng là khi nào? Đó là những ngày lễ gì? </a:t>
            </a:r>
            <a:endParaRPr lang="en-US" dirty="0"/>
          </a:p>
          <a:p>
            <a:pPr marL="0" lvl="0" indent="0" algn="l" rtl="0">
              <a:spcBef>
                <a:spcPts val="0"/>
              </a:spcBef>
              <a:spcAft>
                <a:spcPts val="0"/>
              </a:spcAft>
              <a:buNone/>
            </a:pPr>
            <a:r>
              <a:rPr lang="vi-VN" dirty="0"/>
              <a:t>Ở Việt Nam, có kỳ nghỉ dài nào không? Bạn có thể nghỉ bao lâu? (Hỏi người tham gia: Ví dụ: Tết Nguyên Đán, Ngày Giải phóng miền Nam và Ngày Quốc tế Lao động (30 tháng 4, 1 tháng 5) thường nghỉ từ 5 ngày đến 1 tuần) </a:t>
            </a:r>
            <a:endParaRPr lang="en-US" dirty="0"/>
          </a:p>
          <a:p>
            <a:pPr marL="0" lvl="0" indent="0" algn="l" rtl="0">
              <a:spcBef>
                <a:spcPts val="0"/>
              </a:spcBef>
              <a:spcAft>
                <a:spcPts val="0"/>
              </a:spcAft>
              <a:buNone/>
            </a:pPr>
            <a:r>
              <a:rPr lang="vi-VN" dirty="0"/>
              <a:t>Vậy, bạn có biết khi nào có kỳ nghỉ dài ở Nhật Bản không? (Hỏi người tham gia: Ví dụ: Tôi không biết, Tuần lễ vàng...)</a:t>
            </a:r>
            <a:endParaRPr lang="en-US" dirty="0"/>
          </a:p>
          <a:p>
            <a:pPr marL="0" lvl="0" indent="0" algn="l" rtl="0">
              <a:spcBef>
                <a:spcPts val="0"/>
              </a:spcBef>
              <a:spcAft>
                <a:spcPts val="0"/>
              </a:spcAft>
              <a:buNone/>
            </a:pPr>
            <a:r>
              <a:rPr lang="vi-VN" dirty="0"/>
              <a:t> Đúng vậy. Ở Nhật Bản, có nhiều kỳ nghỉ dài như Tuần lễ vàng, nghỉ lễ Obon, Tuần lễ bạc, và kỳ nghỉ Tết Dương lịch. Bây giờ, tôi sẽ giới thiệu ngắn gọn về Tuần lễ vàng và những ngày lễ trong khoảng thời gian đó.</a:t>
            </a:r>
            <a:endParaRPr lang="ja-JP" altLang="en-US" b="0" dirty="0">
              <a:latin typeface="メイリオ"/>
              <a:ea typeface="メイリオ"/>
            </a:endParaRPr>
          </a:p>
        </p:txBody>
      </p:sp>
      <p:sp>
        <p:nvSpPr>
          <p:cNvPr id="128" name="Google Shape;128;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35</a:t>
            </a:fld>
            <a:endParaRPr/>
          </a:p>
        </p:txBody>
      </p:sp>
    </p:spTree>
    <p:extLst>
      <p:ext uri="{BB962C8B-B14F-4D97-AF65-F5344CB8AC3E}">
        <p14:creationId xmlns:p14="http://schemas.microsoft.com/office/powerpoint/2010/main" val="1103691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ゴールデンウィーク（</a:t>
            </a:r>
            <a:r>
              <a:rPr lang="en-US" altLang="ja-JP" dirty="0"/>
              <a:t>Golden Week</a:t>
            </a:r>
            <a:r>
              <a:rPr lang="ja-JP" altLang="en-US" dirty="0"/>
              <a:t>）は、日本の大型連休で、</a:t>
            </a:r>
            <a:r>
              <a:rPr lang="en-US" altLang="ja-JP" dirty="0"/>
              <a:t>4</a:t>
            </a:r>
            <a:r>
              <a:rPr lang="ja-JP" altLang="en-US" dirty="0"/>
              <a:t>月末～</a:t>
            </a:r>
            <a:r>
              <a:rPr lang="en-US" altLang="ja-JP" dirty="0"/>
              <a:t>5</a:t>
            </a:r>
            <a:r>
              <a:rPr lang="ja-JP" altLang="en-US" dirty="0"/>
              <a:t>月のはじめにある連休です。この期間には、いくつかの祝日が連続しているため、多くの人が長期休暇を取ることができ、旅行や帰省などを楽しむ時期となっています。</a:t>
            </a:r>
            <a:r>
              <a:rPr lang="ja-JP" altLang="en-US" b="0" dirty="0"/>
              <a:t>▼</a:t>
            </a:r>
            <a:endParaRPr lang="en-US" altLang="ja-JP" dirty="0"/>
          </a:p>
          <a:p>
            <a:pPr marL="0" lvl="0" indent="0" algn="l" rtl="0">
              <a:spcBef>
                <a:spcPts val="0"/>
              </a:spcBef>
              <a:spcAft>
                <a:spcPts val="0"/>
              </a:spcAft>
              <a:buNone/>
            </a:pPr>
            <a:r>
              <a:rPr lang="ja-JP" altLang="en-US" dirty="0"/>
              <a:t>ゴールデンウィーク中に何の祝日があるか一緒に見ましょう。</a:t>
            </a:r>
            <a:r>
              <a:rPr lang="ja-JP" altLang="en-US" b="0"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dirty="0"/>
              <a:t>4</a:t>
            </a:r>
            <a:r>
              <a:rPr lang="ja-JP" altLang="en-US" dirty="0"/>
              <a:t>月</a:t>
            </a:r>
            <a:r>
              <a:rPr lang="en-US" altLang="ja-JP" dirty="0"/>
              <a:t>29</a:t>
            </a:r>
            <a:r>
              <a:rPr lang="ja-JP" altLang="en-US" dirty="0"/>
              <a:t>日の「昭和の日（しょうわのひ）」です。この日は、昭和天皇の誕生日を記念した祝日で、日本の昭和時代（</a:t>
            </a:r>
            <a:r>
              <a:rPr lang="en-US" altLang="ja-JP" dirty="0"/>
              <a:t>1926</a:t>
            </a:r>
            <a:r>
              <a:rPr lang="ja-JP" altLang="en-US" dirty="0"/>
              <a:t>年～</a:t>
            </a:r>
            <a:r>
              <a:rPr lang="en-US" altLang="ja-JP" dirty="0"/>
              <a:t>1989</a:t>
            </a:r>
            <a:r>
              <a:rPr lang="ja-JP" altLang="en-US" dirty="0"/>
              <a:t>年）を振り返り、国の発展を考える日です。</a:t>
            </a:r>
            <a:r>
              <a:rPr lang="ja-JP" altLang="en-US" b="0" dirty="0"/>
              <a:t>▼</a:t>
            </a:r>
            <a:endParaRPr lang="en-US" altLang="ja-JP" dirty="0"/>
          </a:p>
          <a:p>
            <a:pPr marL="0" lvl="0" indent="0" algn="l" rtl="0">
              <a:spcBef>
                <a:spcPts val="0"/>
              </a:spcBef>
              <a:spcAft>
                <a:spcPts val="0"/>
              </a:spcAft>
              <a:buNone/>
            </a:pPr>
            <a:r>
              <a:rPr lang="en-US" altLang="ja-JP" dirty="0"/>
              <a:t>5</a:t>
            </a:r>
            <a:r>
              <a:rPr lang="ja-JP" altLang="en-US" dirty="0"/>
              <a:t>月</a:t>
            </a:r>
            <a:r>
              <a:rPr lang="en-US" altLang="ja-JP" dirty="0"/>
              <a:t>3</a:t>
            </a:r>
            <a:r>
              <a:rPr lang="ja-JP" altLang="en-US" dirty="0"/>
              <a:t>日の「憲法記念日（けんぽうきねんび）」です。この日は、日本国憲法の施行を記念する日で、</a:t>
            </a:r>
            <a:r>
              <a:rPr lang="en-US" altLang="ja-JP" dirty="0"/>
              <a:t>1947</a:t>
            </a:r>
            <a:r>
              <a:rPr lang="ja-JP" altLang="en-US" dirty="0"/>
              <a:t>年</a:t>
            </a:r>
            <a:r>
              <a:rPr lang="en-US" altLang="ja-JP" dirty="0"/>
              <a:t>5</a:t>
            </a:r>
            <a:r>
              <a:rPr lang="ja-JP" altLang="en-US" dirty="0"/>
              <a:t>月</a:t>
            </a:r>
            <a:r>
              <a:rPr lang="en-US" altLang="ja-JP" dirty="0"/>
              <a:t>3</a:t>
            </a:r>
            <a:r>
              <a:rPr lang="ja-JP" altLang="en-US" dirty="0"/>
              <a:t>日に施行された日本国憲法を祝います。</a:t>
            </a:r>
            <a:r>
              <a:rPr lang="ja-JP" altLang="en-US" b="0" dirty="0"/>
              <a:t>▼</a:t>
            </a:r>
            <a:endParaRPr lang="en-US" altLang="ja-JP" dirty="0"/>
          </a:p>
          <a:p>
            <a:pPr marL="0" lvl="0" indent="0" algn="l" rtl="0">
              <a:spcBef>
                <a:spcPts val="0"/>
              </a:spcBef>
              <a:spcAft>
                <a:spcPts val="0"/>
              </a:spcAft>
              <a:buNone/>
            </a:pPr>
            <a:r>
              <a:rPr lang="en-US" altLang="ja-JP" dirty="0"/>
              <a:t>5</a:t>
            </a:r>
            <a:r>
              <a:rPr lang="ja-JP" altLang="en-US" dirty="0"/>
              <a:t>月</a:t>
            </a:r>
            <a:r>
              <a:rPr lang="en-US" altLang="ja-JP" dirty="0"/>
              <a:t>4</a:t>
            </a:r>
            <a:r>
              <a:rPr lang="ja-JP" altLang="en-US" dirty="0"/>
              <a:t>日の「みどりの日」です。この日は、自然を愛し、親しむための日で、自然環境保護の意識を高めるための祝日です。</a:t>
            </a:r>
            <a:r>
              <a:rPr lang="ja-JP" altLang="en-US" b="0" dirty="0"/>
              <a:t>▼</a:t>
            </a:r>
            <a:endParaRPr lang="en-US" altLang="ja-JP" dirty="0"/>
          </a:p>
          <a:p>
            <a:pPr marL="0" lvl="0" indent="0" algn="l" rtl="0">
              <a:spcBef>
                <a:spcPts val="0"/>
              </a:spcBef>
              <a:spcAft>
                <a:spcPts val="0"/>
              </a:spcAft>
              <a:buNone/>
            </a:pPr>
            <a:r>
              <a:rPr lang="en-US" altLang="ja-JP" dirty="0"/>
              <a:t>5</a:t>
            </a:r>
            <a:r>
              <a:rPr lang="ja-JP" altLang="en-US" dirty="0"/>
              <a:t>月</a:t>
            </a:r>
            <a:r>
              <a:rPr lang="en-US" altLang="ja-JP" dirty="0"/>
              <a:t>5</a:t>
            </a:r>
            <a:r>
              <a:rPr lang="ja-JP" altLang="en-US" dirty="0"/>
              <a:t>日の「子供の日（こどものひ）」です。子供の健やかな成長を願う日で、特に男の子の健康と幸福を祈ります。</a:t>
            </a:r>
            <a:r>
              <a:rPr lang="ja-JP" altLang="en-US" b="0" dirty="0"/>
              <a:t>▼</a:t>
            </a:r>
            <a:endParaRPr lang="en-US" altLang="ja-JP" dirty="0"/>
          </a:p>
          <a:p>
            <a:pPr marL="0" lvl="0" indent="0" algn="l" rtl="0">
              <a:spcBef>
                <a:spcPts val="0"/>
              </a:spcBef>
              <a:spcAft>
                <a:spcPts val="0"/>
              </a:spcAft>
              <a:buNone/>
            </a:pPr>
            <a:r>
              <a:rPr lang="ja-JP" altLang="en-US" dirty="0"/>
              <a:t>この祝日に加えて、土曜日、日曜日と振替休日があるので、休みが長く続きます。休みの長さは毎年のカレンダーによって違います。</a:t>
            </a:r>
            <a:r>
              <a:rPr lang="ja-JP" altLang="en-US" b="0" dirty="0"/>
              <a:t>▼</a:t>
            </a:r>
            <a:endParaRPr lang="en-US" altLang="ja-JP" dirty="0"/>
          </a:p>
          <a:p>
            <a:pPr marL="0" lvl="0" indent="0" algn="l" rtl="0">
              <a:spcBef>
                <a:spcPts val="0"/>
              </a:spcBef>
              <a:spcAft>
                <a:spcPts val="0"/>
              </a:spcAft>
              <a:buNone/>
            </a:pPr>
            <a:r>
              <a:rPr lang="vi-VN" dirty="0"/>
              <a:t>Tuần lễ vàng (Golden Week) là kỳ nghỉ dài ở Nhật Bản, diễn ra từ cuối tháng 4 đến đầu tháng 5. Trong thời gian này, có một số ngày lễ liên tiếp, vì vậy nhiều người có thể nghỉ dài ngày và tận hưởng thời gian du lịch hoặc về quê.▼ </a:t>
            </a:r>
            <a:endParaRPr lang="en-US" dirty="0"/>
          </a:p>
          <a:p>
            <a:pPr marL="0" lvl="0" indent="0" algn="l" rtl="0">
              <a:spcBef>
                <a:spcPts val="0"/>
              </a:spcBef>
              <a:spcAft>
                <a:spcPts val="0"/>
              </a:spcAft>
              <a:buNone/>
            </a:pPr>
            <a:r>
              <a:rPr lang="vi-VN" dirty="0"/>
              <a:t>Hãy cùng xem những ngày lễ nào diễn ra trong Tuần lễ vàng</a:t>
            </a:r>
            <a:r>
              <a:rPr lang="en-US" dirty="0"/>
              <a:t> </a:t>
            </a:r>
            <a:r>
              <a:rPr lang="en-US" dirty="0" err="1"/>
              <a:t>nhé</a:t>
            </a:r>
            <a:r>
              <a:rPr lang="vi-VN" dirty="0"/>
              <a:t>.▼ </a:t>
            </a:r>
            <a:endParaRPr lang="en-US" dirty="0"/>
          </a:p>
          <a:p>
            <a:pPr marL="0" lvl="0" indent="0" algn="l" rtl="0">
              <a:spcBef>
                <a:spcPts val="0"/>
              </a:spcBef>
              <a:spcAft>
                <a:spcPts val="0"/>
              </a:spcAft>
              <a:buNone/>
            </a:pPr>
            <a:r>
              <a:rPr lang="vi-VN" dirty="0"/>
              <a:t>Ngày 29 tháng 4 là "Ngày Chiêu Hòa (Shōwa no Hi)". Đây là ngày lễ kỷ niệm sinh nhật của Thiên hoàng Chiêu Hòa và là ngày để nhìn lại thời kỳ Chiêu Hòa (1926-1989) của Nhật Bản, đồng thời suy ngẫm về sự phát triển của đất nước.▼ </a:t>
            </a:r>
            <a:endParaRPr lang="en-US" dirty="0"/>
          </a:p>
          <a:p>
            <a:pPr marL="0" lvl="0" indent="0" algn="l" rtl="0">
              <a:spcBef>
                <a:spcPts val="0"/>
              </a:spcBef>
              <a:spcAft>
                <a:spcPts val="0"/>
              </a:spcAft>
              <a:buNone/>
            </a:pPr>
            <a:r>
              <a:rPr lang="vi-VN" dirty="0"/>
              <a:t>Ngày 3 tháng 5 là "Ngày Kỷ niệm Hiến pháp (Kenpō Kinenbi)". Đây là ngày lễ kỷ niệm việc ban hành Hiến pháp Nhật Bản, được ban hành vào ngày 3 tháng 5 năm 1947.▼ </a:t>
            </a:r>
            <a:endParaRPr lang="en-US" dirty="0"/>
          </a:p>
          <a:p>
            <a:pPr marL="0" lvl="0" indent="0" algn="l" rtl="0">
              <a:spcBef>
                <a:spcPts val="0"/>
              </a:spcBef>
              <a:spcAft>
                <a:spcPts val="0"/>
              </a:spcAft>
              <a:buNone/>
            </a:pPr>
            <a:r>
              <a:rPr lang="vi-VN" dirty="0"/>
              <a:t>Ngày 4 tháng 5 là "Ngày Xanh (Midori no Hi)". Đây là ngày để yêu thích và gắn bó với thiên nhiên, nâng cao nhận thức về bảo vệ môi trường tự nhiên.▼</a:t>
            </a:r>
            <a:endParaRPr lang="en-US" dirty="0"/>
          </a:p>
          <a:p>
            <a:pPr marL="0" lvl="0" indent="0" algn="l" rtl="0">
              <a:spcBef>
                <a:spcPts val="0"/>
              </a:spcBef>
              <a:spcAft>
                <a:spcPts val="0"/>
              </a:spcAft>
              <a:buNone/>
            </a:pPr>
            <a:r>
              <a:rPr lang="vi-VN" dirty="0"/>
              <a:t> Ngày 5 tháng 5 là "Ngày Trẻ em (Kodomo no Hi)". Đây là ngày để cầu nguyện cho sự trưởng thành khỏe mạnh của trẻ em, đặc biệt là mong muốn sức khỏe và hạnh phúc cho các bé trai.▼ </a:t>
            </a:r>
            <a:endParaRPr lang="en-US" dirty="0"/>
          </a:p>
          <a:p>
            <a:pPr marL="0" lvl="0" indent="0" algn="l" rtl="0">
              <a:spcBef>
                <a:spcPts val="0"/>
              </a:spcBef>
              <a:spcAft>
                <a:spcPts val="0"/>
              </a:spcAft>
              <a:buNone/>
            </a:pPr>
            <a:r>
              <a:rPr lang="vi-VN" dirty="0"/>
              <a:t>Ngoài những ngày lễ này, còn có các ngày thứ Bảy, Chủ Nhật và các ngày nghỉ bù, làm cho kỳ nghỉ kéo dài hơn. Thời gian nghỉ cụ thể phụ thuộc vào lịch hàng năm.▼</a:t>
            </a:r>
            <a:endParaRPr lang="en-US" altLang="ja-JP" dirty="0"/>
          </a:p>
        </p:txBody>
      </p:sp>
      <p:sp>
        <p:nvSpPr>
          <p:cNvPr id="128" name="Google Shape;128;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36</a:t>
            </a:fld>
            <a:endParaRPr/>
          </a:p>
        </p:txBody>
      </p:sp>
    </p:spTree>
    <p:extLst>
      <p:ext uri="{BB962C8B-B14F-4D97-AF65-F5344CB8AC3E}">
        <p14:creationId xmlns:p14="http://schemas.microsoft.com/office/powerpoint/2010/main" val="772327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indent="0"/>
            <a:r>
              <a:rPr lang="ja-JP" dirty="0"/>
              <a:t>ゴールデンウイーク以外にも、</a:t>
            </a:r>
            <a:r>
              <a:rPr lang="ja-JP" altLang="en-US" dirty="0"/>
              <a:t>▼</a:t>
            </a:r>
            <a:endParaRPr lang="en-US" altLang="ja-JP" dirty="0"/>
          </a:p>
          <a:p>
            <a:pPr marL="0" indent="0"/>
            <a:r>
              <a:rPr lang="ja-JP" dirty="0"/>
              <a:t>お盆休みやシルバーウィークがあります。皆さんも調べてみてください。</a:t>
            </a:r>
            <a:endParaRPr lang="en-US" dirty="0"/>
          </a:p>
          <a:p>
            <a:pPr marL="0" indent="0"/>
            <a:r>
              <a:rPr lang="ja-JP" dirty="0"/>
              <a:t>連休を知っておいて、友達と旅行したりして、楽しく連休を過ごしましょう。</a:t>
            </a:r>
            <a:r>
              <a:rPr lang="ja-JP" altLang="en-US" dirty="0"/>
              <a:t>▼</a:t>
            </a:r>
            <a:endParaRPr lang="en-US" altLang="ja-JP" dirty="0"/>
          </a:p>
          <a:p>
            <a:pPr marL="0" indent="0"/>
            <a:r>
              <a:rPr lang="vi-VN" dirty="0"/>
              <a:t>Ngoài Tuần lễ vàng,▼ </a:t>
            </a:r>
            <a:endParaRPr lang="en-US" dirty="0"/>
          </a:p>
          <a:p>
            <a:pPr marL="0" indent="0"/>
            <a:r>
              <a:rPr lang="vi-VN" dirty="0"/>
              <a:t>còn có kỳ nghỉ Obon và Tuần lễ bạc (Silver Week). Hãy tự mình tìm hiểu thêm về những kỳ nghỉ này. </a:t>
            </a:r>
            <a:endParaRPr lang="en-US" dirty="0"/>
          </a:p>
          <a:p>
            <a:pPr marL="0" indent="0"/>
            <a:r>
              <a:rPr lang="vi-VN" dirty="0"/>
              <a:t>Việc biết về các kỳ nghỉ dài sẽ giúp bạn có thể đi du lịch cùng bạn bè và tận hưởng kỳ nghỉ một cách vui vẻ.▼</a:t>
            </a:r>
            <a:endParaRPr lang="ja-JP" dirty="0"/>
          </a:p>
        </p:txBody>
      </p:sp>
      <p:sp>
        <p:nvSpPr>
          <p:cNvPr id="128" name="Google Shape;128;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37</a:t>
            </a:fld>
            <a:endParaRPr/>
          </a:p>
        </p:txBody>
      </p:sp>
    </p:spTree>
    <p:extLst>
      <p:ext uri="{BB962C8B-B14F-4D97-AF65-F5344CB8AC3E}">
        <p14:creationId xmlns:p14="http://schemas.microsoft.com/office/powerpoint/2010/main" val="1488283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35: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dirty="0"/>
              <a:t>それではこれで終わります。</a:t>
            </a:r>
            <a:r>
              <a:rPr lang="ja-JP" dirty="0"/>
              <a:t>ご清聴ありがとうございました。</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vi-VN" altLang="ja-JP" dirty="0"/>
              <a:t>B</a:t>
            </a:r>
            <a:r>
              <a:rPr lang="fr-FR" altLang="ja-JP" dirty="0"/>
              <a:t>à</a:t>
            </a:r>
            <a:r>
              <a:rPr lang="vi-VN" altLang="ja-JP" dirty="0"/>
              <a:t>i</a:t>
            </a:r>
            <a:r>
              <a:rPr lang="vi-VN" altLang="ja-JP" baseline="0" dirty="0"/>
              <a:t> giảng đến đây là kết thúc. </a:t>
            </a:r>
            <a:r>
              <a:rPr lang="ja-JP" dirty="0"/>
              <a:t>Cảm ơn các bạn đã chú ý lắng nghe.</a:t>
            </a:r>
            <a:endParaRPr dirty="0"/>
          </a:p>
        </p:txBody>
      </p:sp>
      <p:sp>
        <p:nvSpPr>
          <p:cNvPr id="833" name="Google Shape;83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2013　日本語プロモーション　ニッポンクイズ</a:t>
            </a:r>
            <a:endParaRPr sz="1200" b="0" i="0" u="none" strike="noStrike" cap="none">
              <a:solidFill>
                <a:srgbClr val="000000"/>
              </a:solidFill>
              <a:latin typeface="Arial"/>
              <a:ea typeface="Arial"/>
              <a:cs typeface="Arial"/>
              <a:sym typeface="Arial"/>
            </a:endParaRPr>
          </a:p>
        </p:txBody>
      </p:sp>
      <p:sp>
        <p:nvSpPr>
          <p:cNvPr id="834" name="Google Shape;8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144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2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39</a:t>
            </a:fld>
            <a:endParaRPr/>
          </a:p>
        </p:txBody>
      </p:sp>
    </p:spTree>
    <p:extLst>
      <p:ext uri="{BB962C8B-B14F-4D97-AF65-F5344CB8AC3E}">
        <p14:creationId xmlns:p14="http://schemas.microsoft.com/office/powerpoint/2010/main" val="179439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dirty="0">
                <a:solidFill>
                  <a:srgbClr val="000000"/>
                </a:solidFill>
                <a:effectLst/>
                <a:latin typeface="Arial" panose="020B0604020202020204" pitchFamily="34" charset="0"/>
              </a:rPr>
              <a:t>1</a:t>
            </a:r>
            <a:r>
              <a:rPr lang="ja-JP" altLang="en-US" b="0" i="0" dirty="0">
                <a:solidFill>
                  <a:srgbClr val="000000"/>
                </a:solidFill>
                <a:effectLst/>
                <a:latin typeface="Arial" panose="020B0604020202020204" pitchFamily="34" charset="0"/>
              </a:rPr>
              <a:t>年間のカレンダーです。</a:t>
            </a:r>
            <a:r>
              <a:rPr lang="ja-JP" altLang="en-US" b="0" i="0" dirty="0">
                <a:solidFill>
                  <a:srgbClr val="222222"/>
                </a:solidFill>
                <a:effectLst/>
                <a:latin typeface="Arial" panose="020B0604020202020204" pitchFamily="34" charset="0"/>
              </a:rPr>
              <a:t>日本の年中行事を見る前に、まずベトナムのことを確認してみましょう。</a:t>
            </a:r>
            <a:r>
              <a:rPr lang="ja-JP" altLang="en-US" b="0" i="0" dirty="0">
                <a:solidFill>
                  <a:srgbClr val="000000"/>
                </a:solidFill>
                <a:effectLst/>
                <a:latin typeface="Arial" panose="020B0604020202020204" pitchFamily="34" charset="0"/>
              </a:rPr>
              <a:t>ベトナムでは何月にどんな行事［ぎょうじ］がありますか。少し教えてください。（参加者数名に聞く）▼</a:t>
            </a:r>
            <a:endParaRPr lang="vi-VN" altLang="ja-JP"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i="0" dirty="0">
                <a:solidFill>
                  <a:srgbClr val="000000"/>
                </a:solidFill>
                <a:effectLst/>
                <a:latin typeface="Arial" panose="020B0604020202020204" pitchFamily="34" charset="0"/>
              </a:rPr>
              <a:t>Đây là lịch trong một năm. Trước khi xem những sự kiện ở Nhật, trước hết hãy cùng xem những sự kiện ở Việt N</a:t>
            </a:r>
            <a:r>
              <a:rPr lang="en-US" altLang="ja-JP" b="0" i="0" dirty="0">
                <a:solidFill>
                  <a:srgbClr val="000000"/>
                </a:solidFill>
                <a:effectLst/>
                <a:latin typeface="Arial" panose="020B0604020202020204" pitchFamily="34" charset="0"/>
              </a:rPr>
              <a:t>a</a:t>
            </a:r>
            <a:r>
              <a:rPr lang="vi-VN" altLang="ja-JP" b="0" i="0" dirty="0">
                <a:solidFill>
                  <a:srgbClr val="000000"/>
                </a:solidFill>
                <a:effectLst/>
                <a:latin typeface="Arial" panose="020B0604020202020204" pitchFamily="34" charset="0"/>
              </a:rPr>
              <a:t>m. Ở Việt Nam, có những sự kiện gì, diễn ra trong tháng nào? Hãy cùng suy nghĩ một chút nhé. (Hỏi một vài người tham gia) </a:t>
            </a:r>
            <a:r>
              <a:rPr lang="ja-JP" altLang="en-US" b="0" i="0" dirty="0">
                <a:solidFill>
                  <a:srgbClr val="000000"/>
                </a:solidFill>
                <a:effectLst/>
                <a:latin typeface="Arial" panose="020B0604020202020204" pitchFamily="34" charset="0"/>
              </a:rPr>
              <a:t>▼</a:t>
            </a:r>
            <a:endParaRPr lang="vi-VN" altLang="ja-JP"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a:t>
            </a:fld>
            <a:endParaRPr/>
          </a:p>
        </p:txBody>
      </p:sp>
    </p:spTree>
    <p:extLst>
      <p:ext uri="{BB962C8B-B14F-4D97-AF65-F5344CB8AC3E}">
        <p14:creationId xmlns:p14="http://schemas.microsoft.com/office/powerpoint/2010/main" val="3490142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0" name="Google Shape;370;p2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40</a:t>
            </a:fld>
            <a:endParaRPr/>
          </a:p>
        </p:txBody>
      </p:sp>
    </p:spTree>
    <p:extLst>
      <p:ext uri="{BB962C8B-B14F-4D97-AF65-F5344CB8AC3E}">
        <p14:creationId xmlns:p14="http://schemas.microsoft.com/office/powerpoint/2010/main" val="266643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strike="noStrike" dirty="0"/>
              <a:t>それでは次に日本の年中行事です。皆</a:t>
            </a:r>
            <a:r>
              <a:rPr lang="ja-JP" altLang="ja-JP" b="0" dirty="0"/>
              <a:t>さんはどんな</a:t>
            </a:r>
            <a:r>
              <a:rPr lang="ja-JP" altLang="en-US" b="0" dirty="0"/>
              <a:t>日本の</a:t>
            </a:r>
            <a:r>
              <a:rPr lang="ja-JP" altLang="ja-JP" b="0" dirty="0"/>
              <a:t>行事を知っていますか。（参加者数名に聞く</a:t>
            </a:r>
            <a:r>
              <a:rPr lang="ja-JP" altLang="en-US" b="0" dirty="0"/>
              <a:t>。参加者の答えの例：正月、バレンタインデー、お花見、クリスマス、など</a:t>
            </a:r>
            <a:r>
              <a:rPr lang="ja-JP" altLang="ja-JP" b="0" dirty="0"/>
              <a:t>）</a:t>
            </a:r>
            <a:r>
              <a:rPr lang="ja-JP" altLang="en-US" b="0" dirty="0"/>
              <a:t>それでは皆さんがどのくらい知っているか、クイズで確認してみましょう。</a:t>
            </a:r>
            <a:r>
              <a:rPr lang="ja-JP" altLang="ja-JP" b="0" strike="noStrike" dirty="0"/>
              <a:t>▼</a:t>
            </a: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Vậy,</a:t>
            </a:r>
            <a:r>
              <a:rPr lang="vi-VN" altLang="ja-JP" b="0" baseline="0" dirty="0"/>
              <a:t> sau đ</a:t>
            </a:r>
            <a:r>
              <a:rPr lang="vi-VN" altLang="ja-JP" b="0" dirty="0"/>
              <a:t>ây là lịch 1 năm của Nhật Bản. Theo các bạn, trong 1 năm ở Nhật Bản có những sự kiện gì? (Hỏi một vài người th</a:t>
            </a:r>
            <a:r>
              <a:rPr lang="vi-VN" altLang="ja-JP" b="0" baseline="0" dirty="0"/>
              <a:t>am gia. Ví dụ người tham gia trả lời: Tết, ngày lễ Valentine, ngắm hoa, Noel,...) Vậy thì, hãy cùng trả lời câu hỏi sau để xem các bạn đã biết được bao nhiêu về các sự kiện ở Nhật nhé. </a:t>
            </a:r>
            <a:r>
              <a:rPr lang="ja-JP" altLang="ja-JP" b="0" strike="noStrike" dirty="0"/>
              <a:t>▼</a:t>
            </a:r>
            <a:endParaRPr lang="en-US" altLang="ja-JP" b="0" strike="noStrike" dirty="0"/>
          </a:p>
          <a:p>
            <a:pPr marL="0" lvl="0" indent="0" algn="l" rtl="0">
              <a:spcBef>
                <a:spcPts val="0"/>
              </a:spcBef>
              <a:spcAft>
                <a:spcPts val="0"/>
              </a:spcAft>
              <a:buNone/>
            </a:pPr>
            <a:endParaRPr lang="vi-VN" altLang="ja-JP"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66920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dirty="0"/>
              <a:t>◯✕クイズです。</a:t>
            </a:r>
            <a:r>
              <a:rPr lang="ja-JP" b="0" dirty="0"/>
              <a:t>▼</a:t>
            </a:r>
            <a:endParaRPr lang="en-US" altLang="ja-JP" b="0" dirty="0"/>
          </a:p>
          <a:p>
            <a:pPr marL="0" lvl="0" indent="0" algn="l" rtl="0">
              <a:spcBef>
                <a:spcPts val="0"/>
              </a:spcBef>
              <a:spcAft>
                <a:spcPts val="0"/>
              </a:spcAft>
              <a:buNone/>
            </a:pPr>
            <a:endParaRPr b="0" dirty="0"/>
          </a:p>
          <a:p>
            <a:pPr marL="0" lvl="0" indent="0" algn="l" rtl="0">
              <a:spcBef>
                <a:spcPts val="0"/>
              </a:spcBef>
              <a:spcAft>
                <a:spcPts val="0"/>
              </a:spcAft>
              <a:buNone/>
            </a:pPr>
            <a:r>
              <a:rPr lang="ja-JP" b="0" dirty="0"/>
              <a:t>Hãy chọn 〇 hoặc ✕ nhé. ▼</a:t>
            </a:r>
            <a:endParaRPr b="0"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20069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問題</a:t>
            </a:r>
            <a:r>
              <a:rPr lang="en-US" altLang="ja-JP" b="0" dirty="0"/>
              <a:t>1</a:t>
            </a:r>
            <a:r>
              <a:rPr lang="ja-JP" altLang="en-US" b="0" dirty="0"/>
              <a:t>）</a:t>
            </a:r>
            <a:r>
              <a:rPr lang="ja-JP" b="0" dirty="0"/>
              <a:t>これは「鏡餅［かがみもち］」といいます。お正月には鏡餅を飾ります。では問題です。▼</a:t>
            </a:r>
            <a:endParaRPr lang="en-US" altLang="ja-JP" b="0" dirty="0"/>
          </a:p>
          <a:p>
            <a:pPr marL="0" lvl="0" indent="0" algn="l" rtl="0">
              <a:spcBef>
                <a:spcPts val="0"/>
              </a:spcBef>
              <a:spcAft>
                <a:spcPts val="0"/>
              </a:spcAft>
              <a:buNone/>
            </a:pPr>
            <a:r>
              <a:rPr lang="ja-JP" b="0" dirty="0"/>
              <a:t>飾ったあとの鏡餅は食べます。〇ですか、×ですか。▼</a:t>
            </a:r>
            <a:endParaRPr b="0" dirty="0"/>
          </a:p>
          <a:p>
            <a:pPr marL="0" lvl="0" indent="0" algn="l" rtl="0">
              <a:spcBef>
                <a:spcPts val="0"/>
              </a:spcBef>
              <a:spcAft>
                <a:spcPts val="0"/>
              </a:spcAft>
              <a:buNone/>
            </a:pPr>
            <a:r>
              <a:rPr lang="ja-JP" b="0" dirty="0"/>
              <a:t>〇　▼</a:t>
            </a:r>
            <a:endParaRPr lang="en-US" altLang="ja-JP" b="0" dirty="0"/>
          </a:p>
          <a:p>
            <a:pPr marL="0" lvl="0" indent="0" algn="l" rtl="0">
              <a:spcBef>
                <a:spcPts val="0"/>
              </a:spcBef>
              <a:spcAft>
                <a:spcPts val="0"/>
              </a:spcAft>
              <a:buNone/>
            </a:pPr>
            <a:endParaRPr b="0" dirty="0"/>
          </a:p>
          <a:p>
            <a:pPr marL="0" lvl="0" indent="0" algn="l" rtl="0">
              <a:spcBef>
                <a:spcPts val="0"/>
              </a:spcBef>
              <a:spcAft>
                <a:spcPts val="0"/>
              </a:spcAft>
              <a:buNone/>
            </a:pPr>
            <a:r>
              <a:rPr lang="vi-VN" altLang="ja-JP" b="0" dirty="0"/>
              <a:t>Câu 1)</a:t>
            </a:r>
            <a:r>
              <a:rPr lang="vi-VN" altLang="ja-JP" b="0" baseline="0" dirty="0"/>
              <a:t> </a:t>
            </a:r>
            <a:r>
              <a:rPr lang="ja-JP" b="0" dirty="0"/>
              <a:t>Cái này được gọi là </a:t>
            </a:r>
            <a:r>
              <a:rPr lang="vi-VN" altLang="ja-JP" b="0" dirty="0"/>
              <a:t>Kagamimochi</a:t>
            </a:r>
            <a:r>
              <a:rPr lang="ja-JP" b="0" dirty="0"/>
              <a:t>. Vào ngày Tết, Kagamimochi được dùng để trang trí. Sau đây là câu hỏi. ▼</a:t>
            </a:r>
            <a:endParaRPr b="0" dirty="0"/>
          </a:p>
          <a:p>
            <a:pPr marL="0" lvl="0" indent="0" algn="l" rtl="0">
              <a:spcBef>
                <a:spcPts val="0"/>
              </a:spcBef>
              <a:spcAft>
                <a:spcPts val="0"/>
              </a:spcAft>
              <a:buNone/>
            </a:pPr>
            <a:r>
              <a:rPr lang="ja-JP" b="0" dirty="0"/>
              <a:t>Kaga</a:t>
            </a:r>
            <a:r>
              <a:rPr lang="vi-VN" altLang="ja-JP" b="0" dirty="0"/>
              <a:t>m</a:t>
            </a:r>
            <a:r>
              <a:rPr lang="ja-JP" b="0" dirty="0"/>
              <a:t>imochi</a:t>
            </a:r>
            <a:r>
              <a:rPr lang="vi-VN" altLang="ja-JP" b="0" dirty="0"/>
              <a:t> sau khi trang trí</a:t>
            </a:r>
            <a:r>
              <a:rPr lang="ja-JP" b="0" dirty="0"/>
              <a:t> sẽ được dùng để ăn. Đúng hay sai. ▼</a:t>
            </a:r>
            <a:endParaRPr b="0" dirty="0"/>
          </a:p>
          <a:p>
            <a:pPr marL="0" lvl="0" indent="0" algn="l" rtl="0">
              <a:spcBef>
                <a:spcPts val="0"/>
              </a:spcBef>
              <a:spcAft>
                <a:spcPts val="0"/>
              </a:spcAft>
              <a:buClr>
                <a:schemeClr val="dk1"/>
              </a:buClr>
              <a:buFont typeface="Arial"/>
              <a:buNone/>
            </a:pPr>
            <a:r>
              <a:rPr lang="ja-JP" b="0" dirty="0"/>
              <a:t>〇　▼</a:t>
            </a:r>
            <a:endParaRPr b="0" dirty="0"/>
          </a:p>
        </p:txBody>
      </p:sp>
      <p:sp>
        <p:nvSpPr>
          <p:cNvPr id="128" name="Google Shape;128;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150392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t>問題</a:t>
            </a:r>
            <a:r>
              <a:rPr lang="en-US" altLang="ja-JP" b="0" dirty="0"/>
              <a:t>2</a:t>
            </a:r>
            <a:r>
              <a:rPr lang="ja-JP" altLang="en-US" b="0" dirty="0"/>
              <a:t>）</a:t>
            </a:r>
            <a:r>
              <a:rPr lang="ja-JP" b="0" dirty="0"/>
              <a:t>2月14日はバレンタインデーです。日本ではバレンタインデーに、男性から女性に</a:t>
            </a:r>
            <a:r>
              <a:rPr lang="ja-JP" altLang="en-US" b="0" dirty="0"/>
              <a:t>チョコレートを</a:t>
            </a:r>
            <a:r>
              <a:rPr lang="ja-JP" b="0" dirty="0"/>
              <a:t>あげます。〇ですか、×ですか。▼</a:t>
            </a:r>
            <a:endParaRPr b="0" dirty="0"/>
          </a:p>
          <a:p>
            <a:pPr marL="0" lvl="0" indent="0" algn="l" rtl="0">
              <a:spcBef>
                <a:spcPts val="0"/>
              </a:spcBef>
              <a:spcAft>
                <a:spcPts val="0"/>
              </a:spcAft>
              <a:buNone/>
            </a:pPr>
            <a:r>
              <a:rPr lang="ja-JP" b="0" dirty="0"/>
              <a:t>✕　▼</a:t>
            </a:r>
            <a:endParaRPr lang="en-US" altLang="ja-JP" b="0" dirty="0"/>
          </a:p>
          <a:p>
            <a:pPr marL="0" lvl="0" indent="0" algn="l" rtl="0">
              <a:spcBef>
                <a:spcPts val="0"/>
              </a:spcBef>
              <a:spcAft>
                <a:spcPts val="0"/>
              </a:spcAft>
              <a:buNone/>
            </a:pPr>
            <a:endParaRPr b="0" dirty="0"/>
          </a:p>
          <a:p>
            <a:pPr marL="0" lvl="0" indent="0" algn="l" rtl="0">
              <a:spcBef>
                <a:spcPts val="0"/>
              </a:spcBef>
              <a:spcAft>
                <a:spcPts val="0"/>
              </a:spcAft>
              <a:buNone/>
            </a:pPr>
            <a:r>
              <a:rPr lang="vi-VN" altLang="ja-JP" dirty="0"/>
              <a:t>Câu 2) Ngày 14 tháng 2 là Lễ tình yêu (Valentine Day). Vào ngày Lễ tình yêu ở Nhật, người con trai sẽ tặng Socola cho người con gái. Đúng hay sai. ▼</a:t>
            </a:r>
          </a:p>
          <a:p>
            <a:pPr marL="0" lvl="0" indent="0" algn="l" rtl="0">
              <a:spcBef>
                <a:spcPts val="0"/>
              </a:spcBef>
              <a:spcAft>
                <a:spcPts val="0"/>
              </a:spcAft>
              <a:buClr>
                <a:schemeClr val="dk1"/>
              </a:buClr>
              <a:buFont typeface="Arial"/>
              <a:buNone/>
            </a:pPr>
            <a:r>
              <a:rPr lang="vi-VN" altLang="ja-JP" dirty="0"/>
              <a:t>✕</a:t>
            </a:r>
            <a:r>
              <a:rPr lang="ja-JP" altLang="vi-VN" dirty="0"/>
              <a:t>　▼</a:t>
            </a:r>
            <a:endParaRPr lang="vi-VN" altLang="ja-JP" dirty="0"/>
          </a:p>
          <a:p>
            <a:pPr marL="0" lvl="0" indent="0" algn="l" rtl="0">
              <a:spcBef>
                <a:spcPts val="0"/>
              </a:spcBef>
              <a:spcAft>
                <a:spcPts val="0"/>
              </a:spcAft>
              <a:buClr>
                <a:schemeClr val="dk1"/>
              </a:buClr>
              <a:buFont typeface="Arial"/>
              <a:buNone/>
            </a:pPr>
            <a:endParaRPr b="0" dirty="0"/>
          </a:p>
        </p:txBody>
      </p:sp>
      <p:sp>
        <p:nvSpPr>
          <p:cNvPr id="137" name="Google Shape;137;p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extLst>
      <p:ext uri="{BB962C8B-B14F-4D97-AF65-F5344CB8AC3E}">
        <p14:creationId xmlns:p14="http://schemas.microsoft.com/office/powerpoint/2010/main" val="59014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dirty="0"/>
              <a:t>問題</a:t>
            </a:r>
            <a:r>
              <a:rPr lang="en-US" altLang="ja-JP" b="0" dirty="0"/>
              <a:t>3</a:t>
            </a:r>
            <a:r>
              <a:rPr lang="ja-JP" altLang="en-US" b="0" dirty="0"/>
              <a:t>）</a:t>
            </a:r>
            <a:r>
              <a:rPr lang="en-US" altLang="ja-JP" b="0" dirty="0"/>
              <a:t>2</a:t>
            </a:r>
            <a:r>
              <a:rPr lang="ja-JP" altLang="en-US" b="0" dirty="0"/>
              <a:t>月にある</a:t>
            </a:r>
            <a:r>
              <a:rPr lang="ja-JP" altLang="en-US" sz="1200" b="0" dirty="0">
                <a:solidFill>
                  <a:schemeClr val="bg1"/>
                </a:solidFill>
              </a:rPr>
              <a:t>節分の行事では、鬼を追い払うのに豆を使います。</a:t>
            </a:r>
            <a:r>
              <a:rPr lang="ja-JP" b="0" dirty="0"/>
              <a:t>〇ですか、×ですか。▼</a:t>
            </a:r>
            <a:endParaRPr b="0" dirty="0"/>
          </a:p>
          <a:p>
            <a:pPr marL="0" lvl="0" indent="0" algn="l" rtl="0">
              <a:spcBef>
                <a:spcPts val="0"/>
              </a:spcBef>
              <a:spcAft>
                <a:spcPts val="0"/>
              </a:spcAft>
              <a:buNone/>
            </a:pPr>
            <a:r>
              <a:rPr lang="ja-JP" altLang="en-US" b="0" dirty="0"/>
              <a:t>◯</a:t>
            </a:r>
            <a:r>
              <a:rPr lang="ja-JP" b="0" dirty="0"/>
              <a:t>　▼</a:t>
            </a:r>
            <a:endParaRPr lang="vi-VN" altLang="ja-JP" b="0" dirty="0"/>
          </a:p>
          <a:p>
            <a:pPr marL="0" lvl="0" indent="0" algn="l" rtl="0">
              <a:spcBef>
                <a:spcPts val="0"/>
              </a:spcBef>
              <a:spcAft>
                <a:spcPts val="0"/>
              </a:spcAft>
              <a:buNone/>
            </a:pPr>
            <a:endParaRPr lang="vi-VN" altLang="ja-JP"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dirty="0"/>
              <a:t>Câu 3) Tại sự kiện Setsubun (Tiết phân) vào tháng 2, hạt đậu được dùng để xua đuổi ma quỷ. Đúng hay sai? ▼</a:t>
            </a:r>
          </a:p>
          <a:p>
            <a:pPr marL="0" lvl="0" indent="0" algn="l" rtl="0">
              <a:spcBef>
                <a:spcPts val="0"/>
              </a:spcBef>
              <a:spcAft>
                <a:spcPts val="0"/>
              </a:spcAft>
              <a:buNone/>
            </a:pPr>
            <a:r>
              <a:rPr lang="vi-VN" altLang="ja-JP" b="0" dirty="0"/>
              <a:t>◯</a:t>
            </a:r>
            <a:r>
              <a:rPr lang="ja-JP" altLang="vi-VN" b="0" dirty="0"/>
              <a:t>　</a:t>
            </a:r>
            <a:r>
              <a:rPr lang="vi-VN" altLang="ja-JP" b="0" dirty="0"/>
              <a:t>▼</a:t>
            </a:r>
          </a:p>
          <a:p>
            <a:pPr marL="0" lvl="0" indent="0" algn="l" rtl="0">
              <a:spcBef>
                <a:spcPts val="0"/>
              </a:spcBef>
              <a:spcAft>
                <a:spcPts val="0"/>
              </a:spcAft>
              <a:buNone/>
            </a:pPr>
            <a:endParaRPr lang="en-US" altLang="ja-JP" b="1" dirty="0"/>
          </a:p>
        </p:txBody>
      </p:sp>
      <p:sp>
        <p:nvSpPr>
          <p:cNvPr id="145" name="Google Shape;145;p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74713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25"/>
        <p:cNvGrpSpPr/>
        <p:nvPr/>
      </p:nvGrpSpPr>
      <p:grpSpPr>
        <a:xfrm>
          <a:off x="0" y="0"/>
          <a:ext cx="0" cy="0"/>
          <a:chOff x="0" y="0"/>
          <a:chExt cx="0" cy="0"/>
        </a:xfrm>
      </p:grpSpPr>
      <p:sp>
        <p:nvSpPr>
          <p:cNvPr id="26" name="Google Shape;26;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24.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16.png"/><Relationship Id="rId15" Type="http://schemas.openxmlformats.org/officeDocument/2006/relationships/image" Target="../media/image33.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23.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9.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8.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36.xml"/><Relationship Id="rId16"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2.jp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84.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0.jpg"/><Relationship Id="rId5" Type="http://schemas.openxmlformats.org/officeDocument/2006/relationships/image" Target="../media/image84.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hanoirekishi.web.fc2.com/obon.html" TargetMode="External"/><Relationship Id="rId3" Type="http://schemas.openxmlformats.org/officeDocument/2006/relationships/hyperlink" Target="https://www8.cao.go.jp/chosei/shukujitsu/gaiyou.html" TargetMode="External"/><Relationship Id="rId7" Type="http://schemas.openxmlformats.org/officeDocument/2006/relationships/hyperlink" Target="https://www.lifedot.jp/column-001/" TargetMode="External"/><Relationship Id="rId12" Type="http://schemas.openxmlformats.org/officeDocument/2006/relationships/hyperlink" Target="https://minnanokyozai.jp/kyozai/top/ja/render.do"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asahigroup-holdings.com/company/research/hapiken/maian/201510/00566/" TargetMode="External"/><Relationship Id="rId11" Type="http://schemas.openxmlformats.org/officeDocument/2006/relationships/hyperlink" Target="https://www.pakutaso.com/" TargetMode="External"/><Relationship Id="rId5" Type="http://schemas.openxmlformats.org/officeDocument/2006/relationships/hyperlink" Target="https://seikatsusoken.jp/teiten/ranking/267.html" TargetMode="External"/><Relationship Id="rId10" Type="http://schemas.openxmlformats.org/officeDocument/2006/relationships/hyperlink" Target="https://www.irasutoya.com/" TargetMode="External"/><Relationship Id="rId4" Type="http://schemas.openxmlformats.org/officeDocument/2006/relationships/hyperlink" Target="http://www.i-nekko.jp/nenchugyoji/" TargetMode="External"/><Relationship Id="rId9" Type="http://schemas.openxmlformats.org/officeDocument/2006/relationships/hyperlink" Target="https://www.jalan.net/news/article/51671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hanoirekishi.web.fc2.com/obon.html" TargetMode="External"/><Relationship Id="rId3" Type="http://schemas.openxmlformats.org/officeDocument/2006/relationships/hyperlink" Target="https://www8.cao.go.jp/chosei/shukujitsu/gaiyou.html" TargetMode="External"/><Relationship Id="rId7" Type="http://schemas.openxmlformats.org/officeDocument/2006/relationships/hyperlink" Target="https://www.lifedot.jp/column-001/" TargetMode="External"/><Relationship Id="rId12" Type="http://schemas.openxmlformats.org/officeDocument/2006/relationships/hyperlink" Target="https://minnanokyozai.jp/kyozai/top/ja/render.do"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asahigroup-holdings.com/company/research/hapiken/maian/201510/00566/" TargetMode="External"/><Relationship Id="rId11" Type="http://schemas.openxmlformats.org/officeDocument/2006/relationships/hyperlink" Target="https://www.pakutaso.com/" TargetMode="External"/><Relationship Id="rId5" Type="http://schemas.openxmlformats.org/officeDocument/2006/relationships/hyperlink" Target="https://seikatsusoken.jp/teiten/ranking/267.html" TargetMode="External"/><Relationship Id="rId10" Type="http://schemas.openxmlformats.org/officeDocument/2006/relationships/hyperlink" Target="https://www.irasutoya.com/" TargetMode="External"/><Relationship Id="rId4" Type="http://schemas.openxmlformats.org/officeDocument/2006/relationships/hyperlink" Target="http://www.i-nekko.jp/nenchugyoji/" TargetMode="External"/><Relationship Id="rId9" Type="http://schemas.openxmlformats.org/officeDocument/2006/relationships/hyperlink" Target="https://www.jalan.net/news/article/51671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8" name="正方形/長方形 7">
            <a:extLst>
              <a:ext uri="{FF2B5EF4-FFF2-40B4-BE49-F238E27FC236}">
                <a16:creationId xmlns:a16="http://schemas.microsoft.com/office/drawing/2014/main" id="{ECA89F96-E460-4B5D-8C35-2BB7D55956E7}"/>
              </a:ext>
            </a:extLst>
          </p:cNvPr>
          <p:cNvSpPr/>
          <p:nvPr/>
        </p:nvSpPr>
        <p:spPr>
          <a:xfrm>
            <a:off x="0" y="-17253"/>
            <a:ext cx="6096000" cy="6858000"/>
          </a:xfrm>
          <a:prstGeom prst="rect">
            <a:avLst/>
          </a:prstGeom>
          <a:solidFill>
            <a:srgbClr val="B00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5000" b="1" dirty="0">
              <a:solidFill>
                <a:schemeClr val="bg1"/>
              </a:solidFill>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5000" b="1"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5000" b="1" dirty="0">
              <a:solidFill>
                <a:schemeClr val="bg1"/>
              </a:solidFill>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000" b="1" i="0" u="none" strike="noStrike" kern="0" cap="none" spc="0" normalizeH="0" baseline="0" noProof="0" dirty="0">
                <a:ln>
                  <a:noFill/>
                </a:ln>
                <a:solidFill>
                  <a:schemeClr val="bg1"/>
                </a:solidFill>
                <a:effectLst/>
                <a:uLnTx/>
                <a:uFillTx/>
                <a:latin typeface="Arial"/>
                <a:ea typeface="Arial"/>
                <a:cs typeface="Arial"/>
                <a:sym typeface="Arial"/>
              </a:rPr>
              <a:t>ねんちゅうぎょうじ</a:t>
            </a:r>
            <a:endParaRPr kumimoji="0" lang="vi-VN" altLang="ja-JP" sz="50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4" name="Google Shape;94;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295832" y="3324229"/>
            <a:ext cx="2427504" cy="3122192"/>
          </a:xfrm>
          <a:prstGeom prst="rect">
            <a:avLst/>
          </a:prstGeom>
          <a:noFill/>
          <a:ln>
            <a:noFill/>
          </a:ln>
        </p:spPr>
      </p:pic>
      <p:pic>
        <p:nvPicPr>
          <p:cNvPr id="6" name="図 5">
            <a:extLst>
              <a:ext uri="{FF2B5EF4-FFF2-40B4-BE49-F238E27FC236}">
                <a16:creationId xmlns:a16="http://schemas.microsoft.com/office/drawing/2014/main" id="{EDB12CB0-693E-4279-935C-C0F64D9B7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8118" y="6446421"/>
            <a:ext cx="1280417" cy="303517"/>
          </a:xfrm>
          <a:prstGeom prst="rect">
            <a:avLst/>
          </a:prstGeom>
        </p:spPr>
      </p:pic>
      <p:pic>
        <p:nvPicPr>
          <p:cNvPr id="7" name="Picture 4" descr="お花見のイラスト「家族でピクニック」">
            <a:extLst>
              <a:ext uri="{FF2B5EF4-FFF2-40B4-BE49-F238E27FC236}">
                <a16:creationId xmlns:a16="http://schemas.microsoft.com/office/drawing/2014/main" id="{13ED6EEF-82B7-4837-89D1-99A59FD60D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6263" y="1867904"/>
            <a:ext cx="3393685" cy="3122192"/>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05;p2">
            <a:extLst>
              <a:ext uri="{FF2B5EF4-FFF2-40B4-BE49-F238E27FC236}">
                <a16:creationId xmlns:a16="http://schemas.microsoft.com/office/drawing/2014/main" id="{55841C60-0343-47A6-A15D-B264104148C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192127" y="244036"/>
            <a:ext cx="2634915" cy="2463069"/>
          </a:xfrm>
          <a:prstGeom prst="rect">
            <a:avLst/>
          </a:prstGeom>
          <a:noFill/>
          <a:ln>
            <a:noFill/>
          </a:ln>
        </p:spPr>
      </p:pic>
      <p:sp>
        <p:nvSpPr>
          <p:cNvPr id="13" name="テキスト ボックス 11">
            <a:extLst>
              <a:ext uri="{FF2B5EF4-FFF2-40B4-BE49-F238E27FC236}">
                <a16:creationId xmlns:a16="http://schemas.microsoft.com/office/drawing/2014/main" id="{EF6F0A26-88ED-4A34-82F4-BC6820FAAE60}"/>
              </a:ext>
            </a:extLst>
          </p:cNvPr>
          <p:cNvSpPr txBox="1"/>
          <p:nvPr/>
        </p:nvSpPr>
        <p:spPr>
          <a:xfrm>
            <a:off x="-4" y="1843805"/>
            <a:ext cx="6096000" cy="2308324"/>
          </a:xfrm>
          <a:prstGeom prst="rect">
            <a:avLst/>
          </a:prstGeom>
          <a:noFill/>
        </p:spPr>
        <p:txBody>
          <a:bodyPr wrap="square">
            <a:spAutoFit/>
          </a:bodyPr>
          <a:lstStyle/>
          <a:p>
            <a:r>
              <a:rPr kumimoji="0" lang="vi-VN" altLang="ja-JP" sz="7200" b="1" kern="0" dirty="0">
                <a:solidFill>
                  <a:schemeClr val="bg1"/>
                </a:solidFill>
                <a:latin typeface="Arial"/>
                <a:cs typeface="Arial"/>
                <a:sym typeface="Arial"/>
              </a:rPr>
              <a:t>Sự kiện thường niên </a:t>
            </a:r>
            <a:endParaRPr kumimoji="0" lang="en-US" altLang="ja-JP" sz="7200" b="1" kern="0" dirty="0">
              <a:solidFill>
                <a:schemeClr val="bg1"/>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7" name="Picture 2" descr="黒板と先生のイラスト">
            <a:extLst>
              <a:ext uri="{FF2B5EF4-FFF2-40B4-BE49-F238E27FC236}">
                <a16:creationId xmlns:a16="http://schemas.microsoft.com/office/drawing/2014/main" id="{C1B49E95-E00D-4690-A453-309FACFAC6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2991" y="1264462"/>
            <a:ext cx="6186019" cy="4948815"/>
          </a:xfrm>
          <a:prstGeom prst="rect">
            <a:avLst/>
          </a:prstGeom>
          <a:noFill/>
          <a:extLst>
            <a:ext uri="{909E8E84-426E-40DD-AFC4-6F175D3DCCD1}">
              <a14:hiddenFill xmlns:a14="http://schemas.microsoft.com/office/drawing/2010/main">
                <a:solidFill>
                  <a:srgbClr val="FFFFFF"/>
                </a:solidFill>
              </a14:hiddenFill>
            </a:ext>
          </a:extLst>
        </p:spPr>
      </p:pic>
      <p:sp>
        <p:nvSpPr>
          <p:cNvPr id="180" name="Google Shape;180;p10"/>
          <p:cNvSpPr txBox="1"/>
          <p:nvPr/>
        </p:nvSpPr>
        <p:spPr>
          <a:xfrm>
            <a:off x="3577390" y="6027044"/>
            <a:ext cx="4329462" cy="830956"/>
          </a:xfrm>
          <a:prstGeom prst="rect">
            <a:avLst/>
          </a:prstGeom>
          <a:solidFill>
            <a:srgbClr val="B00D19"/>
          </a:solid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lgn="ctr"/>
            <a:r>
              <a:rPr lang="en-US" altLang="ja-JP" sz="4800" dirty="0" err="1">
                <a:solidFill>
                  <a:schemeClr val="lt1"/>
                </a:solidFill>
                <a:latin typeface="Arial" panose="020B0604020202020204" pitchFamily="34" charset="0"/>
                <a:cs typeface="Arial" panose="020B0604020202020204" pitchFamily="34" charset="0"/>
              </a:rPr>
              <a:t>Ngày</a:t>
            </a:r>
            <a:r>
              <a:rPr lang="en-US" altLang="ja-JP" sz="4800" dirty="0">
                <a:solidFill>
                  <a:schemeClr val="lt1"/>
                </a:solidFill>
                <a:latin typeface="Arial" panose="020B0604020202020204" pitchFamily="34" charset="0"/>
                <a:cs typeface="Arial" panose="020B0604020202020204" pitchFamily="34" charset="0"/>
              </a:rPr>
              <a:t> </a:t>
            </a:r>
            <a:r>
              <a:rPr lang="en-US" altLang="ja-JP" sz="4800" dirty="0" err="1">
                <a:solidFill>
                  <a:schemeClr val="lt1"/>
                </a:solidFill>
                <a:latin typeface="Arial" panose="020B0604020202020204" pitchFamily="34" charset="0"/>
                <a:cs typeface="Arial" panose="020B0604020202020204" pitchFamily="34" charset="0"/>
              </a:rPr>
              <a:t>nhà</a:t>
            </a:r>
            <a:r>
              <a:rPr lang="en-US" altLang="ja-JP" sz="4800" dirty="0">
                <a:solidFill>
                  <a:schemeClr val="lt1"/>
                </a:solidFill>
                <a:latin typeface="Arial" panose="020B0604020202020204" pitchFamily="34" charset="0"/>
                <a:cs typeface="Arial" panose="020B0604020202020204" pitchFamily="34" charset="0"/>
              </a:rPr>
              <a:t> </a:t>
            </a:r>
            <a:r>
              <a:rPr lang="en-US" altLang="ja-JP" sz="4800" dirty="0" err="1">
                <a:solidFill>
                  <a:schemeClr val="lt1"/>
                </a:solidFill>
                <a:latin typeface="Arial" panose="020B0604020202020204" pitchFamily="34" charset="0"/>
                <a:cs typeface="Arial" panose="020B0604020202020204" pitchFamily="34" charset="0"/>
              </a:rPr>
              <a:t>giáo</a:t>
            </a:r>
            <a:endParaRPr sz="4800" dirty="0">
              <a:solidFill>
                <a:schemeClr val="lt1"/>
              </a:solidFill>
              <a:latin typeface="Arial" panose="020B0604020202020204" pitchFamily="34" charset="0"/>
              <a:cs typeface="Arial" panose="020B0604020202020204" pitchFamily="34" charset="0"/>
              <a:sym typeface="Arial"/>
            </a:endParaRPr>
          </a:p>
        </p:txBody>
      </p:sp>
      <p:sp>
        <p:nvSpPr>
          <p:cNvPr id="6" name="テキスト ボックス 5">
            <a:extLst>
              <a:ext uri="{FF2B5EF4-FFF2-40B4-BE49-F238E27FC236}">
                <a16:creationId xmlns:a16="http://schemas.microsoft.com/office/drawing/2014/main" id="{AD5C2B6B-CCCA-46F7-ADA0-943B0D4DF4F1}"/>
              </a:ext>
            </a:extLst>
          </p:cNvPr>
          <p:cNvSpPr txBox="1"/>
          <p:nvPr/>
        </p:nvSpPr>
        <p:spPr>
          <a:xfrm>
            <a:off x="-54142" y="0"/>
            <a:ext cx="12246142" cy="584775"/>
          </a:xfrm>
          <a:prstGeom prst="rect">
            <a:avLst/>
          </a:prstGeom>
          <a:solidFill>
            <a:srgbClr val="B00D19"/>
          </a:solidFill>
        </p:spPr>
        <p:txBody>
          <a:bodyPr wrap="square">
            <a:spAutoFit/>
          </a:bodyPr>
          <a:lstStyle/>
          <a:p>
            <a:r>
              <a:rPr lang="en-US" altLang="ja-JP" sz="3200" dirty="0">
                <a:solidFill>
                  <a:schemeClr val="bg1"/>
                </a:solidFill>
              </a:rPr>
              <a:t>4) Ở </a:t>
            </a:r>
            <a:r>
              <a:rPr lang="en-US" altLang="ja-JP" sz="3200" dirty="0" err="1">
                <a:solidFill>
                  <a:schemeClr val="bg1"/>
                </a:solidFill>
              </a:rPr>
              <a:t>Nhật</a:t>
            </a:r>
            <a:r>
              <a:rPr lang="en-US" altLang="ja-JP" sz="3200" dirty="0">
                <a:solidFill>
                  <a:schemeClr val="bg1"/>
                </a:solidFill>
              </a:rPr>
              <a:t> </a:t>
            </a:r>
            <a:r>
              <a:rPr lang="en-US" altLang="ja-JP" sz="3200" dirty="0" err="1">
                <a:solidFill>
                  <a:schemeClr val="bg1"/>
                </a:solidFill>
              </a:rPr>
              <a:t>cũng</a:t>
            </a:r>
            <a:r>
              <a:rPr lang="en-US" altLang="ja-JP" sz="3200" dirty="0">
                <a:solidFill>
                  <a:schemeClr val="bg1"/>
                </a:solidFill>
              </a:rPr>
              <a:t> </a:t>
            </a:r>
            <a:r>
              <a:rPr lang="en-US" altLang="ja-JP" sz="3200" dirty="0" err="1">
                <a:solidFill>
                  <a:schemeClr val="bg1"/>
                </a:solidFill>
              </a:rPr>
              <a:t>có</a:t>
            </a:r>
            <a:r>
              <a:rPr lang="en-US" altLang="ja-JP" sz="3200" dirty="0">
                <a:solidFill>
                  <a:schemeClr val="bg1"/>
                </a:solidFill>
              </a:rPr>
              <a:t> “</a:t>
            </a:r>
            <a:r>
              <a:rPr lang="en-US" altLang="ja-JP" sz="3200" dirty="0" err="1">
                <a:solidFill>
                  <a:schemeClr val="bg1"/>
                </a:solidFill>
              </a:rPr>
              <a:t>Ngày</a:t>
            </a:r>
            <a:r>
              <a:rPr lang="en-US" altLang="ja-JP" sz="3200" dirty="0">
                <a:solidFill>
                  <a:schemeClr val="bg1"/>
                </a:solidFill>
              </a:rPr>
              <a:t> </a:t>
            </a:r>
            <a:r>
              <a:rPr lang="en-US" altLang="ja-JP" sz="3200" dirty="0" err="1">
                <a:solidFill>
                  <a:schemeClr val="bg1"/>
                </a:solidFill>
              </a:rPr>
              <a:t>nhà</a:t>
            </a:r>
            <a:r>
              <a:rPr lang="en-US" altLang="ja-JP" sz="3200" dirty="0">
                <a:solidFill>
                  <a:schemeClr val="bg1"/>
                </a:solidFill>
              </a:rPr>
              <a:t> </a:t>
            </a:r>
            <a:r>
              <a:rPr lang="en-US" altLang="ja-JP" sz="3200" dirty="0" err="1">
                <a:solidFill>
                  <a:schemeClr val="bg1"/>
                </a:solidFill>
              </a:rPr>
              <a:t>giáo</a:t>
            </a:r>
            <a:r>
              <a:rPr lang="en-US" altLang="ja-JP" sz="3200" dirty="0">
                <a:solidFill>
                  <a:schemeClr val="bg1"/>
                </a:solidFill>
              </a:rPr>
              <a:t>”.</a:t>
            </a:r>
            <a:endParaRPr lang="ja-JP" altLang="en-US" sz="3200" dirty="0">
              <a:solidFill>
                <a:schemeClr val="bg1"/>
              </a:solidFill>
            </a:endParaRPr>
          </a:p>
        </p:txBody>
      </p:sp>
      <p:sp>
        <p:nvSpPr>
          <p:cNvPr id="8" name="Google Shape;141;p6">
            <a:extLst>
              <a:ext uri="{FF2B5EF4-FFF2-40B4-BE49-F238E27FC236}">
                <a16:creationId xmlns:a16="http://schemas.microsoft.com/office/drawing/2014/main" id="{D240A63F-005E-47F2-BEA9-2AEF53E20ADC}"/>
              </a:ext>
            </a:extLst>
          </p:cNvPr>
          <p:cNvSpPr/>
          <p:nvPr/>
        </p:nvSpPr>
        <p:spPr>
          <a:xfrm>
            <a:off x="3256219" y="950819"/>
            <a:ext cx="5679563" cy="537895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ppt_w</p:attrName>
                                        </p:attrNameLst>
                                      </p:cBhvr>
                                      <p:tavLst>
                                        <p:tav tm="0">
                                          <p:val>
                                            <p:strVal val="0"/>
                                          </p:val>
                                        </p:tav>
                                        <p:tav tm="100000">
                                          <p:val>
                                            <p:strVal val="#ppt_w"/>
                                          </p:val>
                                        </p:tav>
                                      </p:tavLst>
                                    </p:anim>
                                    <p:anim calcmode="lin" valueType="num">
                                      <p:cBhvr additive="base">
                                        <p:cTn id="8"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29C840E-5172-4CEA-ADDB-05036AC0FE04}"/>
              </a:ext>
            </a:extLst>
          </p:cNvPr>
          <p:cNvGrpSpPr/>
          <p:nvPr/>
        </p:nvGrpSpPr>
        <p:grpSpPr>
          <a:xfrm>
            <a:off x="1814509" y="1750466"/>
            <a:ext cx="5683827" cy="3779661"/>
            <a:chOff x="1814509" y="1750466"/>
            <a:chExt cx="5683827" cy="3779661"/>
          </a:xfrm>
        </p:grpSpPr>
        <p:pic>
          <p:nvPicPr>
            <p:cNvPr id="122" name="Google Shape;122;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37876">
              <a:off x="1814509" y="1750466"/>
              <a:ext cx="5683827" cy="3779661"/>
            </a:xfrm>
            <a:prstGeom prst="rect">
              <a:avLst/>
            </a:prstGeom>
            <a:noFill/>
            <a:ln>
              <a:noFill/>
            </a:ln>
          </p:spPr>
        </p:pic>
        <p:sp>
          <p:nvSpPr>
            <p:cNvPr id="4" name="テキスト ボックス 3">
              <a:extLst>
                <a:ext uri="{FF2B5EF4-FFF2-40B4-BE49-F238E27FC236}">
                  <a16:creationId xmlns:a16="http://schemas.microsoft.com/office/drawing/2014/main" id="{42FF5B86-84E4-4ABA-9240-2ED0E1E7311C}"/>
                </a:ext>
              </a:extLst>
            </p:cNvPr>
            <p:cNvSpPr txBox="1"/>
            <p:nvPr/>
          </p:nvSpPr>
          <p:spPr>
            <a:xfrm>
              <a:off x="3392908" y="4877354"/>
              <a:ext cx="2237871" cy="307777"/>
            </a:xfrm>
            <a:prstGeom prst="rect">
              <a:avLst/>
            </a:prstGeom>
            <a:noFill/>
          </p:spPr>
          <p:txBody>
            <a:bodyPr wrap="square" rtlCol="0">
              <a:spAutoFit/>
            </a:bodyPr>
            <a:lstStyle/>
            <a:p>
              <a:r>
                <a:rPr kumimoji="1" lang="en-US" altLang="ja-JP" dirty="0"/>
                <a:t>© The Japan Foundation</a:t>
              </a:r>
              <a:endParaRPr kumimoji="1" lang="ja-JP" altLang="en-US" dirty="0"/>
            </a:p>
          </p:txBody>
        </p:sp>
      </p:grpSp>
      <p:pic>
        <p:nvPicPr>
          <p:cNvPr id="121" name="Google Shape;121;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7409144" y="2022081"/>
            <a:ext cx="3711951" cy="3376421"/>
          </a:xfrm>
          <a:prstGeom prst="rect">
            <a:avLst/>
          </a:prstGeom>
          <a:noFill/>
          <a:ln>
            <a:noFill/>
          </a:ln>
        </p:spPr>
      </p:pic>
      <p:sp>
        <p:nvSpPr>
          <p:cNvPr id="124" name="Google Shape;124;p4"/>
          <p:cNvSpPr txBox="1"/>
          <p:nvPr/>
        </p:nvSpPr>
        <p:spPr>
          <a:xfrm>
            <a:off x="4146500" y="6027886"/>
            <a:ext cx="3899001" cy="830956"/>
          </a:xfrm>
          <a:prstGeom prst="rect">
            <a:avLst/>
          </a:prstGeom>
          <a:solidFill>
            <a:srgbClr val="B00D19"/>
          </a:solid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lgn="ctr"/>
            <a:r>
              <a:rPr lang="en-US" altLang="ja-JP" sz="4800" dirty="0" err="1">
                <a:solidFill>
                  <a:schemeClr val="lt1"/>
                </a:solidFill>
              </a:rPr>
              <a:t>Giao</a:t>
            </a:r>
            <a:r>
              <a:rPr lang="en-US" altLang="ja-JP" sz="4800" dirty="0">
                <a:solidFill>
                  <a:schemeClr val="lt1"/>
                </a:solidFill>
              </a:rPr>
              <a:t> </a:t>
            </a:r>
            <a:r>
              <a:rPr lang="en-US" altLang="ja-JP" sz="4800" dirty="0" err="1">
                <a:solidFill>
                  <a:schemeClr val="lt1"/>
                </a:solidFill>
              </a:rPr>
              <a:t>thừa</a:t>
            </a:r>
            <a:endParaRPr sz="34400" dirty="0">
              <a:solidFill>
                <a:schemeClr val="lt1"/>
              </a:solidFill>
              <a:sym typeface="Arial"/>
            </a:endParaRPr>
          </a:p>
        </p:txBody>
      </p:sp>
      <p:sp>
        <p:nvSpPr>
          <p:cNvPr id="7" name="テキスト ボックス 6">
            <a:extLst>
              <a:ext uri="{FF2B5EF4-FFF2-40B4-BE49-F238E27FC236}">
                <a16:creationId xmlns:a16="http://schemas.microsoft.com/office/drawing/2014/main" id="{CC39020C-8B7C-425E-AAD1-AC80790088B5}"/>
              </a:ext>
            </a:extLst>
          </p:cNvPr>
          <p:cNvSpPr txBox="1"/>
          <p:nvPr/>
        </p:nvSpPr>
        <p:spPr>
          <a:xfrm>
            <a:off x="2006" y="7961"/>
            <a:ext cx="12189994" cy="584775"/>
          </a:xfrm>
          <a:prstGeom prst="rect">
            <a:avLst/>
          </a:prstGeom>
          <a:solidFill>
            <a:srgbClr val="B00D19"/>
          </a:solidFill>
        </p:spPr>
        <p:txBody>
          <a:bodyPr wrap="square">
            <a:spAutoFit/>
          </a:bodyPr>
          <a:lstStyle/>
          <a:p>
            <a:r>
              <a:rPr lang="en-US" altLang="ja-JP" sz="3200" dirty="0">
                <a:solidFill>
                  <a:schemeClr val="bg1"/>
                </a:solidFill>
              </a:rPr>
              <a:t>5) </a:t>
            </a:r>
            <a:r>
              <a:rPr lang="vi-VN" altLang="ja-JP" sz="3200" dirty="0">
                <a:solidFill>
                  <a:schemeClr val="bg1"/>
                </a:solidFill>
              </a:rPr>
              <a:t>Vào đêm giao thừa, người Nhật sẽ ăn Sushi. </a:t>
            </a:r>
            <a:endParaRPr lang="ja-JP" altLang="en-US" sz="3200" dirty="0">
              <a:solidFill>
                <a:schemeClr val="bg1"/>
              </a:solidFill>
            </a:endParaRPr>
          </a:p>
        </p:txBody>
      </p:sp>
      <p:sp>
        <p:nvSpPr>
          <p:cNvPr id="8" name="Google Shape;141;p6">
            <a:extLst>
              <a:ext uri="{FF2B5EF4-FFF2-40B4-BE49-F238E27FC236}">
                <a16:creationId xmlns:a16="http://schemas.microsoft.com/office/drawing/2014/main" id="{63A95D18-F864-4129-A5B6-9B63CEE16F35}"/>
              </a:ext>
            </a:extLst>
          </p:cNvPr>
          <p:cNvSpPr/>
          <p:nvPr/>
        </p:nvSpPr>
        <p:spPr>
          <a:xfrm>
            <a:off x="1729581" y="791426"/>
            <a:ext cx="5679563" cy="537895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ppt_w</p:attrName>
                                        </p:attrNameLst>
                                      </p:cBhvr>
                                      <p:tavLst>
                                        <p:tav tm="0">
                                          <p:val>
                                            <p:strVal val="0"/>
                                          </p:val>
                                        </p:tav>
                                        <p:tav tm="100000">
                                          <p:val>
                                            <p:strVal val="#ppt_w"/>
                                          </p:val>
                                        </p:tav>
                                      </p:tavLst>
                                    </p:anim>
                                    <p:anim calcmode="lin" valueType="num">
                                      <p:cBhvr additive="base">
                                        <p:cTn id="8" dur="500"/>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11"/>
          <p:cNvSpPr txBox="1"/>
          <p:nvPr/>
        </p:nvSpPr>
        <p:spPr>
          <a:xfrm>
            <a:off x="3947036" y="363409"/>
            <a:ext cx="7540669" cy="1862048"/>
          </a:xfrm>
          <a:prstGeom prst="rect">
            <a:avLst/>
          </a:prstGeom>
          <a:solidFill>
            <a:srgbClr val="B00D19"/>
          </a:solidFill>
          <a:ln>
            <a:noFill/>
          </a:ln>
        </p:spPr>
        <p:txBody>
          <a:bodyPr spcFirstLastPara="1" wrap="square" lIns="91425" tIns="45700" rIns="91425" bIns="45700" anchor="t" anchorCtr="0">
            <a:spAutoFit/>
          </a:bodyPr>
          <a:lstStyle/>
          <a:p>
            <a:pPr algn="ctr"/>
            <a:r>
              <a:rPr lang="en-US" altLang="ja-JP" sz="11500" b="1" dirty="0" err="1">
                <a:solidFill>
                  <a:schemeClr val="bg1"/>
                </a:solidFill>
              </a:rPr>
              <a:t>Giải</a:t>
            </a:r>
            <a:r>
              <a:rPr lang="en-US" altLang="ja-JP" sz="11500" b="1" dirty="0">
                <a:solidFill>
                  <a:schemeClr val="bg1"/>
                </a:solidFill>
              </a:rPr>
              <a:t> </a:t>
            </a:r>
            <a:r>
              <a:rPr lang="en-US" altLang="ja-JP" sz="11500" b="1" dirty="0" err="1">
                <a:solidFill>
                  <a:schemeClr val="bg1"/>
                </a:solidFill>
              </a:rPr>
              <a:t>thích</a:t>
            </a:r>
            <a:endParaRPr lang="ja-JP" altLang="en-US" sz="11500" b="1" dirty="0">
              <a:solidFill>
                <a:schemeClr val="bg1"/>
              </a:solidFill>
            </a:endParaRPr>
          </a:p>
        </p:txBody>
      </p:sp>
      <p:pic>
        <p:nvPicPr>
          <p:cNvPr id="187" name="Google Shape;187;p11"/>
          <p:cNvPicPr preferRelativeResize="0"/>
          <p:nvPr/>
        </p:nvPicPr>
        <p:blipFill rotWithShape="1">
          <a:blip r:embed="rId3">
            <a:alphaModFix/>
          </a:blip>
          <a:srcRect/>
          <a:stretch/>
        </p:blipFill>
        <p:spPr>
          <a:xfrm>
            <a:off x="8491827" y="2225457"/>
            <a:ext cx="3692674" cy="4475968"/>
          </a:xfrm>
          <a:prstGeom prst="rect">
            <a:avLst/>
          </a:prstGeom>
          <a:noFill/>
          <a:ln>
            <a:noFill/>
          </a:ln>
        </p:spPr>
      </p:pic>
      <p:sp>
        <p:nvSpPr>
          <p:cNvPr id="6" name="Google Shape;404;p3"/>
          <p:cNvSpPr/>
          <p:nvPr/>
        </p:nvSpPr>
        <p:spPr>
          <a:xfrm>
            <a:off x="-38100" y="3208"/>
            <a:ext cx="3222702"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endParaRPr lang="en-US" altLang="ja-JP" sz="4000" dirty="0">
              <a:solidFill>
                <a:srgbClr val="FFFFFF"/>
              </a:solidFill>
            </a:endParaRPr>
          </a:p>
          <a:p>
            <a:pPr lvl="0" algn="ctr">
              <a:buSzPts val="4000"/>
            </a:pPr>
            <a:r>
              <a:rPr lang="vi-VN" altLang="ja-JP" sz="4000" dirty="0">
                <a:solidFill>
                  <a:srgbClr val="FFFFFF"/>
                </a:solidFill>
              </a:rPr>
              <a:t>Sự kiện thường niên ở Nhật</a:t>
            </a:r>
          </a:p>
        </p:txBody>
      </p:sp>
      <p:sp>
        <p:nvSpPr>
          <p:cNvPr id="7"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dirty="0"/>
              <a:t>４</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Google Shape;102;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9651" y="108591"/>
            <a:ext cx="2033861" cy="1382010"/>
          </a:xfrm>
          <a:prstGeom prst="rect">
            <a:avLst/>
          </a:prstGeom>
          <a:noFill/>
          <a:ln>
            <a:noFill/>
          </a:ln>
        </p:spPr>
      </p:pic>
      <p:graphicFrame>
        <p:nvGraphicFramePr>
          <p:cNvPr id="104" name="Google Shape;104;p2"/>
          <p:cNvGraphicFramePr/>
          <p:nvPr/>
        </p:nvGraphicFramePr>
        <p:xfrm>
          <a:off x="2739608" y="300789"/>
          <a:ext cx="9262437" cy="6285956"/>
        </p:xfrm>
        <a:graphic>
          <a:graphicData uri="http://schemas.openxmlformats.org/drawingml/2006/table">
            <a:tbl>
              <a:tblPr firstRow="1" bandRow="1">
                <a:noFill/>
                <a:tableStyleId>{F5441538-606B-4218-9DBA-A0E7CA29296C}</a:tableStyleId>
              </a:tblPr>
              <a:tblGrid>
                <a:gridCol w="3087479">
                  <a:extLst>
                    <a:ext uri="{9D8B030D-6E8A-4147-A177-3AD203B41FA5}">
                      <a16:colId xmlns:a16="http://schemas.microsoft.com/office/drawing/2014/main" val="20000"/>
                    </a:ext>
                  </a:extLst>
                </a:gridCol>
                <a:gridCol w="3087479">
                  <a:extLst>
                    <a:ext uri="{9D8B030D-6E8A-4147-A177-3AD203B41FA5}">
                      <a16:colId xmlns:a16="http://schemas.microsoft.com/office/drawing/2014/main" val="20001"/>
                    </a:ext>
                  </a:extLst>
                </a:gridCol>
                <a:gridCol w="3087479">
                  <a:extLst>
                    <a:ext uri="{9D8B030D-6E8A-4147-A177-3AD203B41FA5}">
                      <a16:colId xmlns:a16="http://schemas.microsoft.com/office/drawing/2014/main" val="20002"/>
                    </a:ext>
                  </a:extLst>
                </a:gridCol>
              </a:tblGrid>
              <a:tr h="1571489">
                <a:tc>
                  <a:txBody>
                    <a:bodyPr/>
                    <a:lstStyle/>
                    <a:p>
                      <a:pPr marL="0" marR="0" lvl="0" indent="0" algn="l" rtl="0">
                        <a:spcBef>
                          <a:spcPts val="0"/>
                        </a:spcBef>
                        <a:spcAft>
                          <a:spcPts val="0"/>
                        </a:spcAft>
                        <a:buNone/>
                      </a:pPr>
                      <a:r>
                        <a:rPr lang="ja-JP" sz="4800" b="1" dirty="0"/>
                        <a:t>1</a:t>
                      </a:r>
                      <a:endParaRPr sz="4800" b="1" dirty="0"/>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571489">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a:t>5</a:t>
                      </a:r>
                      <a:endParaRPr sz="4800" b="1"/>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571489">
                <a:tc>
                  <a:txBody>
                    <a:bodyPr/>
                    <a:lstStyle/>
                    <a:p>
                      <a:pPr marL="0" marR="0" lvl="0" indent="0" algn="l" rtl="0">
                        <a:spcBef>
                          <a:spcPts val="0"/>
                        </a:spcBef>
                        <a:spcAft>
                          <a:spcPts val="0"/>
                        </a:spcAft>
                        <a:buNone/>
                      </a:pPr>
                      <a:r>
                        <a:rPr lang="ja-JP" sz="4800" b="1" dirty="0"/>
                        <a:t>7</a:t>
                      </a:r>
                      <a:endParaRPr sz="4800" b="1" dirty="0"/>
                    </a:p>
                  </a:txBody>
                  <a:tcPr marL="91450" marR="91450" marT="45725" marB="45725"/>
                </a:tc>
                <a:tc>
                  <a:txBody>
                    <a:bodyPr/>
                    <a:lstStyle/>
                    <a:p>
                      <a:pPr marL="0" marR="0" lvl="0" indent="0" algn="l" rtl="0">
                        <a:spcBef>
                          <a:spcPts val="0"/>
                        </a:spcBef>
                        <a:spcAft>
                          <a:spcPts val="0"/>
                        </a:spcAft>
                        <a:buNone/>
                      </a:pPr>
                      <a:r>
                        <a:rPr lang="ja-JP" sz="4800" b="1" dirty="0"/>
                        <a:t>8</a:t>
                      </a:r>
                      <a:endParaRPr sz="4800" b="1" dirty="0"/>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571489">
                <a:tc>
                  <a:txBody>
                    <a:bodyPr/>
                    <a:lstStyle/>
                    <a:p>
                      <a:pPr marL="0" marR="0" lvl="0" indent="0" algn="l" rtl="0">
                        <a:spcBef>
                          <a:spcPts val="0"/>
                        </a:spcBef>
                        <a:spcAft>
                          <a:spcPts val="0"/>
                        </a:spcAft>
                        <a:buNone/>
                      </a:pPr>
                      <a:r>
                        <a:rPr lang="ja-JP" sz="4800" b="1"/>
                        <a:t>10</a:t>
                      </a:r>
                      <a:endParaRPr sz="4800" b="1"/>
                    </a:p>
                  </a:txBody>
                  <a:tcPr marL="91450" marR="91450" marT="45725" marB="45725"/>
                </a:tc>
                <a:tc>
                  <a:txBody>
                    <a:bodyPr/>
                    <a:lstStyle/>
                    <a:p>
                      <a:pPr marL="0" marR="0" lvl="0" indent="0" algn="l" rtl="0">
                        <a:spcBef>
                          <a:spcPts val="0"/>
                        </a:spcBef>
                        <a:spcAft>
                          <a:spcPts val="0"/>
                        </a:spcAft>
                        <a:buNone/>
                      </a:pPr>
                      <a:r>
                        <a:rPr lang="ja-JP" sz="4800" b="1" dirty="0"/>
                        <a:t>11</a:t>
                      </a:r>
                      <a:endParaRPr sz="4800" b="1" dirty="0"/>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pic>
        <p:nvPicPr>
          <p:cNvPr id="105" name="Google Shape;105;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57600" y="397042"/>
            <a:ext cx="1377457" cy="1391661"/>
          </a:xfrm>
          <a:prstGeom prst="rect">
            <a:avLst/>
          </a:prstGeom>
          <a:noFill/>
          <a:ln>
            <a:noFill/>
          </a:ln>
        </p:spPr>
      </p:pic>
      <p:pic>
        <p:nvPicPr>
          <p:cNvPr id="108" name="Google Shape;108;p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62351" y="397041"/>
            <a:ext cx="1271288" cy="1391661"/>
          </a:xfrm>
          <a:prstGeom prst="rect">
            <a:avLst/>
          </a:prstGeom>
          <a:noFill/>
          <a:ln>
            <a:noFill/>
          </a:ln>
        </p:spPr>
      </p:pic>
      <p:pic>
        <p:nvPicPr>
          <p:cNvPr id="1028" name="Picture 4" descr="お花見のイラスト「家族でピクニック」">
            <a:extLst>
              <a:ext uri="{FF2B5EF4-FFF2-40B4-BE49-F238E27FC236}">
                <a16:creationId xmlns:a16="http://schemas.microsoft.com/office/drawing/2014/main" id="{162768E8-B8C6-4774-9695-DBD74CA476A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7599" y="1884956"/>
            <a:ext cx="1694359" cy="15588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お墓・墓石のイラスト（日本）">
            <a:extLst>
              <a:ext uri="{FF2B5EF4-FFF2-40B4-BE49-F238E27FC236}">
                <a16:creationId xmlns:a16="http://schemas.microsoft.com/office/drawing/2014/main" id="{182F639F-73D1-4DFA-B21F-EB1CAD2BC27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2907" y="3562679"/>
            <a:ext cx="1236252" cy="14250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盆提灯のイラスト（置き型）">
            <a:extLst>
              <a:ext uri="{FF2B5EF4-FFF2-40B4-BE49-F238E27FC236}">
                <a16:creationId xmlns:a16="http://schemas.microsoft.com/office/drawing/2014/main" id="{C3791B12-9A4E-4D38-813C-27119784036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23018" y="3562679"/>
            <a:ext cx="1139333" cy="14560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クリスマスツリーとプレゼントのイラスト">
            <a:extLst>
              <a:ext uri="{FF2B5EF4-FFF2-40B4-BE49-F238E27FC236}">
                <a16:creationId xmlns:a16="http://schemas.microsoft.com/office/drawing/2014/main" id="{2098CFAD-5F88-4639-BF07-A7852ED0F11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36991" y="5071198"/>
            <a:ext cx="1199964" cy="15433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十五夜・お月見のイラスト">
            <a:extLst>
              <a:ext uri="{FF2B5EF4-FFF2-40B4-BE49-F238E27FC236}">
                <a16:creationId xmlns:a16="http://schemas.microsoft.com/office/drawing/2014/main" id="{2EE04153-0E43-4965-B062-EAAD9F77AB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823599" y="3479787"/>
            <a:ext cx="1477694" cy="14629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除夜の鐘のイラスト「雪の夜」">
            <a:extLst>
              <a:ext uri="{FF2B5EF4-FFF2-40B4-BE49-F238E27FC236}">
                <a16:creationId xmlns:a16="http://schemas.microsoft.com/office/drawing/2014/main" id="{A45CB867-DF26-421F-8CFA-DD46042F77B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611308" y="5200766"/>
            <a:ext cx="1379970" cy="13489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豆まきのイラスト（節分）">
            <a:extLst>
              <a:ext uri="{FF2B5EF4-FFF2-40B4-BE49-F238E27FC236}">
                <a16:creationId xmlns:a16="http://schemas.microsoft.com/office/drawing/2014/main" id="{D8D47EB2-9A86-4D97-9584-BAB864292F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8054" y="397041"/>
            <a:ext cx="1904297" cy="133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500"/>
                                        <p:tgtEl>
                                          <p:spTgt spid="1036"/>
                                        </p:tgtEl>
                                      </p:cBhvr>
                                    </p:animEffect>
                                  </p:childTnLst>
                                </p:cTn>
                              </p:par>
                              <p:par>
                                <p:cTn id="23" presetID="10"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500"/>
                                        <p:tgtEl>
                                          <p:spTgt spid="10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40"/>
                                        </p:tgtEl>
                                        <p:attrNameLst>
                                          <p:attrName>style.visibility</p:attrName>
                                        </p:attrNameLst>
                                      </p:cBhvr>
                                      <p:to>
                                        <p:strVal val="visible"/>
                                      </p:to>
                                    </p:set>
                                    <p:animEffect transition="in" filter="fade">
                                      <p:cBhvr>
                                        <p:cTn id="30" dur="500"/>
                                        <p:tgtEl>
                                          <p:spTgt spid="10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animEffect transition="in" filter="fade">
                                      <p:cBhvr>
                                        <p:cTn id="35" dur="500"/>
                                        <p:tgtEl>
                                          <p:spTgt spid="1038"/>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9222" name="Picture 6" descr="退職のイラスト（女性）">
            <a:extLst>
              <a:ext uri="{FF2B5EF4-FFF2-40B4-BE49-F238E27FC236}">
                <a16:creationId xmlns:a16="http://schemas.microsoft.com/office/drawing/2014/main" id="{8D4CD536-8C1B-47FF-A3A2-B6FD664BFC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9403" y="85995"/>
            <a:ext cx="3155519" cy="343925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クリスマスパーティーのイラスト">
            <a:extLst>
              <a:ext uri="{FF2B5EF4-FFF2-40B4-BE49-F238E27FC236}">
                <a16:creationId xmlns:a16="http://schemas.microsoft.com/office/drawing/2014/main" id="{B7538D2A-26EF-4805-8555-CB59DBD00F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30389" y="0"/>
            <a:ext cx="3501190" cy="345742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倒福のイラストト&quot;">
            <a:extLst>
              <a:ext uri="{FF2B5EF4-FFF2-40B4-BE49-F238E27FC236}">
                <a16:creationId xmlns:a16="http://schemas.microsoft.com/office/drawing/2014/main" id="{7BC35511-A3E4-4FDA-86FE-29E8A351608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5931425" y="2173705"/>
            <a:ext cx="3156284" cy="315628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月餅のイラスト">
            <a:extLst>
              <a:ext uri="{FF2B5EF4-FFF2-40B4-BE49-F238E27FC236}">
                <a16:creationId xmlns:a16="http://schemas.microsoft.com/office/drawing/2014/main" id="{707A674F-B17A-48A1-B81A-72FC2EBF144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87709" y="4040627"/>
            <a:ext cx="2578723" cy="2578723"/>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08;p2">
            <a:extLst>
              <a:ext uri="{FF2B5EF4-FFF2-40B4-BE49-F238E27FC236}">
                <a16:creationId xmlns:a16="http://schemas.microsoft.com/office/drawing/2014/main" id="{42AD53FB-52C6-44B9-9656-E9763A1DD0B7}"/>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48439" y="4261064"/>
            <a:ext cx="2082986" cy="2260052"/>
          </a:xfrm>
          <a:prstGeom prst="rect">
            <a:avLst/>
          </a:prstGeom>
          <a:noFill/>
          <a:ln>
            <a:noFill/>
          </a:ln>
        </p:spPr>
      </p:pic>
      <p:sp>
        <p:nvSpPr>
          <p:cNvPr id="10" name="Google Shape;404;p3"/>
          <p:cNvSpPr/>
          <p:nvPr/>
        </p:nvSpPr>
        <p:spPr>
          <a:xfrm>
            <a:off x="-38100" y="3208"/>
            <a:ext cx="3222702"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endParaRPr lang="en-US" altLang="ja-JP" sz="4000" dirty="0">
              <a:solidFill>
                <a:srgbClr val="FFFFFF"/>
              </a:solidFill>
            </a:endParaRPr>
          </a:p>
          <a:p>
            <a:pPr lvl="0" algn="ctr">
              <a:buSzPts val="4000"/>
            </a:pPr>
            <a:endParaRPr lang="en-US" altLang="ja-JP" sz="4000" dirty="0">
              <a:solidFill>
                <a:srgbClr val="FFFFFF"/>
              </a:solidFill>
            </a:endParaRPr>
          </a:p>
          <a:p>
            <a:pPr lvl="0" algn="ctr">
              <a:buSzPts val="4000"/>
            </a:pPr>
            <a:r>
              <a:rPr lang="vi-VN" altLang="ja-JP" sz="4000" dirty="0">
                <a:solidFill>
                  <a:srgbClr val="FFFFFF"/>
                </a:solidFill>
              </a:rPr>
              <a:t>So sánh</a:t>
            </a:r>
            <a:endParaRPr lang="en-US" altLang="ja-JP" sz="4000" dirty="0">
              <a:solidFill>
                <a:srgbClr val="FFFFFF"/>
              </a:solidFill>
            </a:endParaRPr>
          </a:p>
          <a:p>
            <a:pPr lvl="0" algn="ctr">
              <a:buSzPts val="4000"/>
            </a:pPr>
            <a:r>
              <a:rPr lang="vi-VN" altLang="ja-JP" sz="4000" dirty="0">
                <a:solidFill>
                  <a:srgbClr val="FFFFFF"/>
                </a:solidFill>
              </a:rPr>
              <a:t>sự kiện ở</a:t>
            </a:r>
            <a:endParaRPr lang="en-US" altLang="ja-JP" sz="4000" dirty="0">
              <a:solidFill>
                <a:srgbClr val="FFFFFF"/>
              </a:solidFill>
            </a:endParaRPr>
          </a:p>
          <a:p>
            <a:pPr lvl="0" algn="ctr">
              <a:buSzPts val="4000"/>
            </a:pPr>
            <a:r>
              <a:rPr lang="vi-VN" altLang="ja-JP" sz="4000" dirty="0">
                <a:solidFill>
                  <a:srgbClr val="FFFFFF"/>
                </a:solidFill>
              </a:rPr>
              <a:t>Việt Nam và Nhật Bản</a:t>
            </a:r>
          </a:p>
        </p:txBody>
      </p:sp>
      <p:sp>
        <p:nvSpPr>
          <p:cNvPr id="11"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dirty="0"/>
              <a:t>5</a:t>
            </a:r>
          </a:p>
        </p:txBody>
      </p:sp>
    </p:spTree>
    <p:extLst>
      <p:ext uri="{BB962C8B-B14F-4D97-AF65-F5344CB8AC3E}">
        <p14:creationId xmlns:p14="http://schemas.microsoft.com/office/powerpoint/2010/main" val="83390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Google Shape;102;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9651" y="108591"/>
            <a:ext cx="2033861" cy="1382010"/>
          </a:xfrm>
          <a:prstGeom prst="rect">
            <a:avLst/>
          </a:prstGeom>
          <a:noFill/>
          <a:ln>
            <a:noFill/>
          </a:ln>
        </p:spPr>
      </p:pic>
      <p:graphicFrame>
        <p:nvGraphicFramePr>
          <p:cNvPr id="104" name="Google Shape;104;p2"/>
          <p:cNvGraphicFramePr/>
          <p:nvPr/>
        </p:nvGraphicFramePr>
        <p:xfrm>
          <a:off x="2739608" y="300789"/>
          <a:ext cx="9262437" cy="6285956"/>
        </p:xfrm>
        <a:graphic>
          <a:graphicData uri="http://schemas.openxmlformats.org/drawingml/2006/table">
            <a:tbl>
              <a:tblPr firstRow="1" bandRow="1">
                <a:noFill/>
                <a:tableStyleId>{F5441538-606B-4218-9DBA-A0E7CA29296C}</a:tableStyleId>
              </a:tblPr>
              <a:tblGrid>
                <a:gridCol w="3087479">
                  <a:extLst>
                    <a:ext uri="{9D8B030D-6E8A-4147-A177-3AD203B41FA5}">
                      <a16:colId xmlns:a16="http://schemas.microsoft.com/office/drawing/2014/main" val="20000"/>
                    </a:ext>
                  </a:extLst>
                </a:gridCol>
                <a:gridCol w="3087479">
                  <a:extLst>
                    <a:ext uri="{9D8B030D-6E8A-4147-A177-3AD203B41FA5}">
                      <a16:colId xmlns:a16="http://schemas.microsoft.com/office/drawing/2014/main" val="20001"/>
                    </a:ext>
                  </a:extLst>
                </a:gridCol>
                <a:gridCol w="3087479">
                  <a:extLst>
                    <a:ext uri="{9D8B030D-6E8A-4147-A177-3AD203B41FA5}">
                      <a16:colId xmlns:a16="http://schemas.microsoft.com/office/drawing/2014/main" val="20002"/>
                    </a:ext>
                  </a:extLst>
                </a:gridCol>
              </a:tblGrid>
              <a:tr h="1571489">
                <a:tc>
                  <a:txBody>
                    <a:bodyPr/>
                    <a:lstStyle/>
                    <a:p>
                      <a:pPr marL="0" marR="0" lvl="0" indent="0" algn="l" rtl="0">
                        <a:spcBef>
                          <a:spcPts val="0"/>
                        </a:spcBef>
                        <a:spcAft>
                          <a:spcPts val="0"/>
                        </a:spcAft>
                        <a:buNone/>
                      </a:pPr>
                      <a:r>
                        <a:rPr lang="ja-JP" sz="4800" b="1" dirty="0"/>
                        <a:t>1</a:t>
                      </a:r>
                      <a:endParaRPr sz="4800" b="1" dirty="0"/>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571489">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a:t>5</a:t>
                      </a:r>
                      <a:endParaRPr sz="4800" b="1"/>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571489">
                <a:tc>
                  <a:txBody>
                    <a:bodyPr/>
                    <a:lstStyle/>
                    <a:p>
                      <a:pPr marL="0" marR="0" lvl="0" indent="0" algn="l" rtl="0">
                        <a:spcBef>
                          <a:spcPts val="0"/>
                        </a:spcBef>
                        <a:spcAft>
                          <a:spcPts val="0"/>
                        </a:spcAft>
                        <a:buNone/>
                      </a:pPr>
                      <a:r>
                        <a:rPr lang="ja-JP" sz="4800" b="1" dirty="0"/>
                        <a:t>7</a:t>
                      </a:r>
                      <a:endParaRPr sz="4800" b="1" dirty="0"/>
                    </a:p>
                  </a:txBody>
                  <a:tcPr marL="91450" marR="91450" marT="45725" marB="45725"/>
                </a:tc>
                <a:tc>
                  <a:txBody>
                    <a:bodyPr/>
                    <a:lstStyle/>
                    <a:p>
                      <a:pPr marL="0" marR="0" lvl="0" indent="0" algn="l" rtl="0">
                        <a:spcBef>
                          <a:spcPts val="0"/>
                        </a:spcBef>
                        <a:spcAft>
                          <a:spcPts val="0"/>
                        </a:spcAft>
                        <a:buNone/>
                      </a:pPr>
                      <a:r>
                        <a:rPr lang="ja-JP" sz="4800" b="1" dirty="0"/>
                        <a:t>8</a:t>
                      </a:r>
                      <a:endParaRPr sz="4800" b="1" dirty="0"/>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571489">
                <a:tc>
                  <a:txBody>
                    <a:bodyPr/>
                    <a:lstStyle/>
                    <a:p>
                      <a:pPr marL="0" marR="0" lvl="0" indent="0" algn="l" rtl="0">
                        <a:spcBef>
                          <a:spcPts val="0"/>
                        </a:spcBef>
                        <a:spcAft>
                          <a:spcPts val="0"/>
                        </a:spcAft>
                        <a:buNone/>
                      </a:pPr>
                      <a:r>
                        <a:rPr lang="ja-JP" sz="4800" b="1" dirty="0"/>
                        <a:t>10</a:t>
                      </a:r>
                      <a:endParaRPr sz="4800" b="1" dirty="0"/>
                    </a:p>
                  </a:txBody>
                  <a:tcPr marL="91450" marR="91450" marT="45725" marB="45725"/>
                </a:tc>
                <a:tc>
                  <a:txBody>
                    <a:bodyPr/>
                    <a:lstStyle/>
                    <a:p>
                      <a:pPr marL="0" marR="0" lvl="0" indent="0" algn="l" rtl="0">
                        <a:spcBef>
                          <a:spcPts val="0"/>
                        </a:spcBef>
                        <a:spcAft>
                          <a:spcPts val="0"/>
                        </a:spcAft>
                        <a:buNone/>
                      </a:pPr>
                      <a:r>
                        <a:rPr lang="ja-JP" sz="4800" b="1" dirty="0"/>
                        <a:t>11</a:t>
                      </a:r>
                      <a:endParaRPr sz="4800" b="1" dirty="0"/>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pic>
        <p:nvPicPr>
          <p:cNvPr id="105" name="Google Shape;105;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05816" y="425234"/>
            <a:ext cx="1377457" cy="1391661"/>
          </a:xfrm>
          <a:prstGeom prst="rect">
            <a:avLst/>
          </a:prstGeom>
          <a:noFill/>
          <a:ln>
            <a:noFill/>
          </a:ln>
        </p:spPr>
      </p:pic>
      <p:pic>
        <p:nvPicPr>
          <p:cNvPr id="1028" name="Picture 4" descr="お花見のイラスト「家族でピクニック」">
            <a:extLst>
              <a:ext uri="{FF2B5EF4-FFF2-40B4-BE49-F238E27FC236}">
                <a16:creationId xmlns:a16="http://schemas.microsoft.com/office/drawing/2014/main" id="{162768E8-B8C6-4774-9695-DBD74CA476A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05816" y="1863603"/>
            <a:ext cx="1694359" cy="15588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お墓・墓石のイラスト（日本）">
            <a:extLst>
              <a:ext uri="{FF2B5EF4-FFF2-40B4-BE49-F238E27FC236}">
                <a16:creationId xmlns:a16="http://schemas.microsoft.com/office/drawing/2014/main" id="{182F639F-73D1-4DFA-B21F-EB1CAD2BC27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22907" y="3562679"/>
            <a:ext cx="1236252" cy="14250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盆提灯のイラスト（置き型）">
            <a:extLst>
              <a:ext uri="{FF2B5EF4-FFF2-40B4-BE49-F238E27FC236}">
                <a16:creationId xmlns:a16="http://schemas.microsoft.com/office/drawing/2014/main" id="{C3791B12-9A4E-4D38-813C-27119784036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4679" y="3549840"/>
            <a:ext cx="1139333" cy="1456017"/>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451F98C5-56AC-4B16-928A-2AA2DC451C01}"/>
              </a:ext>
            </a:extLst>
          </p:cNvPr>
          <p:cNvSpPr txBox="1"/>
          <p:nvPr/>
        </p:nvSpPr>
        <p:spPr>
          <a:xfrm>
            <a:off x="2333512" y="2915236"/>
            <a:ext cx="1932971"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Ngắm</a:t>
            </a:r>
            <a:r>
              <a:rPr kumimoji="1" lang="en-US" altLang="ja-JP" sz="2800" b="1" dirty="0"/>
              <a:t> </a:t>
            </a:r>
            <a:r>
              <a:rPr kumimoji="1" lang="en-US" altLang="ja-JP" sz="2800" b="1" dirty="0" err="1"/>
              <a:t>hoa</a:t>
            </a:r>
            <a:endParaRPr kumimoji="1" lang="ja-JP" altLang="en-US" sz="2800" b="1" dirty="0"/>
          </a:p>
        </p:txBody>
      </p:sp>
      <p:sp>
        <p:nvSpPr>
          <p:cNvPr id="27" name="テキスト ボックス 26">
            <a:extLst>
              <a:ext uri="{FF2B5EF4-FFF2-40B4-BE49-F238E27FC236}">
                <a16:creationId xmlns:a16="http://schemas.microsoft.com/office/drawing/2014/main" id="{1DE579C9-1109-453B-99C1-1CEB535CB9BF}"/>
              </a:ext>
            </a:extLst>
          </p:cNvPr>
          <p:cNvSpPr txBox="1"/>
          <p:nvPr/>
        </p:nvSpPr>
        <p:spPr>
          <a:xfrm>
            <a:off x="3858322" y="4333209"/>
            <a:ext cx="2798845" cy="523220"/>
          </a:xfrm>
          <a:prstGeom prst="rect">
            <a:avLst/>
          </a:prstGeom>
          <a:solidFill>
            <a:schemeClr val="bg1"/>
          </a:solidFill>
          <a:ln>
            <a:solidFill>
              <a:schemeClr val="tx1"/>
            </a:solidFill>
          </a:ln>
        </p:spPr>
        <p:txBody>
          <a:bodyPr wrap="square" rtlCol="0">
            <a:spAutoFit/>
          </a:bodyPr>
          <a:lstStyle/>
          <a:p>
            <a:pPr algn="ctr"/>
            <a:r>
              <a:rPr kumimoji="1" lang="en-US" altLang="ja-JP" sz="2800" b="1"/>
              <a:t>Obon (</a:t>
            </a:r>
            <a:r>
              <a:rPr kumimoji="1" lang="en-US" altLang="ja-JP" sz="2800" b="1" dirty="0"/>
              <a:t>Vu Lan)</a:t>
            </a:r>
            <a:endParaRPr kumimoji="1" lang="ja-JP" altLang="en-US" sz="2800" b="1" dirty="0"/>
          </a:p>
        </p:txBody>
      </p:sp>
      <p:sp>
        <p:nvSpPr>
          <p:cNvPr id="31" name="テキスト ボックス 30">
            <a:extLst>
              <a:ext uri="{FF2B5EF4-FFF2-40B4-BE49-F238E27FC236}">
                <a16:creationId xmlns:a16="http://schemas.microsoft.com/office/drawing/2014/main" id="{83ABF50A-D073-45F7-A652-46F28BA995C8}"/>
              </a:ext>
            </a:extLst>
          </p:cNvPr>
          <p:cNvSpPr txBox="1"/>
          <p:nvPr/>
        </p:nvSpPr>
        <p:spPr>
          <a:xfrm>
            <a:off x="7463951" y="5975473"/>
            <a:ext cx="2247511"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Giáng</a:t>
            </a:r>
            <a:r>
              <a:rPr kumimoji="1" lang="en-US" altLang="ja-JP" sz="2800" b="1" dirty="0"/>
              <a:t> </a:t>
            </a:r>
            <a:r>
              <a:rPr kumimoji="1" lang="en-US" altLang="ja-JP" sz="2800" b="1" dirty="0" err="1"/>
              <a:t>sinh</a:t>
            </a:r>
            <a:endParaRPr kumimoji="1" lang="ja-JP" altLang="en-US" sz="2800" b="1" dirty="0"/>
          </a:p>
        </p:txBody>
      </p:sp>
      <p:sp>
        <p:nvSpPr>
          <p:cNvPr id="34" name="テキスト ボックス 33">
            <a:extLst>
              <a:ext uri="{FF2B5EF4-FFF2-40B4-BE49-F238E27FC236}">
                <a16:creationId xmlns:a16="http://schemas.microsoft.com/office/drawing/2014/main" id="{FB49362E-4B48-4D32-8383-23037FEB9FF3}"/>
              </a:ext>
            </a:extLst>
          </p:cNvPr>
          <p:cNvSpPr txBox="1"/>
          <p:nvPr/>
        </p:nvSpPr>
        <p:spPr>
          <a:xfrm>
            <a:off x="5580748" y="1443039"/>
            <a:ext cx="1915347" cy="523220"/>
          </a:xfrm>
          <a:prstGeom prst="rect">
            <a:avLst/>
          </a:prstGeom>
          <a:solidFill>
            <a:schemeClr val="bg1"/>
          </a:solidFill>
          <a:ln>
            <a:solidFill>
              <a:schemeClr val="tx1"/>
            </a:solidFill>
          </a:ln>
        </p:spPr>
        <p:txBody>
          <a:bodyPr wrap="square" rtlCol="0">
            <a:spAutoFit/>
          </a:bodyPr>
          <a:lstStyle/>
          <a:p>
            <a:pPr algn="r"/>
            <a:r>
              <a:rPr kumimoji="1" lang="en-US" altLang="ja-JP" sz="2800" b="1" dirty="0" err="1"/>
              <a:t>Setsubun</a:t>
            </a:r>
            <a:endParaRPr kumimoji="1" lang="ja-JP" altLang="en-US" sz="2800" b="1" dirty="0"/>
          </a:p>
        </p:txBody>
      </p:sp>
      <p:pic>
        <p:nvPicPr>
          <p:cNvPr id="25" name="Picture 2" descr="豆まきのイラスト（節分）">
            <a:extLst>
              <a:ext uri="{FF2B5EF4-FFF2-40B4-BE49-F238E27FC236}">
                <a16:creationId xmlns:a16="http://schemas.microsoft.com/office/drawing/2014/main" id="{F1D7AFE5-4159-42F1-A511-5BFB9BF363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2410" y="334066"/>
            <a:ext cx="1591378" cy="1117943"/>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108;p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628626" y="230616"/>
            <a:ext cx="1271288" cy="1391661"/>
          </a:xfrm>
          <a:prstGeom prst="rect">
            <a:avLst/>
          </a:prstGeom>
          <a:noFill/>
          <a:ln>
            <a:noFill/>
          </a:ln>
        </p:spPr>
      </p:pic>
      <p:pic>
        <p:nvPicPr>
          <p:cNvPr id="1038" name="Picture 14" descr="クリスマスツリーとプレゼントのイラスト">
            <a:extLst>
              <a:ext uri="{FF2B5EF4-FFF2-40B4-BE49-F238E27FC236}">
                <a16:creationId xmlns:a16="http://schemas.microsoft.com/office/drawing/2014/main" id="{2098CFAD-5F88-4639-BF07-A7852ED0F11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709483" y="5059734"/>
            <a:ext cx="1027471" cy="13215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十五夜・お月見のイラスト">
            <a:extLst>
              <a:ext uri="{FF2B5EF4-FFF2-40B4-BE49-F238E27FC236}">
                <a16:creationId xmlns:a16="http://schemas.microsoft.com/office/drawing/2014/main" id="{2EE04153-0E43-4965-B062-EAAD9F77AB4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723208" y="3421195"/>
            <a:ext cx="1236942" cy="12245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除夜の鐘のイラスト「雪の夜」">
            <a:extLst>
              <a:ext uri="{FF2B5EF4-FFF2-40B4-BE49-F238E27FC236}">
                <a16:creationId xmlns:a16="http://schemas.microsoft.com/office/drawing/2014/main" id="{BF22925D-22CC-4756-B8DD-E2A3D2C43DA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920712" y="5099145"/>
            <a:ext cx="1271288" cy="1242684"/>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DF765080-DB0C-4441-9C6F-DF1AA9D2F054}"/>
              </a:ext>
            </a:extLst>
          </p:cNvPr>
          <p:cNvSpPr txBox="1"/>
          <p:nvPr/>
        </p:nvSpPr>
        <p:spPr>
          <a:xfrm>
            <a:off x="7582703" y="1449007"/>
            <a:ext cx="2117224"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Lễ</a:t>
            </a:r>
            <a:r>
              <a:rPr kumimoji="1" lang="en-US" altLang="ja-JP" sz="2800" b="1" dirty="0"/>
              <a:t> </a:t>
            </a:r>
            <a:r>
              <a:rPr kumimoji="1" lang="en-US" altLang="ja-JP" sz="2800" b="1" dirty="0" err="1"/>
              <a:t>tình</a:t>
            </a:r>
            <a:r>
              <a:rPr kumimoji="1" lang="en-US" altLang="ja-JP" sz="2800" b="1" dirty="0"/>
              <a:t> </a:t>
            </a:r>
            <a:r>
              <a:rPr kumimoji="1" lang="en-US" altLang="ja-JP" sz="2800" b="1" dirty="0" err="1"/>
              <a:t>yêu</a:t>
            </a:r>
            <a:endParaRPr kumimoji="1" lang="ja-JP" altLang="en-US" sz="2800" b="1" dirty="0"/>
          </a:p>
        </p:txBody>
      </p:sp>
      <p:sp>
        <p:nvSpPr>
          <p:cNvPr id="2" name="テキスト ボックス 1">
            <a:extLst>
              <a:ext uri="{FF2B5EF4-FFF2-40B4-BE49-F238E27FC236}">
                <a16:creationId xmlns:a16="http://schemas.microsoft.com/office/drawing/2014/main" id="{8B2554D5-BC9A-420F-8BBD-36E7C6ED492C}"/>
              </a:ext>
            </a:extLst>
          </p:cNvPr>
          <p:cNvSpPr txBox="1"/>
          <p:nvPr/>
        </p:nvSpPr>
        <p:spPr>
          <a:xfrm>
            <a:off x="2420120" y="1344625"/>
            <a:ext cx="1870093"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Ngày</a:t>
            </a:r>
            <a:r>
              <a:rPr kumimoji="1" lang="en-US" altLang="ja-JP" sz="2800" b="1" dirty="0"/>
              <a:t> </a:t>
            </a:r>
            <a:r>
              <a:rPr kumimoji="1" lang="en-US" altLang="ja-JP" sz="2800" b="1" dirty="0" err="1"/>
              <a:t>Tết</a:t>
            </a:r>
            <a:endParaRPr kumimoji="1" lang="ja-JP" altLang="en-US" sz="2800" b="1" dirty="0"/>
          </a:p>
        </p:txBody>
      </p:sp>
      <p:sp>
        <p:nvSpPr>
          <p:cNvPr id="29" name="テキスト ボックス 28">
            <a:extLst>
              <a:ext uri="{FF2B5EF4-FFF2-40B4-BE49-F238E27FC236}">
                <a16:creationId xmlns:a16="http://schemas.microsoft.com/office/drawing/2014/main" id="{FF740424-28D9-4BCC-8DA4-717653CF6175}"/>
              </a:ext>
            </a:extLst>
          </p:cNvPr>
          <p:cNvSpPr txBox="1"/>
          <p:nvPr/>
        </p:nvSpPr>
        <p:spPr>
          <a:xfrm>
            <a:off x="8942641" y="4070540"/>
            <a:ext cx="1866991" cy="954107"/>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Tết</a:t>
            </a:r>
            <a:r>
              <a:rPr kumimoji="1" lang="en-US" altLang="ja-JP" sz="2800" b="1" dirty="0"/>
              <a:t> </a:t>
            </a:r>
          </a:p>
          <a:p>
            <a:pPr algn="ctr"/>
            <a:r>
              <a:rPr kumimoji="1" lang="en-US" altLang="ja-JP" sz="2800" b="1" dirty="0" err="1"/>
              <a:t>Trung</a:t>
            </a:r>
            <a:r>
              <a:rPr kumimoji="1" lang="en-US" altLang="ja-JP" sz="2800" b="1" dirty="0"/>
              <a:t> </a:t>
            </a:r>
            <a:r>
              <a:rPr kumimoji="1" lang="en-US" altLang="ja-JP" sz="2800" b="1" dirty="0" err="1"/>
              <a:t>thu</a:t>
            </a:r>
            <a:endParaRPr kumimoji="1" lang="ja-JP" altLang="en-US" sz="2800" b="1" dirty="0"/>
          </a:p>
        </p:txBody>
      </p:sp>
      <p:sp>
        <p:nvSpPr>
          <p:cNvPr id="32" name="テキスト ボックス 31">
            <a:extLst>
              <a:ext uri="{FF2B5EF4-FFF2-40B4-BE49-F238E27FC236}">
                <a16:creationId xmlns:a16="http://schemas.microsoft.com/office/drawing/2014/main" id="{F7E025A0-A514-4C97-8F5E-82D09789A00C}"/>
              </a:ext>
            </a:extLst>
          </p:cNvPr>
          <p:cNvSpPr txBox="1"/>
          <p:nvPr/>
        </p:nvSpPr>
        <p:spPr>
          <a:xfrm>
            <a:off x="10194552" y="6294605"/>
            <a:ext cx="1961578"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Giao</a:t>
            </a:r>
            <a:r>
              <a:rPr kumimoji="1" lang="en-US" altLang="ja-JP" sz="2800" b="1" dirty="0"/>
              <a:t> </a:t>
            </a:r>
            <a:r>
              <a:rPr kumimoji="1" lang="en-US" altLang="ja-JP" sz="2800" b="1" dirty="0" err="1"/>
              <a:t>thừa</a:t>
            </a:r>
            <a:endParaRPr kumimoji="1" lang="ja-JP" altLang="en-US" sz="2800" b="1" dirty="0"/>
          </a:p>
        </p:txBody>
      </p:sp>
    </p:spTree>
    <p:extLst>
      <p:ext uri="{BB962C8B-B14F-4D97-AF65-F5344CB8AC3E}">
        <p14:creationId xmlns:p14="http://schemas.microsoft.com/office/powerpoint/2010/main" val="62813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4" name="Google Shape;102;p2">
            <a:extLst>
              <a:ext uri="{FF2B5EF4-FFF2-40B4-BE49-F238E27FC236}">
                <a16:creationId xmlns:a16="http://schemas.microsoft.com/office/drawing/2014/main" id="{8527C7A7-9552-4187-B5A2-79E8DD2B50D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14" y="98632"/>
            <a:ext cx="2033861" cy="1382010"/>
          </a:xfrm>
          <a:prstGeom prst="rect">
            <a:avLst/>
          </a:prstGeom>
          <a:noFill/>
          <a:ln>
            <a:noFill/>
          </a:ln>
        </p:spPr>
      </p:pic>
      <p:graphicFrame>
        <p:nvGraphicFramePr>
          <p:cNvPr id="104" name="Google Shape;104;p2"/>
          <p:cNvGraphicFramePr/>
          <p:nvPr/>
        </p:nvGraphicFramePr>
        <p:xfrm>
          <a:off x="2739608" y="300789"/>
          <a:ext cx="9262437" cy="6285956"/>
        </p:xfrm>
        <a:graphic>
          <a:graphicData uri="http://schemas.openxmlformats.org/drawingml/2006/table">
            <a:tbl>
              <a:tblPr firstRow="1" bandRow="1">
                <a:noFill/>
              </a:tblPr>
              <a:tblGrid>
                <a:gridCol w="3087479">
                  <a:extLst>
                    <a:ext uri="{9D8B030D-6E8A-4147-A177-3AD203B41FA5}">
                      <a16:colId xmlns:a16="http://schemas.microsoft.com/office/drawing/2014/main" val="20000"/>
                    </a:ext>
                  </a:extLst>
                </a:gridCol>
                <a:gridCol w="3087479">
                  <a:extLst>
                    <a:ext uri="{9D8B030D-6E8A-4147-A177-3AD203B41FA5}">
                      <a16:colId xmlns:a16="http://schemas.microsoft.com/office/drawing/2014/main" val="20001"/>
                    </a:ext>
                  </a:extLst>
                </a:gridCol>
                <a:gridCol w="3087479">
                  <a:extLst>
                    <a:ext uri="{9D8B030D-6E8A-4147-A177-3AD203B41FA5}">
                      <a16:colId xmlns:a16="http://schemas.microsoft.com/office/drawing/2014/main" val="20002"/>
                    </a:ext>
                  </a:extLst>
                </a:gridCol>
              </a:tblGrid>
              <a:tr h="1571489">
                <a:tc>
                  <a:txBody>
                    <a:bodyPr/>
                    <a:lstStyle/>
                    <a:p>
                      <a:pPr marL="0" marR="0" lvl="0" indent="0" algn="l" rtl="0">
                        <a:spcBef>
                          <a:spcPts val="0"/>
                        </a:spcBef>
                        <a:spcAft>
                          <a:spcPts val="0"/>
                        </a:spcAft>
                        <a:buNone/>
                      </a:pPr>
                      <a:r>
                        <a:rPr lang="ja-JP" sz="4800" b="1" dirty="0"/>
                        <a:t>1</a:t>
                      </a:r>
                      <a:endParaRPr sz="4800" b="1" dirty="0"/>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571489">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a:t>5</a:t>
                      </a:r>
                      <a:endParaRPr sz="4800" b="1"/>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571489">
                <a:tc>
                  <a:txBody>
                    <a:bodyPr/>
                    <a:lstStyle/>
                    <a:p>
                      <a:pPr marL="0" marR="0" lvl="0" indent="0" algn="l" rtl="0">
                        <a:spcBef>
                          <a:spcPts val="0"/>
                        </a:spcBef>
                        <a:spcAft>
                          <a:spcPts val="0"/>
                        </a:spcAft>
                        <a:buNone/>
                      </a:pPr>
                      <a:r>
                        <a:rPr lang="ja-JP" sz="4800" b="1" dirty="0"/>
                        <a:t>7</a:t>
                      </a:r>
                      <a:endParaRPr sz="4800" b="1" dirty="0"/>
                    </a:p>
                  </a:txBody>
                  <a:tcPr marL="91450" marR="91450" marT="45725" marB="45725"/>
                </a:tc>
                <a:tc>
                  <a:txBody>
                    <a:bodyPr/>
                    <a:lstStyle/>
                    <a:p>
                      <a:pPr marL="0" marR="0" lvl="0" indent="0" algn="l" rtl="0">
                        <a:spcBef>
                          <a:spcPts val="0"/>
                        </a:spcBef>
                        <a:spcAft>
                          <a:spcPts val="0"/>
                        </a:spcAft>
                        <a:buNone/>
                      </a:pPr>
                      <a:r>
                        <a:rPr lang="ja-JP" sz="4800" b="1" dirty="0"/>
                        <a:t>8</a:t>
                      </a:r>
                      <a:endParaRPr sz="4800" b="1" dirty="0"/>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571489">
                <a:tc>
                  <a:txBody>
                    <a:bodyPr/>
                    <a:lstStyle/>
                    <a:p>
                      <a:pPr marL="0" marR="0" lvl="0" indent="0" algn="l" rtl="0">
                        <a:spcBef>
                          <a:spcPts val="0"/>
                        </a:spcBef>
                        <a:spcAft>
                          <a:spcPts val="0"/>
                        </a:spcAft>
                        <a:buNone/>
                      </a:pPr>
                      <a:r>
                        <a:rPr lang="ja-JP" sz="4800" b="1" dirty="0"/>
                        <a:t>10</a:t>
                      </a:r>
                      <a:endParaRPr sz="4800" b="1" dirty="0"/>
                    </a:p>
                  </a:txBody>
                  <a:tcPr marL="91450" marR="91450" marT="45725" marB="45725"/>
                </a:tc>
                <a:tc>
                  <a:txBody>
                    <a:bodyPr/>
                    <a:lstStyle/>
                    <a:p>
                      <a:pPr marL="0" marR="0" lvl="0" indent="0" algn="l" rtl="0">
                        <a:spcBef>
                          <a:spcPts val="0"/>
                        </a:spcBef>
                        <a:spcAft>
                          <a:spcPts val="0"/>
                        </a:spcAft>
                        <a:buNone/>
                      </a:pPr>
                      <a:r>
                        <a:rPr lang="ja-JP" sz="4800" b="1" dirty="0"/>
                        <a:t>11</a:t>
                      </a:r>
                      <a:endParaRPr sz="4800" b="1" dirty="0"/>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pic>
        <p:nvPicPr>
          <p:cNvPr id="25" name="Picture 4" descr="お花見のイラスト「家族でピクニック」">
            <a:extLst>
              <a:ext uri="{FF2B5EF4-FFF2-40B4-BE49-F238E27FC236}">
                <a16:creationId xmlns:a16="http://schemas.microsoft.com/office/drawing/2014/main" id="{0860DBAF-2336-4DC8-8D50-FB90A0D7C2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7902" y="1884956"/>
            <a:ext cx="1694359" cy="15588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豆まきのイラスト（節分）">
            <a:extLst>
              <a:ext uri="{FF2B5EF4-FFF2-40B4-BE49-F238E27FC236}">
                <a16:creationId xmlns:a16="http://schemas.microsoft.com/office/drawing/2014/main" id="{021F5222-FF9B-4081-91B3-5591CED03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361" y="350668"/>
            <a:ext cx="2099249" cy="1474722"/>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吹き出し 1"/>
          <p:cNvSpPr/>
          <p:nvPr/>
        </p:nvSpPr>
        <p:spPr>
          <a:xfrm>
            <a:off x="5652261" y="1884956"/>
            <a:ext cx="3281877" cy="3571464"/>
          </a:xfrm>
          <a:prstGeom prst="wedgeRoundRectCallout">
            <a:avLst>
              <a:gd name="adj1" fmla="val 15708"/>
              <a:gd name="adj2" fmla="val -59639"/>
              <a:gd name="adj3" fmla="val 16667"/>
            </a:avLst>
          </a:prstGeom>
          <a:solidFill>
            <a:schemeClr val="bg1"/>
          </a:solidFill>
          <a:ln w="57150">
            <a:solidFill>
              <a:srgbClr val="E2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恵方巻きを食べる人のイラスト">
            <a:extLst>
              <a:ext uri="{FF2B5EF4-FFF2-40B4-BE49-F238E27FC236}">
                <a16:creationId xmlns:a16="http://schemas.microsoft.com/office/drawing/2014/main" id="{AB5642A4-2797-42CB-BC42-C08C3E161D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4635" y="2064324"/>
            <a:ext cx="2812382" cy="2960402"/>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吹き出し 11"/>
          <p:cNvSpPr/>
          <p:nvPr/>
        </p:nvSpPr>
        <p:spPr>
          <a:xfrm>
            <a:off x="299651" y="3488960"/>
            <a:ext cx="4227379" cy="3345518"/>
          </a:xfrm>
          <a:prstGeom prst="wedgeRoundRectCallout">
            <a:avLst>
              <a:gd name="adj1" fmla="val 58209"/>
              <a:gd name="adj2" fmla="val -50717"/>
              <a:gd name="adj3" fmla="val 16667"/>
            </a:avLst>
          </a:prstGeom>
          <a:solidFill>
            <a:schemeClr val="bg1"/>
          </a:solidFill>
          <a:ln w="57150">
            <a:solidFill>
              <a:srgbClr val="F1A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00" name="Picture 4" descr="お花見をする人たちのイラスト">
            <a:extLst>
              <a:ext uri="{FF2B5EF4-FFF2-40B4-BE49-F238E27FC236}">
                <a16:creationId xmlns:a16="http://schemas.microsoft.com/office/drawing/2014/main" id="{AFF8EBDA-4612-45C3-962A-AEE5F0AF9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87" y="3563294"/>
            <a:ext cx="3676650" cy="316191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21868" y="1640723"/>
            <a:ext cx="2001951" cy="1362230"/>
          </a:xfrm>
          <a:prstGeom prst="rect">
            <a:avLst/>
          </a:prstGeom>
          <a:noFill/>
          <a:ln>
            <a:noFill/>
          </a:ln>
        </p:spPr>
      </p:pic>
      <p:sp>
        <p:nvSpPr>
          <p:cNvPr id="17" name="Google Shape;141;p6">
            <a:extLst>
              <a:ext uri="{FF2B5EF4-FFF2-40B4-BE49-F238E27FC236}">
                <a16:creationId xmlns:a16="http://schemas.microsoft.com/office/drawing/2014/main" id="{D240A63F-005E-47F2-BEA9-2AEF53E20ADC}"/>
              </a:ext>
            </a:extLst>
          </p:cNvPr>
          <p:cNvSpPr/>
          <p:nvPr/>
        </p:nvSpPr>
        <p:spPr>
          <a:xfrm>
            <a:off x="-246186" y="1106468"/>
            <a:ext cx="2716622" cy="246104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テキスト ボックス 17">
            <a:extLst>
              <a:ext uri="{FF2B5EF4-FFF2-40B4-BE49-F238E27FC236}">
                <a16:creationId xmlns:a16="http://schemas.microsoft.com/office/drawing/2014/main" id="{FB49362E-4B48-4D32-8383-23037FEB9FF3}"/>
              </a:ext>
            </a:extLst>
          </p:cNvPr>
          <p:cNvSpPr txBox="1"/>
          <p:nvPr/>
        </p:nvSpPr>
        <p:spPr>
          <a:xfrm>
            <a:off x="3595667" y="1112029"/>
            <a:ext cx="2919694" cy="769441"/>
          </a:xfrm>
          <a:prstGeom prst="rect">
            <a:avLst/>
          </a:prstGeom>
          <a:solidFill>
            <a:schemeClr val="bg1"/>
          </a:solidFill>
          <a:ln>
            <a:solidFill>
              <a:schemeClr val="tx1"/>
            </a:solidFill>
          </a:ln>
        </p:spPr>
        <p:txBody>
          <a:bodyPr wrap="square" rtlCol="0">
            <a:spAutoFit/>
          </a:bodyPr>
          <a:lstStyle/>
          <a:p>
            <a:pPr algn="r"/>
            <a:r>
              <a:rPr kumimoji="1" lang="en-US" altLang="ja-JP" sz="4400" b="1" dirty="0" err="1"/>
              <a:t>Setsubun</a:t>
            </a:r>
            <a:endParaRPr kumimoji="1" lang="ja-JP" altLang="en-US" sz="4400" b="1" dirty="0"/>
          </a:p>
        </p:txBody>
      </p:sp>
      <p:sp>
        <p:nvSpPr>
          <p:cNvPr id="19" name="テキスト ボックス 18">
            <a:extLst>
              <a:ext uri="{FF2B5EF4-FFF2-40B4-BE49-F238E27FC236}">
                <a16:creationId xmlns:a16="http://schemas.microsoft.com/office/drawing/2014/main" id="{451F98C5-56AC-4B16-928A-2AA2DC451C01}"/>
              </a:ext>
            </a:extLst>
          </p:cNvPr>
          <p:cNvSpPr txBox="1"/>
          <p:nvPr/>
        </p:nvSpPr>
        <p:spPr>
          <a:xfrm>
            <a:off x="5601358" y="2668159"/>
            <a:ext cx="2963556" cy="769441"/>
          </a:xfrm>
          <a:prstGeom prst="rect">
            <a:avLst/>
          </a:prstGeom>
          <a:solidFill>
            <a:schemeClr val="bg1"/>
          </a:solidFill>
          <a:ln>
            <a:solidFill>
              <a:schemeClr val="tx1"/>
            </a:solidFill>
          </a:ln>
        </p:spPr>
        <p:txBody>
          <a:bodyPr wrap="square" rtlCol="0">
            <a:spAutoFit/>
          </a:bodyPr>
          <a:lstStyle/>
          <a:p>
            <a:pPr algn="ctr"/>
            <a:r>
              <a:rPr kumimoji="1" lang="en-US" altLang="ja-JP" sz="4400" b="1" dirty="0" err="1"/>
              <a:t>Ngắm</a:t>
            </a:r>
            <a:r>
              <a:rPr kumimoji="1" lang="en-US" altLang="ja-JP" sz="4400" b="1" dirty="0"/>
              <a:t> </a:t>
            </a:r>
            <a:r>
              <a:rPr kumimoji="1" lang="en-US" altLang="ja-JP" sz="4400" b="1" dirty="0" err="1"/>
              <a:t>hoa</a:t>
            </a:r>
            <a:endParaRPr kumimoji="1" lang="ja-JP" altLang="en-US" sz="4400" b="1" dirty="0"/>
          </a:p>
        </p:txBody>
      </p:sp>
    </p:spTree>
    <p:extLst>
      <p:ext uri="{BB962C8B-B14F-4D97-AF65-F5344CB8AC3E}">
        <p14:creationId xmlns:p14="http://schemas.microsoft.com/office/powerpoint/2010/main" val="24378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098"/>
                                        </p:tgtEl>
                                      </p:cBhvr>
                                    </p:animEffect>
                                    <p:set>
                                      <p:cBhvr>
                                        <p:cTn id="23" dur="1" fill="hold">
                                          <p:stCondLst>
                                            <p:cond delay="499"/>
                                          </p:stCondLst>
                                        </p:cTn>
                                        <p:tgtEl>
                                          <p:spTgt spid="409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fade">
                                      <p:cBhvr>
                                        <p:cTn id="37" dur="500"/>
                                        <p:tgtEl>
                                          <p:spTgt spid="410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4100"/>
                                        </p:tgtEl>
                                      </p:cBhvr>
                                    </p:animEffect>
                                    <p:set>
                                      <p:cBhvr>
                                        <p:cTn id="45" dur="1" fill="hold">
                                          <p:stCondLst>
                                            <p:cond delay="499"/>
                                          </p:stCondLst>
                                        </p:cTn>
                                        <p:tgtEl>
                                          <p:spTgt spid="410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7824" y="108522"/>
            <a:ext cx="2001951" cy="1362230"/>
          </a:xfrm>
          <a:prstGeom prst="rect">
            <a:avLst/>
          </a:prstGeom>
          <a:noFill/>
          <a:ln>
            <a:noFill/>
          </a:ln>
        </p:spPr>
      </p:pic>
      <p:pic>
        <p:nvPicPr>
          <p:cNvPr id="3" name="Picture 6" descr="退職のイラスト（女性）">
            <a:extLst>
              <a:ext uri="{FF2B5EF4-FFF2-40B4-BE49-F238E27FC236}">
                <a16:creationId xmlns:a16="http://schemas.microsoft.com/office/drawing/2014/main" id="{4DAD52BA-1883-4DC7-87E0-AC4A631F7A3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148" y="4583042"/>
            <a:ext cx="1772672" cy="193206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黒板と先生のイラスト">
            <a:extLst>
              <a:ext uri="{FF2B5EF4-FFF2-40B4-BE49-F238E27FC236}">
                <a16:creationId xmlns:a16="http://schemas.microsoft.com/office/drawing/2014/main" id="{794FF7FC-5910-47CB-9A9F-A8060601691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127" y="3007717"/>
            <a:ext cx="2073888" cy="1659110"/>
          </a:xfrm>
          <a:prstGeom prst="rect">
            <a:avLst/>
          </a:prstGeom>
          <a:noFill/>
          <a:extLst>
            <a:ext uri="{909E8E84-426E-40DD-AFC4-6F175D3DCCD1}">
              <a14:hiddenFill xmlns:a14="http://schemas.microsoft.com/office/drawing/2010/main">
                <a:solidFill>
                  <a:srgbClr val="FFFFFF"/>
                </a:solidFill>
              </a14:hiddenFill>
            </a:ext>
          </a:extLst>
        </p:spPr>
      </p:pic>
      <p:pic>
        <p:nvPicPr>
          <p:cNvPr id="40" name="Google Shape;102;p2">
            <a:extLst>
              <a:ext uri="{FF2B5EF4-FFF2-40B4-BE49-F238E27FC236}">
                <a16:creationId xmlns:a16="http://schemas.microsoft.com/office/drawing/2014/main" id="{8527C7A7-9552-4187-B5A2-79E8DD2B50D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9601" y="1645986"/>
            <a:ext cx="2033861" cy="1382010"/>
          </a:xfrm>
          <a:prstGeom prst="rect">
            <a:avLst/>
          </a:prstGeom>
          <a:noFill/>
          <a:ln>
            <a:noFill/>
          </a:ln>
        </p:spPr>
      </p:pic>
      <p:sp>
        <p:nvSpPr>
          <p:cNvPr id="41" name="Google Shape;141;p6">
            <a:extLst>
              <a:ext uri="{FF2B5EF4-FFF2-40B4-BE49-F238E27FC236}">
                <a16:creationId xmlns:a16="http://schemas.microsoft.com/office/drawing/2014/main" id="{D240A63F-005E-47F2-BEA9-2AEF53E20ADC}"/>
              </a:ext>
            </a:extLst>
          </p:cNvPr>
          <p:cNvSpPr/>
          <p:nvPr/>
        </p:nvSpPr>
        <p:spPr>
          <a:xfrm>
            <a:off x="-246186" y="1106468"/>
            <a:ext cx="2716622" cy="246104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141;p6">
            <a:extLst>
              <a:ext uri="{FF2B5EF4-FFF2-40B4-BE49-F238E27FC236}">
                <a16:creationId xmlns:a16="http://schemas.microsoft.com/office/drawing/2014/main" id="{D240A63F-005E-47F2-BEA9-2AEF53E20ADC}"/>
              </a:ext>
            </a:extLst>
          </p:cNvPr>
          <p:cNvSpPr/>
          <p:nvPr/>
        </p:nvSpPr>
        <p:spPr>
          <a:xfrm>
            <a:off x="-180224" y="2625714"/>
            <a:ext cx="2716622" cy="246104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141;p6">
            <a:extLst>
              <a:ext uri="{FF2B5EF4-FFF2-40B4-BE49-F238E27FC236}">
                <a16:creationId xmlns:a16="http://schemas.microsoft.com/office/drawing/2014/main" id="{D240A63F-005E-47F2-BEA9-2AEF53E20ADC}"/>
              </a:ext>
            </a:extLst>
          </p:cNvPr>
          <p:cNvSpPr/>
          <p:nvPr/>
        </p:nvSpPr>
        <p:spPr>
          <a:xfrm>
            <a:off x="-196419" y="4489964"/>
            <a:ext cx="2716622" cy="246104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27" name="Google Shape;104;p2"/>
          <p:cNvGraphicFramePr/>
          <p:nvPr/>
        </p:nvGraphicFramePr>
        <p:xfrm>
          <a:off x="2739608" y="300789"/>
          <a:ext cx="9262437" cy="6285956"/>
        </p:xfrm>
        <a:graphic>
          <a:graphicData uri="http://schemas.openxmlformats.org/drawingml/2006/table">
            <a:tbl>
              <a:tblPr firstRow="1" bandRow="1">
                <a:noFill/>
                <a:tableStyleId>{F5441538-606B-4218-9DBA-A0E7CA29296C}</a:tableStyleId>
              </a:tblPr>
              <a:tblGrid>
                <a:gridCol w="3087479">
                  <a:extLst>
                    <a:ext uri="{9D8B030D-6E8A-4147-A177-3AD203B41FA5}">
                      <a16:colId xmlns:a16="http://schemas.microsoft.com/office/drawing/2014/main" val="20000"/>
                    </a:ext>
                  </a:extLst>
                </a:gridCol>
                <a:gridCol w="3087479">
                  <a:extLst>
                    <a:ext uri="{9D8B030D-6E8A-4147-A177-3AD203B41FA5}">
                      <a16:colId xmlns:a16="http://schemas.microsoft.com/office/drawing/2014/main" val="20001"/>
                    </a:ext>
                  </a:extLst>
                </a:gridCol>
                <a:gridCol w="3087479">
                  <a:extLst>
                    <a:ext uri="{9D8B030D-6E8A-4147-A177-3AD203B41FA5}">
                      <a16:colId xmlns:a16="http://schemas.microsoft.com/office/drawing/2014/main" val="20002"/>
                    </a:ext>
                  </a:extLst>
                </a:gridCol>
              </a:tblGrid>
              <a:tr h="1571489">
                <a:tc>
                  <a:txBody>
                    <a:bodyPr/>
                    <a:lstStyle/>
                    <a:p>
                      <a:pPr marL="0" marR="0" lvl="0" indent="0" algn="l" rtl="0">
                        <a:spcBef>
                          <a:spcPts val="0"/>
                        </a:spcBef>
                        <a:spcAft>
                          <a:spcPts val="0"/>
                        </a:spcAft>
                        <a:buNone/>
                      </a:pPr>
                      <a:r>
                        <a:rPr lang="ja-JP" sz="4800" b="1" dirty="0"/>
                        <a:t>1</a:t>
                      </a:r>
                      <a:endParaRPr sz="4800" b="1" dirty="0"/>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571489">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a:t>5</a:t>
                      </a:r>
                      <a:endParaRPr sz="4800" b="1"/>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571489">
                <a:tc>
                  <a:txBody>
                    <a:bodyPr/>
                    <a:lstStyle/>
                    <a:p>
                      <a:pPr marL="0" marR="0" lvl="0" indent="0" algn="l" rtl="0">
                        <a:spcBef>
                          <a:spcPts val="0"/>
                        </a:spcBef>
                        <a:spcAft>
                          <a:spcPts val="0"/>
                        </a:spcAft>
                        <a:buNone/>
                      </a:pPr>
                      <a:r>
                        <a:rPr lang="ja-JP" sz="4800" b="1" dirty="0"/>
                        <a:t>7</a:t>
                      </a:r>
                      <a:endParaRPr sz="4800" b="1" dirty="0"/>
                    </a:p>
                  </a:txBody>
                  <a:tcPr marL="91450" marR="91450" marT="45725" marB="45725"/>
                </a:tc>
                <a:tc>
                  <a:txBody>
                    <a:bodyPr/>
                    <a:lstStyle/>
                    <a:p>
                      <a:pPr marL="0" marR="0" lvl="0" indent="0" algn="l" rtl="0">
                        <a:spcBef>
                          <a:spcPts val="0"/>
                        </a:spcBef>
                        <a:spcAft>
                          <a:spcPts val="0"/>
                        </a:spcAft>
                        <a:buNone/>
                      </a:pPr>
                      <a:r>
                        <a:rPr lang="ja-JP" sz="4800" b="1" dirty="0"/>
                        <a:t>8</a:t>
                      </a:r>
                      <a:endParaRPr sz="4800" b="1" dirty="0"/>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571489">
                <a:tc>
                  <a:txBody>
                    <a:bodyPr/>
                    <a:lstStyle/>
                    <a:p>
                      <a:pPr marL="0" marR="0" lvl="0" indent="0" algn="l" rtl="0">
                        <a:spcBef>
                          <a:spcPts val="0"/>
                        </a:spcBef>
                        <a:spcAft>
                          <a:spcPts val="0"/>
                        </a:spcAft>
                        <a:buNone/>
                      </a:pPr>
                      <a:r>
                        <a:rPr lang="ja-JP" sz="4800" b="1" dirty="0"/>
                        <a:t>10</a:t>
                      </a:r>
                      <a:endParaRPr sz="4800" b="1" dirty="0"/>
                    </a:p>
                  </a:txBody>
                  <a:tcPr marL="91450" marR="91450" marT="45725" marB="45725"/>
                </a:tc>
                <a:tc>
                  <a:txBody>
                    <a:bodyPr/>
                    <a:lstStyle/>
                    <a:p>
                      <a:pPr marL="0" marR="0" lvl="0" indent="0" algn="l" rtl="0">
                        <a:spcBef>
                          <a:spcPts val="0"/>
                        </a:spcBef>
                        <a:spcAft>
                          <a:spcPts val="0"/>
                        </a:spcAft>
                        <a:buNone/>
                      </a:pPr>
                      <a:r>
                        <a:rPr lang="ja-JP" sz="4800" b="1" dirty="0"/>
                        <a:t>11</a:t>
                      </a:r>
                      <a:endParaRPr sz="4800" b="1" dirty="0"/>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pic>
        <p:nvPicPr>
          <p:cNvPr id="28" name="Google Shape;105;p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105816" y="425234"/>
            <a:ext cx="1377457" cy="1391661"/>
          </a:xfrm>
          <a:prstGeom prst="rect">
            <a:avLst/>
          </a:prstGeom>
          <a:noFill/>
          <a:ln>
            <a:noFill/>
          </a:ln>
        </p:spPr>
      </p:pic>
      <p:pic>
        <p:nvPicPr>
          <p:cNvPr id="30" name="Picture 4" descr="お花見のイラスト「家族でピクニック」">
            <a:extLst>
              <a:ext uri="{FF2B5EF4-FFF2-40B4-BE49-F238E27FC236}">
                <a16:creationId xmlns:a16="http://schemas.microsoft.com/office/drawing/2014/main" id="{162768E8-B8C6-4774-9695-DBD74CA476A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05816" y="1863603"/>
            <a:ext cx="1694359" cy="15588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お墓・墓石のイラスト（日本）">
            <a:extLst>
              <a:ext uri="{FF2B5EF4-FFF2-40B4-BE49-F238E27FC236}">
                <a16:creationId xmlns:a16="http://schemas.microsoft.com/office/drawing/2014/main" id="{182F639F-73D1-4DFA-B21F-EB1CAD2BC27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22907" y="3562679"/>
            <a:ext cx="1236252" cy="142507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盆提灯のイラスト（置き型）">
            <a:extLst>
              <a:ext uri="{FF2B5EF4-FFF2-40B4-BE49-F238E27FC236}">
                <a16:creationId xmlns:a16="http://schemas.microsoft.com/office/drawing/2014/main" id="{C3791B12-9A4E-4D38-813C-27119784036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74679" y="3549840"/>
            <a:ext cx="1139333" cy="1456017"/>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1DE579C9-1109-453B-99C1-1CEB535CB9BF}"/>
              </a:ext>
            </a:extLst>
          </p:cNvPr>
          <p:cNvSpPr txBox="1"/>
          <p:nvPr/>
        </p:nvSpPr>
        <p:spPr>
          <a:xfrm>
            <a:off x="3950898" y="4333209"/>
            <a:ext cx="2706269" cy="523220"/>
          </a:xfrm>
          <a:prstGeom prst="rect">
            <a:avLst/>
          </a:prstGeom>
          <a:solidFill>
            <a:schemeClr val="bg1"/>
          </a:solidFill>
          <a:ln>
            <a:solidFill>
              <a:schemeClr val="tx1"/>
            </a:solidFill>
          </a:ln>
        </p:spPr>
        <p:txBody>
          <a:bodyPr wrap="square" rtlCol="0">
            <a:spAutoFit/>
          </a:bodyPr>
          <a:lstStyle/>
          <a:p>
            <a:pPr algn="ctr"/>
            <a:r>
              <a:rPr kumimoji="1" lang="en-US" altLang="ja-JP" sz="2800" b="1"/>
              <a:t>Obon (</a:t>
            </a:r>
            <a:r>
              <a:rPr kumimoji="1" lang="en-US" altLang="ja-JP" sz="2800" b="1" dirty="0"/>
              <a:t>Vu Lan)</a:t>
            </a:r>
            <a:endParaRPr kumimoji="1" lang="ja-JP" altLang="en-US" sz="2800" b="1" dirty="0"/>
          </a:p>
        </p:txBody>
      </p:sp>
      <p:sp>
        <p:nvSpPr>
          <p:cNvPr id="46" name="テキスト ボックス 45">
            <a:extLst>
              <a:ext uri="{FF2B5EF4-FFF2-40B4-BE49-F238E27FC236}">
                <a16:creationId xmlns:a16="http://schemas.microsoft.com/office/drawing/2014/main" id="{83ABF50A-D073-45F7-A652-46F28BA995C8}"/>
              </a:ext>
            </a:extLst>
          </p:cNvPr>
          <p:cNvSpPr txBox="1"/>
          <p:nvPr/>
        </p:nvSpPr>
        <p:spPr>
          <a:xfrm>
            <a:off x="7463951" y="5975473"/>
            <a:ext cx="2247511"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Giáng</a:t>
            </a:r>
            <a:r>
              <a:rPr kumimoji="1" lang="en-US" altLang="ja-JP" sz="2800" b="1" dirty="0"/>
              <a:t> </a:t>
            </a:r>
            <a:r>
              <a:rPr kumimoji="1" lang="en-US" altLang="ja-JP" sz="2800" b="1" dirty="0" err="1"/>
              <a:t>sinh</a:t>
            </a:r>
            <a:endParaRPr kumimoji="1" lang="ja-JP" altLang="en-US" sz="2800" b="1" dirty="0"/>
          </a:p>
        </p:txBody>
      </p:sp>
      <p:sp>
        <p:nvSpPr>
          <p:cNvPr id="47" name="テキスト ボックス 46">
            <a:extLst>
              <a:ext uri="{FF2B5EF4-FFF2-40B4-BE49-F238E27FC236}">
                <a16:creationId xmlns:a16="http://schemas.microsoft.com/office/drawing/2014/main" id="{FB49362E-4B48-4D32-8383-23037FEB9FF3}"/>
              </a:ext>
            </a:extLst>
          </p:cNvPr>
          <p:cNvSpPr txBox="1"/>
          <p:nvPr/>
        </p:nvSpPr>
        <p:spPr>
          <a:xfrm>
            <a:off x="5580748" y="1443039"/>
            <a:ext cx="1915347" cy="523220"/>
          </a:xfrm>
          <a:prstGeom prst="rect">
            <a:avLst/>
          </a:prstGeom>
          <a:solidFill>
            <a:schemeClr val="bg1"/>
          </a:solidFill>
          <a:ln>
            <a:solidFill>
              <a:schemeClr val="tx1"/>
            </a:solidFill>
          </a:ln>
        </p:spPr>
        <p:txBody>
          <a:bodyPr wrap="square" rtlCol="0">
            <a:spAutoFit/>
          </a:bodyPr>
          <a:lstStyle/>
          <a:p>
            <a:pPr algn="r"/>
            <a:r>
              <a:rPr kumimoji="1" lang="en-US" altLang="ja-JP" sz="2800" b="1" dirty="0" err="1"/>
              <a:t>Setsubun</a:t>
            </a:r>
            <a:endParaRPr kumimoji="1" lang="ja-JP" altLang="en-US" sz="2800" b="1" dirty="0"/>
          </a:p>
        </p:txBody>
      </p:sp>
      <p:pic>
        <p:nvPicPr>
          <p:cNvPr id="48" name="Picture 2" descr="豆まきのイラスト（節分）">
            <a:extLst>
              <a:ext uri="{FF2B5EF4-FFF2-40B4-BE49-F238E27FC236}">
                <a16:creationId xmlns:a16="http://schemas.microsoft.com/office/drawing/2014/main" id="{F1D7AFE5-4159-42F1-A511-5BFB9BF363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2410" y="334066"/>
            <a:ext cx="1591378" cy="1117943"/>
          </a:xfrm>
          <a:prstGeom prst="rect">
            <a:avLst/>
          </a:prstGeom>
          <a:noFill/>
          <a:extLst>
            <a:ext uri="{909E8E84-426E-40DD-AFC4-6F175D3DCCD1}">
              <a14:hiddenFill xmlns:a14="http://schemas.microsoft.com/office/drawing/2010/main">
                <a:solidFill>
                  <a:srgbClr val="FFFFFF"/>
                </a:solidFill>
              </a14:hiddenFill>
            </a:ext>
          </a:extLst>
        </p:spPr>
      </p:pic>
      <p:pic>
        <p:nvPicPr>
          <p:cNvPr id="49" name="Google Shape;108;p2"/>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628626" y="230616"/>
            <a:ext cx="1271288" cy="1391661"/>
          </a:xfrm>
          <a:prstGeom prst="rect">
            <a:avLst/>
          </a:prstGeom>
          <a:noFill/>
          <a:ln>
            <a:noFill/>
          </a:ln>
        </p:spPr>
      </p:pic>
      <p:pic>
        <p:nvPicPr>
          <p:cNvPr id="50" name="Picture 14" descr="クリスマスツリーとプレゼントのイラスト">
            <a:extLst>
              <a:ext uri="{FF2B5EF4-FFF2-40B4-BE49-F238E27FC236}">
                <a16:creationId xmlns:a16="http://schemas.microsoft.com/office/drawing/2014/main" id="{2098CFAD-5F88-4639-BF07-A7852ED0F11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709483" y="5059734"/>
            <a:ext cx="1027471" cy="13215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十五夜・お月見のイラスト">
            <a:extLst>
              <a:ext uri="{FF2B5EF4-FFF2-40B4-BE49-F238E27FC236}">
                <a16:creationId xmlns:a16="http://schemas.microsoft.com/office/drawing/2014/main" id="{2EE04153-0E43-4965-B062-EAAD9F77AB44}"/>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723208" y="3421195"/>
            <a:ext cx="1236942" cy="122457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除夜の鐘のイラスト「雪の夜」">
            <a:extLst>
              <a:ext uri="{FF2B5EF4-FFF2-40B4-BE49-F238E27FC236}">
                <a16:creationId xmlns:a16="http://schemas.microsoft.com/office/drawing/2014/main" id="{BF22925D-22CC-4756-B8DD-E2A3D2C43DA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920712" y="5099145"/>
            <a:ext cx="1271288" cy="1242684"/>
          </a:xfrm>
          <a:prstGeom prst="rect">
            <a:avLst/>
          </a:prstGeom>
          <a:noFill/>
          <a:extLst>
            <a:ext uri="{909E8E84-426E-40DD-AFC4-6F175D3DCCD1}">
              <a14:hiddenFill xmlns:a14="http://schemas.microsoft.com/office/drawing/2010/main">
                <a:solidFill>
                  <a:srgbClr val="FFFFFF"/>
                </a:solidFill>
              </a14:hiddenFill>
            </a:ext>
          </a:extLst>
        </p:spPr>
      </p:pic>
      <p:sp>
        <p:nvSpPr>
          <p:cNvPr id="53" name="テキスト ボックス 52">
            <a:extLst>
              <a:ext uri="{FF2B5EF4-FFF2-40B4-BE49-F238E27FC236}">
                <a16:creationId xmlns:a16="http://schemas.microsoft.com/office/drawing/2014/main" id="{DF765080-DB0C-4441-9C6F-DF1AA9D2F054}"/>
              </a:ext>
            </a:extLst>
          </p:cNvPr>
          <p:cNvSpPr txBox="1"/>
          <p:nvPr/>
        </p:nvSpPr>
        <p:spPr>
          <a:xfrm>
            <a:off x="7582703" y="1449007"/>
            <a:ext cx="2117224"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Lễ</a:t>
            </a:r>
            <a:r>
              <a:rPr kumimoji="1" lang="en-US" altLang="ja-JP" sz="2800" b="1" dirty="0"/>
              <a:t> </a:t>
            </a:r>
            <a:r>
              <a:rPr kumimoji="1" lang="en-US" altLang="ja-JP" sz="2800" b="1" dirty="0" err="1"/>
              <a:t>tình</a:t>
            </a:r>
            <a:r>
              <a:rPr kumimoji="1" lang="en-US" altLang="ja-JP" sz="2800" b="1" dirty="0"/>
              <a:t> </a:t>
            </a:r>
            <a:r>
              <a:rPr kumimoji="1" lang="en-US" altLang="ja-JP" sz="2800" b="1" dirty="0" err="1"/>
              <a:t>yêu</a:t>
            </a:r>
            <a:endParaRPr kumimoji="1" lang="ja-JP" altLang="en-US" sz="2800" b="1" dirty="0"/>
          </a:p>
        </p:txBody>
      </p:sp>
      <p:sp>
        <p:nvSpPr>
          <p:cNvPr id="54" name="テキスト ボックス 53">
            <a:extLst>
              <a:ext uri="{FF2B5EF4-FFF2-40B4-BE49-F238E27FC236}">
                <a16:creationId xmlns:a16="http://schemas.microsoft.com/office/drawing/2014/main" id="{8B2554D5-BC9A-420F-8BBD-36E7C6ED492C}"/>
              </a:ext>
            </a:extLst>
          </p:cNvPr>
          <p:cNvSpPr txBox="1"/>
          <p:nvPr/>
        </p:nvSpPr>
        <p:spPr>
          <a:xfrm>
            <a:off x="2420120" y="1344625"/>
            <a:ext cx="1870093"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Ngày</a:t>
            </a:r>
            <a:r>
              <a:rPr kumimoji="1" lang="en-US" altLang="ja-JP" sz="2800" b="1" dirty="0"/>
              <a:t> </a:t>
            </a:r>
            <a:r>
              <a:rPr kumimoji="1" lang="en-US" altLang="ja-JP" sz="2800" b="1" dirty="0" err="1"/>
              <a:t>Tết</a:t>
            </a:r>
            <a:endParaRPr kumimoji="1" lang="ja-JP" altLang="en-US" sz="2800" b="1" dirty="0"/>
          </a:p>
        </p:txBody>
      </p:sp>
      <p:sp>
        <p:nvSpPr>
          <p:cNvPr id="55" name="テキスト ボックス 54">
            <a:extLst>
              <a:ext uri="{FF2B5EF4-FFF2-40B4-BE49-F238E27FC236}">
                <a16:creationId xmlns:a16="http://schemas.microsoft.com/office/drawing/2014/main" id="{FF740424-28D9-4BCC-8DA4-717653CF6175}"/>
              </a:ext>
            </a:extLst>
          </p:cNvPr>
          <p:cNvSpPr txBox="1"/>
          <p:nvPr/>
        </p:nvSpPr>
        <p:spPr>
          <a:xfrm>
            <a:off x="8942641" y="4070540"/>
            <a:ext cx="1866991" cy="954107"/>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Tết</a:t>
            </a:r>
            <a:r>
              <a:rPr kumimoji="1" lang="en-US" altLang="ja-JP" sz="2800" b="1" dirty="0"/>
              <a:t> </a:t>
            </a:r>
          </a:p>
          <a:p>
            <a:pPr algn="ctr"/>
            <a:r>
              <a:rPr kumimoji="1" lang="en-US" altLang="ja-JP" sz="2800" b="1" dirty="0" err="1"/>
              <a:t>Trung</a:t>
            </a:r>
            <a:r>
              <a:rPr kumimoji="1" lang="en-US" altLang="ja-JP" sz="2800" b="1" dirty="0"/>
              <a:t> </a:t>
            </a:r>
            <a:r>
              <a:rPr kumimoji="1" lang="en-US" altLang="ja-JP" sz="2800" b="1" dirty="0" err="1"/>
              <a:t>thu</a:t>
            </a:r>
            <a:endParaRPr kumimoji="1" lang="ja-JP" altLang="en-US" sz="2800" b="1" dirty="0"/>
          </a:p>
        </p:txBody>
      </p:sp>
      <p:sp>
        <p:nvSpPr>
          <p:cNvPr id="56" name="テキスト ボックス 55">
            <a:extLst>
              <a:ext uri="{FF2B5EF4-FFF2-40B4-BE49-F238E27FC236}">
                <a16:creationId xmlns:a16="http://schemas.microsoft.com/office/drawing/2014/main" id="{F7E025A0-A514-4C97-8F5E-82D09789A00C}"/>
              </a:ext>
            </a:extLst>
          </p:cNvPr>
          <p:cNvSpPr txBox="1"/>
          <p:nvPr/>
        </p:nvSpPr>
        <p:spPr>
          <a:xfrm>
            <a:off x="10194552" y="6294605"/>
            <a:ext cx="1961578"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Giao</a:t>
            </a:r>
            <a:r>
              <a:rPr kumimoji="1" lang="en-US" altLang="ja-JP" sz="2800" b="1" dirty="0"/>
              <a:t> </a:t>
            </a:r>
            <a:r>
              <a:rPr kumimoji="1" lang="en-US" altLang="ja-JP" sz="2800" b="1" dirty="0" err="1"/>
              <a:t>thừa</a:t>
            </a:r>
            <a:endParaRPr kumimoji="1" lang="ja-JP" altLang="en-US" sz="2800" b="1" dirty="0"/>
          </a:p>
        </p:txBody>
      </p:sp>
    </p:spTree>
    <p:extLst>
      <p:ext uri="{BB962C8B-B14F-4D97-AF65-F5344CB8AC3E}">
        <p14:creationId xmlns:p14="http://schemas.microsoft.com/office/powerpoint/2010/main" val="2821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Google Shape;102;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013" y="1458534"/>
            <a:ext cx="2033861" cy="1382010"/>
          </a:xfrm>
          <a:prstGeom prst="rect">
            <a:avLst/>
          </a:prstGeom>
          <a:noFill/>
          <a:ln>
            <a:noFill/>
          </a:ln>
        </p:spPr>
      </p:pic>
      <p:pic>
        <p:nvPicPr>
          <p:cNvPr id="17" name="Google Shape;101;p2">
            <a:extLst>
              <a:ext uri="{FF2B5EF4-FFF2-40B4-BE49-F238E27FC236}">
                <a16:creationId xmlns:a16="http://schemas.microsoft.com/office/drawing/2014/main" id="{DB9835F5-D723-4689-9A03-CAACFC07E0A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7824" y="108522"/>
            <a:ext cx="2001951" cy="1362230"/>
          </a:xfrm>
          <a:prstGeom prst="rect">
            <a:avLst/>
          </a:prstGeom>
          <a:noFill/>
          <a:ln>
            <a:noFill/>
          </a:ln>
        </p:spPr>
      </p:pic>
      <p:graphicFrame>
        <p:nvGraphicFramePr>
          <p:cNvPr id="19" name="Google Shape;104;p2"/>
          <p:cNvGraphicFramePr/>
          <p:nvPr/>
        </p:nvGraphicFramePr>
        <p:xfrm>
          <a:off x="2739608" y="300789"/>
          <a:ext cx="9262437" cy="6285956"/>
        </p:xfrm>
        <a:graphic>
          <a:graphicData uri="http://schemas.openxmlformats.org/drawingml/2006/table">
            <a:tbl>
              <a:tblPr firstRow="1" bandRow="1">
                <a:noFill/>
                <a:tableStyleId>{F5441538-606B-4218-9DBA-A0E7CA29296C}</a:tableStyleId>
              </a:tblPr>
              <a:tblGrid>
                <a:gridCol w="3087479">
                  <a:extLst>
                    <a:ext uri="{9D8B030D-6E8A-4147-A177-3AD203B41FA5}">
                      <a16:colId xmlns:a16="http://schemas.microsoft.com/office/drawing/2014/main" val="20000"/>
                    </a:ext>
                  </a:extLst>
                </a:gridCol>
                <a:gridCol w="3087479">
                  <a:extLst>
                    <a:ext uri="{9D8B030D-6E8A-4147-A177-3AD203B41FA5}">
                      <a16:colId xmlns:a16="http://schemas.microsoft.com/office/drawing/2014/main" val="20001"/>
                    </a:ext>
                  </a:extLst>
                </a:gridCol>
                <a:gridCol w="3087479">
                  <a:extLst>
                    <a:ext uri="{9D8B030D-6E8A-4147-A177-3AD203B41FA5}">
                      <a16:colId xmlns:a16="http://schemas.microsoft.com/office/drawing/2014/main" val="20002"/>
                    </a:ext>
                  </a:extLst>
                </a:gridCol>
              </a:tblGrid>
              <a:tr h="1571489">
                <a:tc>
                  <a:txBody>
                    <a:bodyPr/>
                    <a:lstStyle/>
                    <a:p>
                      <a:pPr marL="0" marR="0" lvl="0" indent="0" algn="l" rtl="0">
                        <a:spcBef>
                          <a:spcPts val="0"/>
                        </a:spcBef>
                        <a:spcAft>
                          <a:spcPts val="0"/>
                        </a:spcAft>
                        <a:buNone/>
                      </a:pPr>
                      <a:r>
                        <a:rPr lang="ja-JP" sz="4800" b="1" dirty="0"/>
                        <a:t>1</a:t>
                      </a:r>
                      <a:endParaRPr sz="4800" b="1" dirty="0"/>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571489">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a:t>5</a:t>
                      </a:r>
                      <a:endParaRPr sz="4800" b="1"/>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571489">
                <a:tc>
                  <a:txBody>
                    <a:bodyPr/>
                    <a:lstStyle/>
                    <a:p>
                      <a:pPr marL="0" marR="0" lvl="0" indent="0" algn="l" rtl="0">
                        <a:spcBef>
                          <a:spcPts val="0"/>
                        </a:spcBef>
                        <a:spcAft>
                          <a:spcPts val="0"/>
                        </a:spcAft>
                        <a:buNone/>
                      </a:pPr>
                      <a:r>
                        <a:rPr lang="ja-JP" sz="4800" b="1" dirty="0"/>
                        <a:t>7</a:t>
                      </a:r>
                      <a:endParaRPr sz="4800" b="1" dirty="0"/>
                    </a:p>
                  </a:txBody>
                  <a:tcPr marL="91450" marR="91450" marT="45725" marB="45725"/>
                </a:tc>
                <a:tc>
                  <a:txBody>
                    <a:bodyPr/>
                    <a:lstStyle/>
                    <a:p>
                      <a:pPr marL="0" marR="0" lvl="0" indent="0" algn="l" rtl="0">
                        <a:spcBef>
                          <a:spcPts val="0"/>
                        </a:spcBef>
                        <a:spcAft>
                          <a:spcPts val="0"/>
                        </a:spcAft>
                        <a:buNone/>
                      </a:pPr>
                      <a:r>
                        <a:rPr lang="ja-JP" sz="4800" b="1" dirty="0"/>
                        <a:t>8</a:t>
                      </a:r>
                      <a:endParaRPr sz="4800" b="1" dirty="0"/>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571489">
                <a:tc>
                  <a:txBody>
                    <a:bodyPr/>
                    <a:lstStyle/>
                    <a:p>
                      <a:pPr marL="0" marR="0" lvl="0" indent="0" algn="l" rtl="0">
                        <a:spcBef>
                          <a:spcPts val="0"/>
                        </a:spcBef>
                        <a:spcAft>
                          <a:spcPts val="0"/>
                        </a:spcAft>
                        <a:buNone/>
                      </a:pPr>
                      <a:r>
                        <a:rPr lang="ja-JP" sz="4800" b="1" dirty="0"/>
                        <a:t>10</a:t>
                      </a:r>
                      <a:endParaRPr sz="4800" b="1" dirty="0"/>
                    </a:p>
                  </a:txBody>
                  <a:tcPr marL="91450" marR="91450" marT="45725" marB="45725"/>
                </a:tc>
                <a:tc>
                  <a:txBody>
                    <a:bodyPr/>
                    <a:lstStyle/>
                    <a:p>
                      <a:pPr marL="0" marR="0" lvl="0" indent="0" algn="l" rtl="0">
                        <a:spcBef>
                          <a:spcPts val="0"/>
                        </a:spcBef>
                        <a:spcAft>
                          <a:spcPts val="0"/>
                        </a:spcAft>
                        <a:buNone/>
                      </a:pPr>
                      <a:r>
                        <a:rPr lang="ja-JP" sz="4800" b="1" dirty="0"/>
                        <a:t>11</a:t>
                      </a:r>
                      <a:endParaRPr sz="4800" b="1" dirty="0"/>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pic>
        <p:nvPicPr>
          <p:cNvPr id="21" name="Google Shape;105;p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05816" y="425234"/>
            <a:ext cx="1377457" cy="1391661"/>
          </a:xfrm>
          <a:prstGeom prst="rect">
            <a:avLst/>
          </a:prstGeom>
          <a:noFill/>
          <a:ln>
            <a:noFill/>
          </a:ln>
        </p:spPr>
      </p:pic>
      <p:pic>
        <p:nvPicPr>
          <p:cNvPr id="22" name="Picture 4" descr="お花見のイラスト「家族でピクニック」">
            <a:extLst>
              <a:ext uri="{FF2B5EF4-FFF2-40B4-BE49-F238E27FC236}">
                <a16:creationId xmlns:a16="http://schemas.microsoft.com/office/drawing/2014/main" id="{162768E8-B8C6-4774-9695-DBD74CA476A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05816" y="1863603"/>
            <a:ext cx="1694359" cy="15588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お墓・墓石のイラスト（日本）">
            <a:extLst>
              <a:ext uri="{FF2B5EF4-FFF2-40B4-BE49-F238E27FC236}">
                <a16:creationId xmlns:a16="http://schemas.microsoft.com/office/drawing/2014/main" id="{182F639F-73D1-4DFA-B21F-EB1CAD2BC27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2907" y="3562679"/>
            <a:ext cx="1236252" cy="14250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盆提灯のイラスト（置き型）">
            <a:extLst>
              <a:ext uri="{FF2B5EF4-FFF2-40B4-BE49-F238E27FC236}">
                <a16:creationId xmlns:a16="http://schemas.microsoft.com/office/drawing/2014/main" id="{C3791B12-9A4E-4D38-813C-27119784036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74679" y="3549840"/>
            <a:ext cx="1139333" cy="1456017"/>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1DE579C9-1109-453B-99C1-1CEB535CB9BF}"/>
              </a:ext>
            </a:extLst>
          </p:cNvPr>
          <p:cNvSpPr txBox="1"/>
          <p:nvPr/>
        </p:nvSpPr>
        <p:spPr>
          <a:xfrm>
            <a:off x="3933646" y="4333209"/>
            <a:ext cx="2723522" cy="523220"/>
          </a:xfrm>
          <a:prstGeom prst="rect">
            <a:avLst/>
          </a:prstGeom>
          <a:solidFill>
            <a:schemeClr val="bg1"/>
          </a:solidFill>
          <a:ln>
            <a:solidFill>
              <a:schemeClr val="tx1"/>
            </a:solidFill>
          </a:ln>
        </p:spPr>
        <p:txBody>
          <a:bodyPr wrap="square" rtlCol="0">
            <a:spAutoFit/>
          </a:bodyPr>
          <a:lstStyle/>
          <a:p>
            <a:pPr algn="ctr"/>
            <a:r>
              <a:rPr kumimoji="1" lang="en-US" altLang="ja-JP" sz="2800" b="1"/>
              <a:t>Obon (</a:t>
            </a:r>
            <a:r>
              <a:rPr kumimoji="1" lang="en-US" altLang="ja-JP" sz="2800" b="1" dirty="0"/>
              <a:t>Vu Lan)</a:t>
            </a:r>
            <a:endParaRPr kumimoji="1" lang="ja-JP" altLang="en-US" sz="2800" b="1" dirty="0"/>
          </a:p>
        </p:txBody>
      </p:sp>
      <p:sp>
        <p:nvSpPr>
          <p:cNvPr id="26" name="テキスト ボックス 25">
            <a:extLst>
              <a:ext uri="{FF2B5EF4-FFF2-40B4-BE49-F238E27FC236}">
                <a16:creationId xmlns:a16="http://schemas.microsoft.com/office/drawing/2014/main" id="{83ABF50A-D073-45F7-A652-46F28BA995C8}"/>
              </a:ext>
            </a:extLst>
          </p:cNvPr>
          <p:cNvSpPr txBox="1"/>
          <p:nvPr/>
        </p:nvSpPr>
        <p:spPr>
          <a:xfrm>
            <a:off x="7463951" y="5975473"/>
            <a:ext cx="2247511"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Giáng</a:t>
            </a:r>
            <a:r>
              <a:rPr kumimoji="1" lang="en-US" altLang="ja-JP" sz="2800" b="1" dirty="0"/>
              <a:t> </a:t>
            </a:r>
            <a:r>
              <a:rPr kumimoji="1" lang="en-US" altLang="ja-JP" sz="2800" b="1" dirty="0" err="1"/>
              <a:t>sinh</a:t>
            </a:r>
            <a:endParaRPr kumimoji="1" lang="ja-JP" altLang="en-US" sz="2800" b="1" dirty="0"/>
          </a:p>
        </p:txBody>
      </p:sp>
      <p:sp>
        <p:nvSpPr>
          <p:cNvPr id="28" name="テキスト ボックス 27">
            <a:extLst>
              <a:ext uri="{FF2B5EF4-FFF2-40B4-BE49-F238E27FC236}">
                <a16:creationId xmlns:a16="http://schemas.microsoft.com/office/drawing/2014/main" id="{FB49362E-4B48-4D32-8383-23037FEB9FF3}"/>
              </a:ext>
            </a:extLst>
          </p:cNvPr>
          <p:cNvSpPr txBox="1"/>
          <p:nvPr/>
        </p:nvSpPr>
        <p:spPr>
          <a:xfrm>
            <a:off x="5580748" y="1443039"/>
            <a:ext cx="1915347" cy="523220"/>
          </a:xfrm>
          <a:prstGeom prst="rect">
            <a:avLst/>
          </a:prstGeom>
          <a:solidFill>
            <a:schemeClr val="bg1"/>
          </a:solidFill>
          <a:ln>
            <a:solidFill>
              <a:schemeClr val="tx1"/>
            </a:solidFill>
          </a:ln>
        </p:spPr>
        <p:txBody>
          <a:bodyPr wrap="square" rtlCol="0">
            <a:spAutoFit/>
          </a:bodyPr>
          <a:lstStyle/>
          <a:p>
            <a:pPr algn="r"/>
            <a:r>
              <a:rPr kumimoji="1" lang="en-US" altLang="ja-JP" sz="2800" b="1" dirty="0" err="1"/>
              <a:t>Setsubun</a:t>
            </a:r>
            <a:endParaRPr kumimoji="1" lang="ja-JP" altLang="en-US" sz="2800" b="1" dirty="0"/>
          </a:p>
        </p:txBody>
      </p:sp>
      <p:pic>
        <p:nvPicPr>
          <p:cNvPr id="30" name="Picture 2" descr="豆まきのイラスト（節分）">
            <a:extLst>
              <a:ext uri="{FF2B5EF4-FFF2-40B4-BE49-F238E27FC236}">
                <a16:creationId xmlns:a16="http://schemas.microsoft.com/office/drawing/2014/main" id="{F1D7AFE5-4159-42F1-A511-5BFB9BF36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2410" y="334066"/>
            <a:ext cx="1591378" cy="1117943"/>
          </a:xfrm>
          <a:prstGeom prst="rect">
            <a:avLst/>
          </a:prstGeom>
          <a:noFill/>
          <a:extLst>
            <a:ext uri="{909E8E84-426E-40DD-AFC4-6F175D3DCCD1}">
              <a14:hiddenFill xmlns:a14="http://schemas.microsoft.com/office/drawing/2010/main">
                <a:solidFill>
                  <a:srgbClr val="FFFFFF"/>
                </a:solidFill>
              </a14:hiddenFill>
            </a:ext>
          </a:extLst>
        </p:spPr>
      </p:pic>
      <p:pic>
        <p:nvPicPr>
          <p:cNvPr id="33" name="Google Shape;108;p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628626" y="230616"/>
            <a:ext cx="1271288" cy="1391661"/>
          </a:xfrm>
          <a:prstGeom prst="rect">
            <a:avLst/>
          </a:prstGeom>
          <a:noFill/>
          <a:ln>
            <a:noFill/>
          </a:ln>
        </p:spPr>
      </p:pic>
      <p:pic>
        <p:nvPicPr>
          <p:cNvPr id="34" name="Picture 14" descr="クリスマスツリーとプレゼントのイラスト">
            <a:extLst>
              <a:ext uri="{FF2B5EF4-FFF2-40B4-BE49-F238E27FC236}">
                <a16:creationId xmlns:a16="http://schemas.microsoft.com/office/drawing/2014/main" id="{2098CFAD-5F88-4639-BF07-A7852ED0F11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709483" y="5059734"/>
            <a:ext cx="1027471" cy="132150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十五夜・お月見のイラスト">
            <a:extLst>
              <a:ext uri="{FF2B5EF4-FFF2-40B4-BE49-F238E27FC236}">
                <a16:creationId xmlns:a16="http://schemas.microsoft.com/office/drawing/2014/main" id="{2EE04153-0E43-4965-B062-EAAD9F77AB4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723208" y="3421195"/>
            <a:ext cx="1236942" cy="12245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除夜の鐘のイラスト「雪の夜」">
            <a:extLst>
              <a:ext uri="{FF2B5EF4-FFF2-40B4-BE49-F238E27FC236}">
                <a16:creationId xmlns:a16="http://schemas.microsoft.com/office/drawing/2014/main" id="{BF22925D-22CC-4756-B8DD-E2A3D2C43DA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920712" y="5099145"/>
            <a:ext cx="1271288" cy="1242684"/>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DF765080-DB0C-4441-9C6F-DF1AA9D2F054}"/>
              </a:ext>
            </a:extLst>
          </p:cNvPr>
          <p:cNvSpPr txBox="1"/>
          <p:nvPr/>
        </p:nvSpPr>
        <p:spPr>
          <a:xfrm>
            <a:off x="7582703" y="1449007"/>
            <a:ext cx="2117224"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Lễ</a:t>
            </a:r>
            <a:r>
              <a:rPr kumimoji="1" lang="en-US" altLang="ja-JP" sz="2800" b="1" dirty="0"/>
              <a:t> </a:t>
            </a:r>
            <a:r>
              <a:rPr kumimoji="1" lang="en-US" altLang="ja-JP" sz="2800" b="1" dirty="0" err="1"/>
              <a:t>tình</a:t>
            </a:r>
            <a:r>
              <a:rPr kumimoji="1" lang="en-US" altLang="ja-JP" sz="2800" b="1" dirty="0"/>
              <a:t> </a:t>
            </a:r>
            <a:r>
              <a:rPr kumimoji="1" lang="en-US" altLang="ja-JP" sz="2800" b="1" dirty="0" err="1"/>
              <a:t>yêu</a:t>
            </a:r>
            <a:endParaRPr kumimoji="1" lang="ja-JP" altLang="en-US" sz="2800" b="1" dirty="0"/>
          </a:p>
        </p:txBody>
      </p:sp>
      <p:sp>
        <p:nvSpPr>
          <p:cNvPr id="38" name="テキスト ボックス 37">
            <a:extLst>
              <a:ext uri="{FF2B5EF4-FFF2-40B4-BE49-F238E27FC236}">
                <a16:creationId xmlns:a16="http://schemas.microsoft.com/office/drawing/2014/main" id="{8B2554D5-BC9A-420F-8BBD-36E7C6ED492C}"/>
              </a:ext>
            </a:extLst>
          </p:cNvPr>
          <p:cNvSpPr txBox="1"/>
          <p:nvPr/>
        </p:nvSpPr>
        <p:spPr>
          <a:xfrm>
            <a:off x="2420120" y="1344625"/>
            <a:ext cx="1870093"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Ngày</a:t>
            </a:r>
            <a:r>
              <a:rPr kumimoji="1" lang="en-US" altLang="ja-JP" sz="2800" b="1" dirty="0"/>
              <a:t> </a:t>
            </a:r>
            <a:r>
              <a:rPr kumimoji="1" lang="en-US" altLang="ja-JP" sz="2800" b="1" dirty="0" err="1"/>
              <a:t>Tết</a:t>
            </a:r>
            <a:endParaRPr kumimoji="1" lang="ja-JP" altLang="en-US" sz="2800" b="1" dirty="0"/>
          </a:p>
        </p:txBody>
      </p:sp>
      <p:sp>
        <p:nvSpPr>
          <p:cNvPr id="39" name="テキスト ボックス 38">
            <a:extLst>
              <a:ext uri="{FF2B5EF4-FFF2-40B4-BE49-F238E27FC236}">
                <a16:creationId xmlns:a16="http://schemas.microsoft.com/office/drawing/2014/main" id="{FF740424-28D9-4BCC-8DA4-717653CF6175}"/>
              </a:ext>
            </a:extLst>
          </p:cNvPr>
          <p:cNvSpPr txBox="1"/>
          <p:nvPr/>
        </p:nvSpPr>
        <p:spPr>
          <a:xfrm>
            <a:off x="8942641" y="4070540"/>
            <a:ext cx="1866991" cy="954107"/>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Tết</a:t>
            </a:r>
            <a:r>
              <a:rPr kumimoji="1" lang="en-US" altLang="ja-JP" sz="2800" b="1" dirty="0"/>
              <a:t> </a:t>
            </a:r>
          </a:p>
          <a:p>
            <a:pPr algn="ctr"/>
            <a:r>
              <a:rPr kumimoji="1" lang="en-US" altLang="ja-JP" sz="2800" b="1" dirty="0" err="1"/>
              <a:t>Trung</a:t>
            </a:r>
            <a:r>
              <a:rPr kumimoji="1" lang="en-US" altLang="ja-JP" sz="2800" b="1" dirty="0"/>
              <a:t> </a:t>
            </a:r>
            <a:r>
              <a:rPr kumimoji="1" lang="en-US" altLang="ja-JP" sz="2800" b="1" dirty="0" err="1"/>
              <a:t>thu</a:t>
            </a:r>
            <a:endParaRPr kumimoji="1" lang="ja-JP" altLang="en-US" sz="2800" b="1" dirty="0"/>
          </a:p>
        </p:txBody>
      </p:sp>
      <p:sp>
        <p:nvSpPr>
          <p:cNvPr id="40" name="テキスト ボックス 39">
            <a:extLst>
              <a:ext uri="{FF2B5EF4-FFF2-40B4-BE49-F238E27FC236}">
                <a16:creationId xmlns:a16="http://schemas.microsoft.com/office/drawing/2014/main" id="{F7E025A0-A514-4C97-8F5E-82D09789A00C}"/>
              </a:ext>
            </a:extLst>
          </p:cNvPr>
          <p:cNvSpPr txBox="1"/>
          <p:nvPr/>
        </p:nvSpPr>
        <p:spPr>
          <a:xfrm>
            <a:off x="10194552" y="6294605"/>
            <a:ext cx="1961578" cy="523220"/>
          </a:xfrm>
          <a:prstGeom prst="rect">
            <a:avLst/>
          </a:prstGeom>
          <a:solidFill>
            <a:schemeClr val="bg1"/>
          </a:solidFill>
          <a:ln>
            <a:solidFill>
              <a:schemeClr val="tx1"/>
            </a:solidFill>
          </a:ln>
        </p:spPr>
        <p:txBody>
          <a:bodyPr wrap="square" rtlCol="0">
            <a:spAutoFit/>
          </a:bodyPr>
          <a:lstStyle/>
          <a:p>
            <a:pPr algn="ctr"/>
            <a:r>
              <a:rPr kumimoji="1" lang="en-US" altLang="ja-JP" sz="2800" b="1" dirty="0" err="1"/>
              <a:t>Giao</a:t>
            </a:r>
            <a:r>
              <a:rPr kumimoji="1" lang="en-US" altLang="ja-JP" sz="2800" b="1" dirty="0"/>
              <a:t> </a:t>
            </a:r>
            <a:r>
              <a:rPr kumimoji="1" lang="en-US" altLang="ja-JP" sz="2800" b="1" dirty="0" err="1"/>
              <a:t>thừa</a:t>
            </a:r>
            <a:endParaRPr kumimoji="1" lang="ja-JP" altLang="en-US" sz="2800" b="1" dirty="0"/>
          </a:p>
        </p:txBody>
      </p:sp>
    </p:spTree>
    <p:extLst>
      <p:ext uri="{BB962C8B-B14F-4D97-AF65-F5344CB8AC3E}">
        <p14:creationId xmlns:p14="http://schemas.microsoft.com/office/powerpoint/2010/main" val="39227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8" name="Google Shape;215;p14">
            <a:extLst>
              <a:ext uri="{FF2B5EF4-FFF2-40B4-BE49-F238E27FC236}">
                <a16:creationId xmlns:a16="http://schemas.microsoft.com/office/drawing/2014/main" id="{87EA9697-2C0C-4A6C-B9FB-D636C03B5AA8}"/>
              </a:ext>
            </a:extLst>
          </p:cNvPr>
          <p:cNvPicPr preferRelativeResize="0"/>
          <p:nvPr/>
        </p:nvPicPr>
        <p:blipFill rotWithShape="1">
          <a:blip r:embed="rId3">
            <a:alphaModFix/>
          </a:blip>
          <a:srcRect t="2668" b="8849"/>
          <a:stretch/>
        </p:blipFill>
        <p:spPr>
          <a:xfrm>
            <a:off x="6413424" y="2506851"/>
            <a:ext cx="4674921" cy="4136480"/>
          </a:xfrm>
          <a:prstGeom prst="rect">
            <a:avLst/>
          </a:prstGeom>
          <a:noFill/>
          <a:ln>
            <a:noFill/>
          </a:ln>
        </p:spPr>
      </p:pic>
      <p:pic>
        <p:nvPicPr>
          <p:cNvPr id="20" name="Google Shape;217;p14">
            <a:extLst>
              <a:ext uri="{FF2B5EF4-FFF2-40B4-BE49-F238E27FC236}">
                <a16:creationId xmlns:a16="http://schemas.microsoft.com/office/drawing/2014/main" id="{EC889864-EDF2-42B7-AE38-ADCAF32D54EF}"/>
              </a:ext>
            </a:extLst>
          </p:cNvPr>
          <p:cNvPicPr preferRelativeResize="0"/>
          <p:nvPr/>
        </p:nvPicPr>
        <p:blipFill rotWithShape="1">
          <a:blip r:embed="rId4">
            <a:alphaModFix/>
          </a:blip>
          <a:srcRect/>
          <a:stretch/>
        </p:blipFill>
        <p:spPr>
          <a:xfrm>
            <a:off x="8119124" y="887725"/>
            <a:ext cx="1738369" cy="1738369"/>
          </a:xfrm>
          <a:prstGeom prst="rect">
            <a:avLst/>
          </a:prstGeom>
          <a:noFill/>
          <a:ln>
            <a:noFill/>
          </a:ln>
        </p:spPr>
      </p:pic>
      <p:pic>
        <p:nvPicPr>
          <p:cNvPr id="21" name="Google Shape;218;p14">
            <a:extLst>
              <a:ext uri="{FF2B5EF4-FFF2-40B4-BE49-F238E27FC236}">
                <a16:creationId xmlns:a16="http://schemas.microsoft.com/office/drawing/2014/main" id="{CC17C8C8-8D85-48B2-9D4E-FCDEAF843765}"/>
              </a:ext>
            </a:extLst>
          </p:cNvPr>
          <p:cNvPicPr preferRelativeResize="0"/>
          <p:nvPr/>
        </p:nvPicPr>
        <p:blipFill rotWithShape="1">
          <a:blip r:embed="rId5">
            <a:alphaModFix/>
          </a:blip>
          <a:srcRect/>
          <a:stretch/>
        </p:blipFill>
        <p:spPr>
          <a:xfrm>
            <a:off x="10031889" y="846582"/>
            <a:ext cx="1818786" cy="1738370"/>
          </a:xfrm>
          <a:prstGeom prst="rect">
            <a:avLst/>
          </a:prstGeom>
          <a:noFill/>
          <a:ln>
            <a:noFill/>
          </a:ln>
        </p:spPr>
      </p:pic>
      <p:sp>
        <p:nvSpPr>
          <p:cNvPr id="4" name="吹き出し: 円形 3">
            <a:extLst>
              <a:ext uri="{FF2B5EF4-FFF2-40B4-BE49-F238E27FC236}">
                <a16:creationId xmlns:a16="http://schemas.microsoft.com/office/drawing/2014/main" id="{1A48430A-2FCC-45B3-B8E5-E15C48730554}"/>
              </a:ext>
            </a:extLst>
          </p:cNvPr>
          <p:cNvSpPr/>
          <p:nvPr/>
        </p:nvSpPr>
        <p:spPr>
          <a:xfrm>
            <a:off x="7704925" y="743698"/>
            <a:ext cx="4305136" cy="2058285"/>
          </a:xfrm>
          <a:prstGeom prst="wedgeEllipseCallout">
            <a:avLst>
              <a:gd name="adj1" fmla="val -22469"/>
              <a:gd name="adj2" fmla="val 70319"/>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Google Shape;227;p15"/>
          <p:cNvPicPr preferRelativeResize="0"/>
          <p:nvPr/>
        </p:nvPicPr>
        <p:blipFill rotWithShape="1">
          <a:blip r:embed="rId6">
            <a:alphaModFix/>
          </a:blip>
          <a:srcRect/>
          <a:stretch/>
        </p:blipFill>
        <p:spPr>
          <a:xfrm>
            <a:off x="54775" y="1830936"/>
            <a:ext cx="3629921" cy="4812395"/>
          </a:xfrm>
          <a:prstGeom prst="rect">
            <a:avLst/>
          </a:prstGeom>
          <a:noFill/>
          <a:ln>
            <a:noFill/>
          </a:ln>
        </p:spPr>
      </p:pic>
      <p:sp>
        <p:nvSpPr>
          <p:cNvPr id="10" name="テキスト ボックス 9"/>
          <p:cNvSpPr txBox="1"/>
          <p:nvPr/>
        </p:nvSpPr>
        <p:spPr>
          <a:xfrm>
            <a:off x="350658" y="2552614"/>
            <a:ext cx="3334038" cy="1015663"/>
          </a:xfrm>
          <a:prstGeom prst="rect">
            <a:avLst/>
          </a:prstGeom>
          <a:noFill/>
        </p:spPr>
        <p:txBody>
          <a:bodyPr wrap="square" rtlCol="0">
            <a:spAutoFit/>
          </a:bodyPr>
          <a:lstStyle/>
          <a:p>
            <a:pPr algn="ctr"/>
            <a:r>
              <a:rPr lang="en-US" altLang="ja-JP" sz="6000" b="1" dirty="0" err="1">
                <a:solidFill>
                  <a:srgbClr val="FF0000"/>
                </a:solidFill>
              </a:rPr>
              <a:t>Chú</a:t>
            </a:r>
            <a:r>
              <a:rPr lang="en-US" altLang="ja-JP" sz="6000" b="1" dirty="0">
                <a:solidFill>
                  <a:srgbClr val="FF0000"/>
                </a:solidFill>
              </a:rPr>
              <a:t> ý</a:t>
            </a:r>
            <a:r>
              <a:rPr lang="ja-JP" altLang="en-US" sz="6000" b="1" dirty="0">
                <a:solidFill>
                  <a:srgbClr val="FF0000"/>
                </a:solidFill>
              </a:rPr>
              <a:t>！</a:t>
            </a:r>
            <a:endParaRPr kumimoji="1" lang="ja-JP" altLang="en-US" sz="6000" b="1" dirty="0">
              <a:solidFill>
                <a:srgbClr val="FF0000"/>
              </a:solidFill>
            </a:endParaRPr>
          </a:p>
        </p:txBody>
      </p:sp>
      <p:sp>
        <p:nvSpPr>
          <p:cNvPr id="11" name="Google Shape;140;p6"/>
          <p:cNvSpPr txBox="1"/>
          <p:nvPr/>
        </p:nvSpPr>
        <p:spPr>
          <a:xfrm>
            <a:off x="2743200" y="4637869"/>
            <a:ext cx="4782392" cy="1015622"/>
          </a:xfrm>
          <a:prstGeom prst="rect">
            <a:avLst/>
          </a:prstGeom>
          <a:solidFill>
            <a:srgbClr val="B00D1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6000" dirty="0">
                <a:solidFill>
                  <a:schemeClr val="lt1"/>
                </a:solidFill>
                <a:latin typeface="Arial"/>
                <a:ea typeface="Arial"/>
                <a:cs typeface="Arial"/>
                <a:sym typeface="Arial"/>
              </a:rPr>
              <a:t>14 tháng 2</a:t>
            </a:r>
            <a:endParaRPr sz="6000" b="1" dirty="0">
              <a:solidFill>
                <a:schemeClr val="lt1"/>
              </a:solidFill>
              <a:latin typeface="Arial"/>
              <a:ea typeface="Arial"/>
              <a:cs typeface="Arial"/>
              <a:sym typeface="Arial"/>
            </a:endParaRPr>
          </a:p>
        </p:txBody>
      </p:sp>
      <p:sp>
        <p:nvSpPr>
          <p:cNvPr id="12" name="Google Shape;140;p6"/>
          <p:cNvSpPr txBox="1"/>
          <p:nvPr/>
        </p:nvSpPr>
        <p:spPr>
          <a:xfrm>
            <a:off x="2743200" y="5653491"/>
            <a:ext cx="4782392" cy="769401"/>
          </a:xfrm>
          <a:prstGeom prst="rect">
            <a:avLst/>
          </a:prstGeom>
          <a:solidFill>
            <a:srgbClr val="B00D19"/>
          </a:solidFill>
          <a:ln>
            <a:noFill/>
          </a:ln>
        </p:spPr>
        <p:txBody>
          <a:bodyPr spcFirstLastPara="1" wrap="square" lIns="91425" tIns="45700" rIns="91425" bIns="45700" anchor="t" anchorCtr="0">
            <a:spAutoFit/>
          </a:bodyPr>
          <a:lstStyle/>
          <a:p>
            <a:pPr lvl="0" algn="ctr"/>
            <a:r>
              <a:rPr lang="en-US" altLang="ja-JP" sz="4400" dirty="0" err="1">
                <a:solidFill>
                  <a:schemeClr val="lt1"/>
                </a:solidFill>
              </a:rPr>
              <a:t>Ngày</a:t>
            </a:r>
            <a:r>
              <a:rPr lang="en-US" altLang="ja-JP" sz="4400" dirty="0">
                <a:solidFill>
                  <a:schemeClr val="lt1"/>
                </a:solidFill>
              </a:rPr>
              <a:t> </a:t>
            </a:r>
            <a:r>
              <a:rPr lang="en-US" altLang="ja-JP" sz="4400" dirty="0" err="1">
                <a:solidFill>
                  <a:schemeClr val="lt1"/>
                </a:solidFill>
              </a:rPr>
              <a:t>lễ</a:t>
            </a:r>
            <a:r>
              <a:rPr lang="en-US" altLang="ja-JP" sz="4400" dirty="0">
                <a:solidFill>
                  <a:schemeClr val="lt1"/>
                </a:solidFill>
              </a:rPr>
              <a:t> </a:t>
            </a:r>
            <a:r>
              <a:rPr lang="en-US" altLang="ja-JP" sz="4400" dirty="0" err="1">
                <a:solidFill>
                  <a:schemeClr val="lt1"/>
                </a:solidFill>
              </a:rPr>
              <a:t>tình</a:t>
            </a:r>
            <a:r>
              <a:rPr lang="en-US" altLang="ja-JP" sz="4400" dirty="0">
                <a:solidFill>
                  <a:schemeClr val="lt1"/>
                </a:solidFill>
              </a:rPr>
              <a:t> </a:t>
            </a:r>
            <a:r>
              <a:rPr lang="en-US" altLang="ja-JP" sz="4400" dirty="0" err="1">
                <a:solidFill>
                  <a:schemeClr val="lt1"/>
                </a:solidFill>
              </a:rPr>
              <a:t>yêu</a:t>
            </a:r>
            <a:endParaRPr lang="en-US" altLang="ja-JP" sz="4400" dirty="0">
              <a:solidFill>
                <a:schemeClr val="lt1"/>
              </a:solidFill>
            </a:endParaRPr>
          </a:p>
        </p:txBody>
      </p:sp>
      <p:pic>
        <p:nvPicPr>
          <p:cNvPr id="13" name="Google Shape;102;p2">
            <a:extLst>
              <a:ext uri="{FF2B5EF4-FFF2-40B4-BE49-F238E27FC236}">
                <a16:creationId xmlns:a16="http://schemas.microsoft.com/office/drawing/2014/main" id="{8527C7A7-9552-4187-B5A2-79E8DD2B50D5}"/>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390831"/>
            <a:ext cx="2033861" cy="1382010"/>
          </a:xfrm>
          <a:prstGeom prst="rect">
            <a:avLst/>
          </a:prstGeom>
          <a:noFill/>
          <a:ln>
            <a:noFill/>
          </a:ln>
        </p:spPr>
      </p:pic>
      <p:pic>
        <p:nvPicPr>
          <p:cNvPr id="14"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155761" y="410611"/>
            <a:ext cx="2001951" cy="1362230"/>
          </a:xfrm>
          <a:prstGeom prst="rect">
            <a:avLst/>
          </a:prstGeom>
          <a:noFill/>
          <a:ln>
            <a:noFill/>
          </a:ln>
        </p:spPr>
      </p:pic>
    </p:spTree>
    <p:extLst>
      <p:ext uri="{BB962C8B-B14F-4D97-AF65-F5344CB8AC3E}">
        <p14:creationId xmlns:p14="http://schemas.microsoft.com/office/powerpoint/2010/main" val="1945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5" name="グラフィックス 4" descr="広告 単色塗りつぶし">
            <a:extLst>
              <a:ext uri="{FF2B5EF4-FFF2-40B4-BE49-F238E27FC236}">
                <a16:creationId xmlns:a16="http://schemas.microsoft.com/office/drawing/2014/main" id="{20F8296C-3AEF-4E02-BD04-86001A2A2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4151" y="1962675"/>
            <a:ext cx="914400" cy="914400"/>
          </a:xfrm>
          <a:prstGeom prst="rect">
            <a:avLst/>
          </a:prstGeom>
        </p:spPr>
      </p:pic>
      <p:sp>
        <p:nvSpPr>
          <p:cNvPr id="6" name="Google Shape;395;p2">
            <a:extLst>
              <a:ext uri="{FF2B5EF4-FFF2-40B4-BE49-F238E27FC236}">
                <a16:creationId xmlns:a16="http://schemas.microsoft.com/office/drawing/2014/main" id="{71D409AF-348B-49D5-9308-EE591DC17426}"/>
              </a:ext>
            </a:extLst>
          </p:cNvPr>
          <p:cNvSpPr txBox="1"/>
          <p:nvPr/>
        </p:nvSpPr>
        <p:spPr>
          <a:xfrm>
            <a:off x="3222702" y="953910"/>
            <a:ext cx="8969298" cy="5632271"/>
          </a:xfrm>
          <a:prstGeom prst="rect">
            <a:avLst/>
          </a:prstGeom>
          <a:noFill/>
          <a:ln>
            <a:noFill/>
          </a:ln>
        </p:spPr>
        <p:txBody>
          <a:bodyPr spcFirstLastPara="1" wrap="square" lIns="91425" tIns="45700" rIns="91425" bIns="45700" anchor="t" anchorCtr="0">
            <a:spAutoFit/>
          </a:bodyPr>
          <a:lstStyle/>
          <a:p>
            <a:pPr lvl="0">
              <a:buSzPts val="4000"/>
            </a:pPr>
            <a:r>
              <a:rPr lang="ja-JP" sz="3600" b="1" i="0" u="none" strike="noStrike" cap="none" dirty="0">
                <a:solidFill>
                  <a:srgbClr val="000000"/>
                </a:solidFill>
                <a:sym typeface="Arial"/>
              </a:rPr>
              <a:t>１</a:t>
            </a:r>
            <a:r>
              <a:rPr lang="en-US" altLang="ja-JP" sz="3600" b="1" i="0" u="none" strike="noStrike" cap="none" dirty="0">
                <a:solidFill>
                  <a:srgbClr val="000000"/>
                </a:solidFill>
                <a:sym typeface="Arial"/>
              </a:rPr>
              <a:t>. </a:t>
            </a:r>
            <a:r>
              <a:rPr lang="en-US" altLang="ja-JP" sz="3600" b="1" dirty="0" err="1"/>
              <a:t>Mục</a:t>
            </a:r>
            <a:r>
              <a:rPr lang="en-US" altLang="ja-JP" sz="3600" b="1" dirty="0"/>
              <a:t> </a:t>
            </a:r>
            <a:r>
              <a:rPr lang="en-US" altLang="ja-JP" sz="3600" b="1" dirty="0" err="1"/>
              <a:t>tiêu</a:t>
            </a:r>
            <a:r>
              <a:rPr lang="en-US" altLang="ja-JP" sz="3600" b="1" dirty="0"/>
              <a:t> </a:t>
            </a:r>
            <a:r>
              <a:rPr lang="en-US" altLang="ja-JP" sz="3600" b="1" dirty="0" err="1"/>
              <a:t>toàn</a:t>
            </a:r>
            <a:r>
              <a:rPr lang="en-US" altLang="ja-JP" sz="3600" b="1" dirty="0"/>
              <a:t> </a:t>
            </a:r>
            <a:r>
              <a:rPr lang="en-US" altLang="ja-JP" sz="3600" b="1" dirty="0" err="1"/>
              <a:t>bài</a:t>
            </a:r>
            <a:endParaRPr sz="3600" dirty="0"/>
          </a:p>
          <a:p>
            <a:pPr lvl="0">
              <a:buSzPts val="4000"/>
            </a:pPr>
            <a:r>
              <a:rPr lang="ja-JP" sz="3600" b="1" i="0" u="none" strike="noStrike" cap="none" dirty="0">
                <a:solidFill>
                  <a:srgbClr val="000000"/>
                </a:solidFill>
                <a:sym typeface="Arial"/>
              </a:rPr>
              <a:t>２</a:t>
            </a:r>
            <a:r>
              <a:rPr lang="en-US" altLang="ja-JP" sz="3600" b="1" i="0" u="none" strike="noStrike" cap="none" dirty="0">
                <a:solidFill>
                  <a:srgbClr val="000000"/>
                </a:solidFill>
                <a:sym typeface="Arial"/>
              </a:rPr>
              <a:t>. </a:t>
            </a:r>
            <a:r>
              <a:rPr lang="en-US" altLang="ja-JP" sz="3600" b="1" dirty="0" err="1"/>
              <a:t>Lịch</a:t>
            </a:r>
            <a:r>
              <a:rPr lang="en-US" altLang="ja-JP" sz="3600" b="1" dirty="0"/>
              <a:t> </a:t>
            </a:r>
            <a:r>
              <a:rPr lang="en-US" altLang="ja-JP" sz="3600" b="1" dirty="0" err="1"/>
              <a:t>sự</a:t>
            </a:r>
            <a:r>
              <a:rPr lang="en-US" altLang="ja-JP" sz="3600" b="1" dirty="0"/>
              <a:t> </a:t>
            </a:r>
            <a:r>
              <a:rPr lang="en-US" altLang="ja-JP" sz="3600" b="1" dirty="0" err="1"/>
              <a:t>kiện</a:t>
            </a:r>
            <a:r>
              <a:rPr lang="en-US" altLang="ja-JP" sz="3600" b="1" dirty="0"/>
              <a:t> ở </a:t>
            </a:r>
            <a:r>
              <a:rPr lang="en-US" altLang="ja-JP" sz="3600" b="1" dirty="0" err="1"/>
              <a:t>Việt</a:t>
            </a:r>
            <a:r>
              <a:rPr lang="en-US" altLang="ja-JP" sz="3600" b="1" dirty="0"/>
              <a:t> Nam </a:t>
            </a:r>
            <a:r>
              <a:rPr lang="en-US" altLang="ja-JP" sz="3600" b="1" dirty="0" err="1"/>
              <a:t>và</a:t>
            </a:r>
            <a:r>
              <a:rPr lang="en-US" altLang="ja-JP" sz="3600" b="1" dirty="0"/>
              <a:t> </a:t>
            </a:r>
            <a:r>
              <a:rPr lang="en-US" altLang="ja-JP" sz="3600" b="1" dirty="0" err="1"/>
              <a:t>Nhật</a:t>
            </a:r>
            <a:r>
              <a:rPr lang="en-US" altLang="ja-JP" sz="3600" b="1" dirty="0"/>
              <a:t> </a:t>
            </a:r>
            <a:r>
              <a:rPr lang="en-US" altLang="ja-JP" sz="3600" b="1" dirty="0" err="1"/>
              <a:t>Bản</a:t>
            </a:r>
            <a:endParaRPr lang="en-US" altLang="ja-JP" sz="3600" b="1" dirty="0"/>
          </a:p>
          <a:p>
            <a:pPr lvl="0">
              <a:buSzPts val="4000"/>
            </a:pPr>
            <a:r>
              <a:rPr lang="ja-JP" sz="3600" b="1" i="0" u="none" strike="noStrike" cap="none" dirty="0">
                <a:solidFill>
                  <a:srgbClr val="000000"/>
                </a:solidFill>
                <a:sym typeface="Arial"/>
              </a:rPr>
              <a:t>３</a:t>
            </a:r>
            <a:r>
              <a:rPr lang="en-US" altLang="ja-JP" sz="3600" b="1" i="0" u="none" strike="noStrike" cap="none" dirty="0">
                <a:solidFill>
                  <a:srgbClr val="000000"/>
                </a:solidFill>
                <a:sym typeface="Arial"/>
              </a:rPr>
              <a:t>. </a:t>
            </a:r>
            <a:r>
              <a:rPr lang="vi-VN" altLang="ja-JP" sz="3600" b="1" dirty="0"/>
              <a:t>Câu đố về sự kiện thường niên</a:t>
            </a:r>
            <a:endParaRPr sz="3600" b="1" i="0" u="none" strike="noStrike" cap="none" dirty="0">
              <a:solidFill>
                <a:srgbClr val="000000"/>
              </a:solidFill>
              <a:sym typeface="Arial"/>
            </a:endParaRPr>
          </a:p>
          <a:p>
            <a:pPr lvl="0">
              <a:buSzPts val="4000"/>
            </a:pPr>
            <a:r>
              <a:rPr lang="ja-JP" sz="3600" b="1" i="0" u="none" strike="noStrike" cap="none" dirty="0">
                <a:solidFill>
                  <a:srgbClr val="000000"/>
                </a:solidFill>
                <a:sym typeface="Arial"/>
              </a:rPr>
              <a:t>４</a:t>
            </a:r>
            <a:r>
              <a:rPr lang="en-US" altLang="ja-JP" sz="3600" b="1" dirty="0"/>
              <a:t>. </a:t>
            </a:r>
            <a:r>
              <a:rPr lang="vi-VN" altLang="ja-JP" sz="3600" b="1" dirty="0"/>
              <a:t>Sự kiện thường niên ở Nhật</a:t>
            </a:r>
            <a:endParaRPr lang="en-US" altLang="ja-JP" sz="3600" b="1" dirty="0"/>
          </a:p>
          <a:p>
            <a:pPr lvl="0">
              <a:buSzPts val="4000"/>
            </a:pPr>
            <a:r>
              <a:rPr lang="ja-JP" sz="3600" b="1" i="0" u="none" strike="noStrike" cap="none" dirty="0">
                <a:solidFill>
                  <a:srgbClr val="000000"/>
                </a:solidFill>
                <a:sym typeface="Arial"/>
              </a:rPr>
              <a:t>５</a:t>
            </a:r>
            <a:r>
              <a:rPr lang="en-US" altLang="ja-JP" sz="3600" b="1" i="0" u="none" strike="noStrike" cap="none" dirty="0">
                <a:solidFill>
                  <a:srgbClr val="000000"/>
                </a:solidFill>
                <a:sym typeface="Arial"/>
              </a:rPr>
              <a:t>. </a:t>
            </a:r>
            <a:r>
              <a:rPr lang="en-US" altLang="ja-JP" sz="3600" b="1" dirty="0"/>
              <a:t>So </a:t>
            </a:r>
            <a:r>
              <a:rPr lang="en-US" altLang="ja-JP" sz="3600" b="1" dirty="0" err="1"/>
              <a:t>sánh</a:t>
            </a:r>
            <a:r>
              <a:rPr lang="en-US" altLang="ja-JP" sz="3600" b="1" dirty="0"/>
              <a:t> </a:t>
            </a:r>
            <a:r>
              <a:rPr lang="en-US" altLang="ja-JP" sz="3600" b="1" dirty="0" err="1"/>
              <a:t>sự</a:t>
            </a:r>
            <a:r>
              <a:rPr lang="en-US" altLang="ja-JP" sz="3600" b="1" dirty="0"/>
              <a:t> </a:t>
            </a:r>
            <a:r>
              <a:rPr lang="en-US" altLang="ja-JP" sz="3600" b="1" dirty="0" err="1"/>
              <a:t>kiện</a:t>
            </a:r>
            <a:r>
              <a:rPr lang="en-US" altLang="ja-JP" sz="3600" b="1" dirty="0"/>
              <a:t> ở </a:t>
            </a:r>
            <a:r>
              <a:rPr lang="en-US" altLang="ja-JP" sz="3600" b="1" dirty="0" err="1"/>
              <a:t>Việt</a:t>
            </a:r>
            <a:r>
              <a:rPr lang="en-US" altLang="ja-JP" sz="3600" b="1" dirty="0"/>
              <a:t> Nam </a:t>
            </a:r>
            <a:r>
              <a:rPr lang="en-US" altLang="ja-JP" sz="3600" b="1" dirty="0" err="1"/>
              <a:t>và</a:t>
            </a:r>
            <a:r>
              <a:rPr lang="en-US" altLang="ja-JP" sz="3600" b="1" dirty="0"/>
              <a:t> </a:t>
            </a:r>
            <a:r>
              <a:rPr lang="en-US" altLang="ja-JP" sz="3600" b="1" dirty="0" err="1"/>
              <a:t>Nhật</a:t>
            </a:r>
            <a:r>
              <a:rPr lang="en-US" altLang="ja-JP" sz="3600" b="1" dirty="0"/>
              <a:t> </a:t>
            </a:r>
            <a:r>
              <a:rPr lang="en-US" altLang="ja-JP" sz="3600" b="1" dirty="0" err="1"/>
              <a:t>Bản</a:t>
            </a:r>
            <a:endParaRPr sz="3600" b="1" i="0" u="none" strike="noStrike" cap="none" dirty="0">
              <a:solidFill>
                <a:srgbClr val="000000"/>
              </a:solidFill>
              <a:sym typeface="Arial"/>
            </a:endParaRPr>
          </a:p>
          <a:p>
            <a:pPr lvl="0">
              <a:buSzPts val="4000"/>
            </a:pPr>
            <a:r>
              <a:rPr lang="ja-JP" sz="3600" b="1" i="0" u="none" strike="noStrike" cap="none" dirty="0">
                <a:solidFill>
                  <a:srgbClr val="000000"/>
                </a:solidFill>
                <a:sym typeface="Arial"/>
              </a:rPr>
              <a:t>６</a:t>
            </a:r>
            <a:r>
              <a:rPr lang="en-US" altLang="ja-JP" sz="3600" b="1" i="0" u="none" strike="noStrike" cap="none" dirty="0">
                <a:solidFill>
                  <a:srgbClr val="000000"/>
                </a:solidFill>
                <a:sym typeface="Arial"/>
              </a:rPr>
              <a:t>. </a:t>
            </a:r>
            <a:r>
              <a:rPr lang="en-US" altLang="ja-JP" sz="3600" b="1" dirty="0" err="1"/>
              <a:t>Tết</a:t>
            </a:r>
            <a:r>
              <a:rPr lang="en-US" altLang="ja-JP" sz="3600" b="1" dirty="0"/>
              <a:t> </a:t>
            </a:r>
            <a:r>
              <a:rPr lang="en-US" altLang="ja-JP" sz="3600" b="1" dirty="0" err="1"/>
              <a:t>của</a:t>
            </a:r>
            <a:r>
              <a:rPr lang="en-US" altLang="ja-JP" sz="3600" b="1" dirty="0"/>
              <a:t> </a:t>
            </a:r>
            <a:r>
              <a:rPr lang="en-US" altLang="ja-JP" sz="3600" b="1" dirty="0" err="1"/>
              <a:t>Việt</a:t>
            </a:r>
            <a:r>
              <a:rPr lang="en-US" altLang="ja-JP" sz="3600" b="1" dirty="0"/>
              <a:t> Nam </a:t>
            </a:r>
            <a:r>
              <a:rPr lang="en-US" altLang="ja-JP" sz="3600" b="1" dirty="0" err="1"/>
              <a:t>và</a:t>
            </a:r>
            <a:r>
              <a:rPr lang="en-US" altLang="ja-JP" sz="3600" b="1" dirty="0"/>
              <a:t> </a:t>
            </a:r>
            <a:r>
              <a:rPr lang="en-US" altLang="ja-JP" sz="3600" b="1" dirty="0" err="1"/>
              <a:t>Nhật</a:t>
            </a:r>
            <a:r>
              <a:rPr lang="en-US" altLang="ja-JP" sz="3600" b="1" dirty="0"/>
              <a:t> </a:t>
            </a:r>
            <a:r>
              <a:rPr lang="en-US" altLang="ja-JP" sz="3600" b="1" dirty="0" err="1"/>
              <a:t>Bản</a:t>
            </a:r>
            <a:endParaRPr lang="en-US" altLang="ja-JP" sz="3600" b="1" dirty="0"/>
          </a:p>
          <a:p>
            <a:pPr lvl="0">
              <a:buSzPts val="4000"/>
            </a:pPr>
            <a:r>
              <a:rPr lang="ja-JP" sz="3600" b="1" i="0" u="none" strike="noStrike" cap="none" dirty="0">
                <a:solidFill>
                  <a:srgbClr val="000000"/>
                </a:solidFill>
                <a:sym typeface="Arial"/>
              </a:rPr>
              <a:t>７</a:t>
            </a:r>
            <a:r>
              <a:rPr lang="en-US" altLang="ja-JP" sz="3600" b="1" i="0" u="none" strike="noStrike" cap="none" dirty="0">
                <a:solidFill>
                  <a:srgbClr val="000000"/>
                </a:solidFill>
                <a:sym typeface="Arial"/>
              </a:rPr>
              <a:t>. </a:t>
            </a:r>
            <a:r>
              <a:rPr lang="en-US" altLang="ja-JP" sz="3600" b="1" dirty="0" err="1"/>
              <a:t>Sự</a:t>
            </a:r>
            <a:r>
              <a:rPr lang="en-US" altLang="ja-JP" sz="3600" b="1" dirty="0"/>
              <a:t> </a:t>
            </a:r>
            <a:r>
              <a:rPr lang="en-US" altLang="ja-JP" sz="3600" b="1" dirty="0" err="1"/>
              <a:t>kiện</a:t>
            </a:r>
            <a:r>
              <a:rPr lang="en-US" altLang="ja-JP" sz="3600" b="1" dirty="0"/>
              <a:t> ở </a:t>
            </a:r>
            <a:r>
              <a:rPr lang="en-US" altLang="ja-JP" sz="3600" b="1" dirty="0" err="1"/>
              <a:t>Việt</a:t>
            </a:r>
            <a:r>
              <a:rPr lang="en-US" altLang="ja-JP" sz="3600" b="1" dirty="0"/>
              <a:t> Nam </a:t>
            </a:r>
            <a:r>
              <a:rPr lang="en-US" altLang="ja-JP" sz="3600" b="1" dirty="0" err="1"/>
              <a:t>muốn</a:t>
            </a:r>
            <a:r>
              <a:rPr lang="en-US" altLang="ja-JP" sz="3600" b="1" dirty="0"/>
              <a:t> </a:t>
            </a:r>
            <a:r>
              <a:rPr lang="en-US" altLang="ja-JP" sz="3600" b="1" dirty="0" err="1"/>
              <a:t>giới</a:t>
            </a:r>
            <a:r>
              <a:rPr lang="en-US" altLang="ja-JP" sz="3600" b="1" dirty="0"/>
              <a:t> </a:t>
            </a:r>
            <a:r>
              <a:rPr lang="en-US" altLang="ja-JP" sz="3600" b="1" dirty="0" err="1"/>
              <a:t>thiệu</a:t>
            </a:r>
            <a:endParaRPr lang="en-US" altLang="ja-JP" sz="3600" b="1" dirty="0"/>
          </a:p>
          <a:p>
            <a:pPr lvl="0">
              <a:buSzPts val="4000"/>
            </a:pPr>
            <a:r>
              <a:rPr lang="ja-JP" sz="3600" b="1" i="0" u="none" strike="noStrike" cap="none" dirty="0">
                <a:solidFill>
                  <a:srgbClr val="000000"/>
                </a:solidFill>
                <a:sym typeface="Arial"/>
              </a:rPr>
              <a:t>８</a:t>
            </a:r>
            <a:r>
              <a:rPr lang="en-US" altLang="ja-JP" sz="3600" b="1" i="0" u="none" strike="noStrike" cap="none" dirty="0">
                <a:solidFill>
                  <a:srgbClr val="000000"/>
                </a:solidFill>
                <a:sym typeface="Arial"/>
              </a:rPr>
              <a:t>. </a:t>
            </a:r>
            <a:r>
              <a:rPr lang="en-US" altLang="ja-JP" sz="3600" b="1" dirty="0" err="1"/>
              <a:t>Kết</a:t>
            </a:r>
            <a:r>
              <a:rPr lang="en-US" altLang="ja-JP" sz="3600" b="1" dirty="0"/>
              <a:t> </a:t>
            </a:r>
            <a:r>
              <a:rPr lang="en-US" altLang="ja-JP" sz="3600" b="1" dirty="0" err="1"/>
              <a:t>luận</a:t>
            </a:r>
            <a:endParaRPr lang="en-US" altLang="ja-JP" sz="3600" b="1" dirty="0"/>
          </a:p>
          <a:p>
            <a:pPr lvl="0">
              <a:buSzPts val="4000"/>
            </a:pPr>
            <a:r>
              <a:rPr lang="ja-JP" altLang="en-US" sz="3600" b="1" i="0" u="none" strike="noStrike" cap="none" dirty="0">
                <a:solidFill>
                  <a:srgbClr val="000000"/>
                </a:solidFill>
                <a:sym typeface="Arial"/>
              </a:rPr>
              <a:t>９</a:t>
            </a:r>
            <a:r>
              <a:rPr lang="en-US" altLang="ja-JP" sz="3600" b="1" dirty="0"/>
              <a:t>. </a:t>
            </a:r>
            <a:r>
              <a:rPr lang="en-US" altLang="ja-JP" sz="3600" b="1" dirty="0" err="1"/>
              <a:t>Câu</a:t>
            </a:r>
            <a:r>
              <a:rPr lang="en-US" altLang="ja-JP" sz="3600" b="1" dirty="0"/>
              <a:t> </a:t>
            </a:r>
            <a:r>
              <a:rPr lang="en-US" altLang="ja-JP" sz="3600" b="1" dirty="0" err="1"/>
              <a:t>hỏi</a:t>
            </a:r>
            <a:r>
              <a:rPr lang="en-US" altLang="ja-JP" sz="3600" b="1" dirty="0"/>
              <a:t> </a:t>
            </a:r>
            <a:r>
              <a:rPr lang="en-US" altLang="ja-JP" sz="3600" b="1" dirty="0" err="1"/>
              <a:t>thường</a:t>
            </a:r>
            <a:r>
              <a:rPr lang="en-US" altLang="ja-JP" sz="3600" b="1" dirty="0"/>
              <a:t> </a:t>
            </a:r>
            <a:r>
              <a:rPr lang="en-US" altLang="ja-JP" sz="3600" b="1" dirty="0" err="1"/>
              <a:t>gặp</a:t>
            </a:r>
            <a:endParaRPr sz="3600" b="1" i="0" u="none" strike="noStrike" cap="none" dirty="0">
              <a:solidFill>
                <a:srgbClr val="000000"/>
              </a:solidFill>
              <a:sym typeface="Arial"/>
            </a:endParaRPr>
          </a:p>
        </p:txBody>
      </p:sp>
      <p:pic>
        <p:nvPicPr>
          <p:cNvPr id="8" name="Google Shape;397;p2" descr="広告 単色塗りつぶし"/>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06551" y="2115075"/>
            <a:ext cx="914400" cy="914400"/>
          </a:xfrm>
          <a:prstGeom prst="rect">
            <a:avLst/>
          </a:prstGeom>
          <a:noFill/>
          <a:ln>
            <a:noFill/>
          </a:ln>
        </p:spPr>
      </p:pic>
      <p:sp>
        <p:nvSpPr>
          <p:cNvPr id="9" name="Google Shape;396;p2"/>
          <p:cNvSpPr/>
          <p:nvPr/>
        </p:nvSpPr>
        <p:spPr>
          <a:xfrm>
            <a:off x="0" y="0"/>
            <a:ext cx="3222702" cy="6858000"/>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r>
              <a:rPr lang="en-US" altLang="ja-JP" sz="4000" dirty="0" err="1">
                <a:solidFill>
                  <a:srgbClr val="FFFFFF"/>
                </a:solidFill>
              </a:rPr>
              <a:t>Nội</a:t>
            </a:r>
            <a:r>
              <a:rPr lang="en-US" altLang="ja-JP" sz="4000" dirty="0">
                <a:solidFill>
                  <a:srgbClr val="FFFFFF"/>
                </a:solidFill>
              </a:rPr>
              <a:t> dung</a:t>
            </a:r>
          </a:p>
          <a:p>
            <a:pPr lvl="0" algn="ctr">
              <a:buSzPts val="4000"/>
            </a:pPr>
            <a:r>
              <a:rPr lang="en-US" altLang="ja-JP" sz="4000" dirty="0" err="1">
                <a:solidFill>
                  <a:srgbClr val="FFFFFF"/>
                </a:solidFill>
              </a:rPr>
              <a:t>bài</a:t>
            </a:r>
            <a:r>
              <a:rPr lang="en-US" altLang="ja-JP" sz="4000" dirty="0">
                <a:solidFill>
                  <a:srgbClr val="FFFFFF"/>
                </a:solidFill>
              </a:rPr>
              <a:t> </a:t>
            </a:r>
            <a:r>
              <a:rPr lang="en-US" altLang="ja-JP" sz="4000" dirty="0" err="1">
                <a:solidFill>
                  <a:srgbClr val="FFFFFF"/>
                </a:solidFill>
              </a:rPr>
              <a:t>giảng</a:t>
            </a:r>
            <a:endParaRPr sz="4000" b="0" i="0" u="none" strike="noStrike" cap="none" dirty="0">
              <a:solidFill>
                <a:srgbClr val="FFFFFF"/>
              </a:solidFill>
              <a:latin typeface="Arial"/>
              <a:ea typeface="Arial"/>
              <a:cs typeface="Arial"/>
              <a:sym typeface="Arial"/>
            </a:endParaRPr>
          </a:p>
        </p:txBody>
      </p:sp>
      <p:pic>
        <p:nvPicPr>
          <p:cNvPr id="10" name="Google Shape;397;p2" descr="広告 単色塗りつぶし"/>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54151" y="1962675"/>
            <a:ext cx="914400" cy="914400"/>
          </a:xfrm>
          <a:prstGeom prst="rect">
            <a:avLst/>
          </a:prstGeom>
          <a:noFill/>
          <a:ln>
            <a:noFill/>
          </a:ln>
        </p:spPr>
      </p:pic>
    </p:spTree>
    <p:extLst>
      <p:ext uri="{BB962C8B-B14F-4D97-AF65-F5344CB8AC3E}">
        <p14:creationId xmlns:p14="http://schemas.microsoft.com/office/powerpoint/2010/main" val="104291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5"/>
          <p:cNvPicPr preferRelativeResize="0"/>
          <p:nvPr/>
        </p:nvPicPr>
        <p:blipFill rotWithShape="1">
          <a:blip r:embed="rId3">
            <a:alphaModFix/>
          </a:blip>
          <a:srcRect/>
          <a:stretch/>
        </p:blipFill>
        <p:spPr>
          <a:xfrm>
            <a:off x="4071026" y="1793477"/>
            <a:ext cx="3856732" cy="3104199"/>
          </a:xfrm>
          <a:prstGeom prst="rect">
            <a:avLst/>
          </a:prstGeom>
          <a:noFill/>
          <a:ln>
            <a:noFill/>
          </a:ln>
        </p:spPr>
      </p:pic>
      <p:pic>
        <p:nvPicPr>
          <p:cNvPr id="226" name="Google Shape;226;p15"/>
          <p:cNvPicPr preferRelativeResize="0"/>
          <p:nvPr/>
        </p:nvPicPr>
        <p:blipFill rotWithShape="1">
          <a:blip r:embed="rId4">
            <a:alphaModFix/>
          </a:blip>
          <a:srcRect/>
          <a:stretch/>
        </p:blipFill>
        <p:spPr>
          <a:xfrm>
            <a:off x="622810" y="3566197"/>
            <a:ext cx="3450213" cy="3160279"/>
          </a:xfrm>
          <a:prstGeom prst="rect">
            <a:avLst/>
          </a:prstGeom>
          <a:noFill/>
          <a:ln>
            <a:noFill/>
          </a:ln>
        </p:spPr>
      </p:pic>
      <p:pic>
        <p:nvPicPr>
          <p:cNvPr id="227" name="Google Shape;227;p15"/>
          <p:cNvPicPr preferRelativeResize="0"/>
          <p:nvPr/>
        </p:nvPicPr>
        <p:blipFill rotWithShape="1">
          <a:blip r:embed="rId5">
            <a:alphaModFix/>
          </a:blip>
          <a:srcRect/>
          <a:stretch/>
        </p:blipFill>
        <p:spPr>
          <a:xfrm>
            <a:off x="7993947" y="1292399"/>
            <a:ext cx="4198053" cy="5565601"/>
          </a:xfrm>
          <a:prstGeom prst="rect">
            <a:avLst/>
          </a:prstGeom>
          <a:noFill/>
          <a:ln>
            <a:noFill/>
          </a:ln>
        </p:spPr>
      </p:pic>
      <p:pic>
        <p:nvPicPr>
          <p:cNvPr id="229" name="Google Shape;229;p15"/>
          <p:cNvPicPr preferRelativeResize="0"/>
          <p:nvPr/>
        </p:nvPicPr>
        <p:blipFill rotWithShape="1">
          <a:blip r:embed="rId6">
            <a:alphaModFix/>
          </a:blip>
          <a:srcRect/>
          <a:stretch/>
        </p:blipFill>
        <p:spPr>
          <a:xfrm>
            <a:off x="622810" y="288099"/>
            <a:ext cx="3382027" cy="3382027"/>
          </a:xfrm>
          <a:prstGeom prst="rect">
            <a:avLst/>
          </a:prstGeom>
          <a:noFill/>
          <a:ln>
            <a:noFill/>
          </a:ln>
        </p:spPr>
      </p:pic>
      <p:sp>
        <p:nvSpPr>
          <p:cNvPr id="7" name="テキスト ボックス 6"/>
          <p:cNvSpPr txBox="1"/>
          <p:nvPr/>
        </p:nvSpPr>
        <p:spPr>
          <a:xfrm>
            <a:off x="8187752" y="1894891"/>
            <a:ext cx="3855859" cy="1200329"/>
          </a:xfrm>
          <a:prstGeom prst="rect">
            <a:avLst/>
          </a:prstGeom>
          <a:noFill/>
        </p:spPr>
        <p:txBody>
          <a:bodyPr wrap="square" rtlCol="0">
            <a:spAutoFit/>
          </a:bodyPr>
          <a:lstStyle/>
          <a:p>
            <a:pPr algn="ctr"/>
            <a:r>
              <a:rPr lang="en-US" altLang="ja-JP" sz="7200" b="1" dirty="0" err="1">
                <a:solidFill>
                  <a:srgbClr val="FF0000"/>
                </a:solidFill>
              </a:rPr>
              <a:t>Chú</a:t>
            </a:r>
            <a:r>
              <a:rPr lang="en-US" altLang="ja-JP" sz="7200" b="1" dirty="0">
                <a:solidFill>
                  <a:srgbClr val="FF0000"/>
                </a:solidFill>
              </a:rPr>
              <a:t> ý</a:t>
            </a:r>
            <a:r>
              <a:rPr lang="ja-JP" altLang="en-US" sz="7200" b="1" dirty="0">
                <a:solidFill>
                  <a:srgbClr val="FF0000"/>
                </a:solidFill>
              </a:rPr>
              <a:t>！</a:t>
            </a:r>
            <a:endParaRPr kumimoji="1" lang="ja-JP" altLang="en-US" sz="7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8" name="Google Shape;140;p6"/>
          <p:cNvSpPr txBox="1"/>
          <p:nvPr/>
        </p:nvSpPr>
        <p:spPr>
          <a:xfrm>
            <a:off x="219102" y="110839"/>
            <a:ext cx="4038634" cy="1015622"/>
          </a:xfrm>
          <a:prstGeom prst="rect">
            <a:avLst/>
          </a:prstGeom>
          <a:solidFill>
            <a:srgbClr val="B00D1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6000" dirty="0">
                <a:solidFill>
                  <a:schemeClr val="lt1"/>
                </a:solidFill>
                <a:latin typeface="Arial"/>
                <a:ea typeface="Arial"/>
                <a:cs typeface="Arial"/>
                <a:sym typeface="Arial"/>
              </a:rPr>
              <a:t>14 tháng </a:t>
            </a:r>
            <a:r>
              <a:rPr lang="en-US" altLang="ja-JP" sz="6000" dirty="0">
                <a:solidFill>
                  <a:schemeClr val="lt1"/>
                </a:solidFill>
                <a:latin typeface="Arial"/>
                <a:ea typeface="Arial"/>
                <a:cs typeface="Arial"/>
                <a:sym typeface="Arial"/>
              </a:rPr>
              <a:t>3</a:t>
            </a:r>
            <a:endParaRPr sz="6000" b="1" dirty="0">
              <a:solidFill>
                <a:schemeClr val="lt1"/>
              </a:solidFill>
              <a:latin typeface="Arial"/>
              <a:ea typeface="Arial"/>
              <a:cs typeface="Arial"/>
              <a:sym typeface="Arial"/>
            </a:endParaRPr>
          </a:p>
        </p:txBody>
      </p:sp>
      <p:sp>
        <p:nvSpPr>
          <p:cNvPr id="11" name="Google Shape;140;p6"/>
          <p:cNvSpPr txBox="1"/>
          <p:nvPr/>
        </p:nvSpPr>
        <p:spPr>
          <a:xfrm>
            <a:off x="219102" y="1126461"/>
            <a:ext cx="4038634" cy="769401"/>
          </a:xfrm>
          <a:prstGeom prst="rect">
            <a:avLst/>
          </a:prstGeom>
          <a:solidFill>
            <a:srgbClr val="B00D19"/>
          </a:solidFill>
          <a:ln>
            <a:noFill/>
          </a:ln>
        </p:spPr>
        <p:txBody>
          <a:bodyPr spcFirstLastPara="1" wrap="square" lIns="91425" tIns="45700" rIns="91425" bIns="45700" anchor="t" anchorCtr="0">
            <a:spAutoFit/>
          </a:bodyPr>
          <a:lstStyle/>
          <a:p>
            <a:pPr algn="ctr"/>
            <a:r>
              <a:rPr lang="en-US" altLang="ja-JP" sz="4400" dirty="0">
                <a:solidFill>
                  <a:schemeClr val="bg1"/>
                </a:solidFill>
              </a:rPr>
              <a:t>Valentine </a:t>
            </a:r>
            <a:r>
              <a:rPr lang="en-US" altLang="ja-JP" sz="4400" dirty="0" err="1">
                <a:solidFill>
                  <a:schemeClr val="bg1"/>
                </a:solidFill>
              </a:rPr>
              <a:t>trắng</a:t>
            </a:r>
            <a:endParaRPr lang="ja-JP" altLang="en-US" sz="4400" dirty="0">
              <a:solidFill>
                <a:schemeClr val="bg1"/>
              </a:solidFill>
            </a:endParaRPr>
          </a:p>
        </p:txBody>
      </p:sp>
      <p:pic>
        <p:nvPicPr>
          <p:cNvPr id="12" name="Picture 2" descr="ホワイトデーのイラスト「彼女にプレゼント」">
            <a:extLst>
              <a:ext uri="{FF2B5EF4-FFF2-40B4-BE49-F238E27FC236}">
                <a16:creationId xmlns:a16="http://schemas.microsoft.com/office/drawing/2014/main" id="{22313A3A-C611-4352-A2BB-155F7340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052" y="2170737"/>
            <a:ext cx="4844716" cy="4687263"/>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227;p15"/>
          <p:cNvPicPr preferRelativeResize="0"/>
          <p:nvPr/>
        </p:nvPicPr>
        <p:blipFill rotWithShape="1">
          <a:blip r:embed="rId4">
            <a:alphaModFix/>
          </a:blip>
          <a:srcRect/>
          <a:stretch/>
        </p:blipFill>
        <p:spPr>
          <a:xfrm>
            <a:off x="7993947" y="1292399"/>
            <a:ext cx="4198053" cy="5565601"/>
          </a:xfrm>
          <a:prstGeom prst="rect">
            <a:avLst/>
          </a:prstGeom>
          <a:noFill/>
          <a:ln>
            <a:noFill/>
          </a:ln>
        </p:spPr>
      </p:pic>
      <p:sp>
        <p:nvSpPr>
          <p:cNvPr id="14" name="テキスト ボックス 13"/>
          <p:cNvSpPr txBox="1"/>
          <p:nvPr/>
        </p:nvSpPr>
        <p:spPr>
          <a:xfrm>
            <a:off x="8187752" y="1894891"/>
            <a:ext cx="3855859" cy="1200329"/>
          </a:xfrm>
          <a:prstGeom prst="rect">
            <a:avLst/>
          </a:prstGeom>
          <a:noFill/>
        </p:spPr>
        <p:txBody>
          <a:bodyPr wrap="square" rtlCol="0">
            <a:spAutoFit/>
          </a:bodyPr>
          <a:lstStyle/>
          <a:p>
            <a:pPr algn="ctr"/>
            <a:r>
              <a:rPr lang="en-US" altLang="ja-JP" sz="7200" b="1" dirty="0" err="1">
                <a:solidFill>
                  <a:srgbClr val="FF0000"/>
                </a:solidFill>
              </a:rPr>
              <a:t>Chú</a:t>
            </a:r>
            <a:r>
              <a:rPr lang="en-US" altLang="ja-JP" sz="7200" b="1" dirty="0">
                <a:solidFill>
                  <a:srgbClr val="FF0000"/>
                </a:solidFill>
              </a:rPr>
              <a:t> ý</a:t>
            </a:r>
            <a:r>
              <a:rPr lang="ja-JP" altLang="en-US" sz="7200" b="1" dirty="0">
                <a:solidFill>
                  <a:srgbClr val="FF0000"/>
                </a:solidFill>
              </a:rPr>
              <a:t>！</a:t>
            </a:r>
            <a:endParaRPr kumimoji="1" lang="ja-JP" altLang="en-US" sz="7200" b="1" dirty="0">
              <a:solidFill>
                <a:srgbClr val="FF0000"/>
              </a:solidFill>
            </a:endParaRPr>
          </a:p>
        </p:txBody>
      </p:sp>
    </p:spTree>
    <p:extLst>
      <p:ext uri="{BB962C8B-B14F-4D97-AF65-F5344CB8AC3E}">
        <p14:creationId xmlns:p14="http://schemas.microsoft.com/office/powerpoint/2010/main" val="29574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図 5" descr="店, カラフル, 多い, ストリート が含まれている画像&#10;&#10;自動的に生成された説明">
            <a:extLst>
              <a:ext uri="{FF2B5EF4-FFF2-40B4-BE49-F238E27FC236}">
                <a16:creationId xmlns:a16="http://schemas.microsoft.com/office/drawing/2014/main" id="{EAC35581-4AB9-45BD-854F-28F77298A2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4602" y="0"/>
            <a:ext cx="2874860" cy="3833146"/>
          </a:xfrm>
          <a:prstGeom prst="rect">
            <a:avLst/>
          </a:prstGeom>
        </p:spPr>
      </p:pic>
      <p:pic>
        <p:nvPicPr>
          <p:cNvPr id="7" name="図 6" descr="テーブル, 装飾, 吊るす, ケーキ が含まれている画像&#10;&#10;自動的に生成された説明">
            <a:extLst>
              <a:ext uri="{FF2B5EF4-FFF2-40B4-BE49-F238E27FC236}">
                <a16:creationId xmlns:a16="http://schemas.microsoft.com/office/drawing/2014/main" id="{BC71C498-0CE7-4E21-B79D-7BBA9A3878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0587" y="0"/>
            <a:ext cx="2921413" cy="3895217"/>
          </a:xfrm>
          <a:prstGeom prst="rect">
            <a:avLst/>
          </a:prstGeom>
        </p:spPr>
      </p:pic>
      <p:pic>
        <p:nvPicPr>
          <p:cNvPr id="2054" name="Picture 6" descr="「参拝する着物女子」の写真［モデル：河村友歌］">
            <a:extLst>
              <a:ext uri="{FF2B5EF4-FFF2-40B4-BE49-F238E27FC236}">
                <a16:creationId xmlns:a16="http://schemas.microsoft.com/office/drawing/2014/main" id="{2DBFB20E-1023-470F-A92B-96493ECAE1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16425" y="4363701"/>
            <a:ext cx="3738943" cy="24910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かがみもちの飾り」の写真">
            <a:extLst>
              <a:ext uri="{FF2B5EF4-FFF2-40B4-BE49-F238E27FC236}">
                <a16:creationId xmlns:a16="http://schemas.microsoft.com/office/drawing/2014/main" id="{3C6506DF-FE56-4B55-87AA-6FB634D84B7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867551" y="4011318"/>
            <a:ext cx="2307203" cy="28536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伊勢海老とおせち料理」の写真">
            <a:extLst>
              <a:ext uri="{FF2B5EF4-FFF2-40B4-BE49-F238E27FC236}">
                <a16:creationId xmlns:a16="http://schemas.microsoft.com/office/drawing/2014/main" id="{581F304A-FF85-4324-B635-D6B794A5664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4705" y="4373855"/>
            <a:ext cx="3738943" cy="2491091"/>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descr="屋外, 電車, 大きい, 乗る が含まれている画像&#10;&#10;自動的に生成された説明">
            <a:extLst>
              <a:ext uri="{FF2B5EF4-FFF2-40B4-BE49-F238E27FC236}">
                <a16:creationId xmlns:a16="http://schemas.microsoft.com/office/drawing/2014/main" id="{817CD409-06C3-4E76-9D96-14D60104BD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5728854" y="464791"/>
            <a:ext cx="3871417" cy="2903563"/>
          </a:xfrm>
          <a:prstGeom prst="rect">
            <a:avLst/>
          </a:prstGeom>
        </p:spPr>
      </p:pic>
      <p:sp>
        <p:nvSpPr>
          <p:cNvPr id="10" name="Google Shape;404;p3"/>
          <p:cNvSpPr/>
          <p:nvPr/>
        </p:nvSpPr>
        <p:spPr>
          <a:xfrm>
            <a:off x="-38100" y="3208"/>
            <a:ext cx="3222702"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endParaRPr lang="en-US" altLang="ja-JP" sz="4000" dirty="0">
              <a:solidFill>
                <a:srgbClr val="FFFFFF"/>
              </a:solidFill>
            </a:endParaRPr>
          </a:p>
          <a:p>
            <a:pPr lvl="0" algn="ctr">
              <a:buSzPts val="4000"/>
            </a:pPr>
            <a:r>
              <a:rPr lang="en-US" altLang="ja-JP" sz="4000" dirty="0" err="1">
                <a:solidFill>
                  <a:srgbClr val="FFFFFF"/>
                </a:solidFill>
              </a:rPr>
              <a:t>Tết</a:t>
            </a:r>
            <a:r>
              <a:rPr lang="en-US" altLang="ja-JP" sz="4000" dirty="0">
                <a:solidFill>
                  <a:srgbClr val="FFFFFF"/>
                </a:solidFill>
              </a:rPr>
              <a:t> </a:t>
            </a:r>
            <a:r>
              <a:rPr lang="en-US" altLang="ja-JP" sz="4000" dirty="0" err="1">
                <a:solidFill>
                  <a:srgbClr val="FFFFFF"/>
                </a:solidFill>
              </a:rPr>
              <a:t>của</a:t>
            </a:r>
            <a:r>
              <a:rPr lang="en-US" altLang="ja-JP" sz="4000" dirty="0">
                <a:solidFill>
                  <a:srgbClr val="FFFFFF"/>
                </a:solidFill>
              </a:rPr>
              <a:t> </a:t>
            </a:r>
            <a:r>
              <a:rPr lang="en-US" altLang="ja-JP" sz="4000" dirty="0" err="1">
                <a:solidFill>
                  <a:srgbClr val="FFFFFF"/>
                </a:solidFill>
              </a:rPr>
              <a:t>Việt</a:t>
            </a:r>
            <a:r>
              <a:rPr lang="en-US" altLang="ja-JP" sz="4000" dirty="0">
                <a:solidFill>
                  <a:srgbClr val="FFFFFF"/>
                </a:solidFill>
              </a:rPr>
              <a:t> Nam </a:t>
            </a:r>
            <a:r>
              <a:rPr lang="en-US" altLang="ja-JP" sz="4000" dirty="0" err="1">
                <a:solidFill>
                  <a:srgbClr val="FFFFFF"/>
                </a:solidFill>
              </a:rPr>
              <a:t>và</a:t>
            </a:r>
            <a:r>
              <a:rPr lang="en-US" altLang="ja-JP" sz="4000" dirty="0">
                <a:solidFill>
                  <a:srgbClr val="FFFFFF"/>
                </a:solidFill>
              </a:rPr>
              <a:t> </a:t>
            </a:r>
            <a:r>
              <a:rPr lang="en-US" altLang="ja-JP" sz="4000" dirty="0" err="1">
                <a:solidFill>
                  <a:srgbClr val="FFFFFF"/>
                </a:solidFill>
              </a:rPr>
              <a:t>Nhật</a:t>
            </a:r>
            <a:r>
              <a:rPr lang="en-US" altLang="ja-JP" sz="4000" dirty="0">
                <a:solidFill>
                  <a:srgbClr val="FFFFFF"/>
                </a:solidFill>
              </a:rPr>
              <a:t> </a:t>
            </a:r>
            <a:r>
              <a:rPr lang="en-US" altLang="ja-JP" sz="4000" dirty="0" err="1">
                <a:solidFill>
                  <a:srgbClr val="FFFFFF"/>
                </a:solidFill>
              </a:rPr>
              <a:t>Bản</a:t>
            </a:r>
            <a:endParaRPr sz="4000" b="0" i="0" u="none" strike="noStrike" cap="none" dirty="0">
              <a:solidFill>
                <a:srgbClr val="FFFFFF"/>
              </a:solidFill>
              <a:latin typeface="Arial"/>
              <a:ea typeface="Arial"/>
              <a:cs typeface="Arial"/>
              <a:sym typeface="Arial"/>
            </a:endParaRPr>
          </a:p>
        </p:txBody>
      </p:sp>
      <p:sp>
        <p:nvSpPr>
          <p:cNvPr id="11"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dirty="0"/>
              <a:t>６</a:t>
            </a:r>
            <a:endParaRPr dirty="0"/>
          </a:p>
        </p:txBody>
      </p:sp>
    </p:spTree>
    <p:extLst>
      <p:ext uri="{BB962C8B-B14F-4D97-AF65-F5344CB8AC3E}">
        <p14:creationId xmlns:p14="http://schemas.microsoft.com/office/powerpoint/2010/main" val="40430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6148" name="Picture 4" descr="ナースキャップのない女性看護師のイラスト「疑問」">
            <a:extLst>
              <a:ext uri="{FF2B5EF4-FFF2-40B4-BE49-F238E27FC236}">
                <a16:creationId xmlns:a16="http://schemas.microsoft.com/office/drawing/2014/main" id="{E9EB0719-BEC7-4FD2-96BE-9966479DAA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4515" y="1855172"/>
            <a:ext cx="2919804" cy="4036595"/>
          </a:xfrm>
          <a:prstGeom prst="rect">
            <a:avLst/>
          </a:prstGeom>
          <a:noFill/>
          <a:extLst>
            <a:ext uri="{909E8E84-426E-40DD-AFC4-6F175D3DCCD1}">
              <a14:hiddenFill xmlns:a14="http://schemas.microsoft.com/office/drawing/2010/main">
                <a:solidFill>
                  <a:srgbClr val="FFFFFF"/>
                </a:solidFill>
              </a14:hiddenFill>
            </a:ext>
          </a:extLst>
        </p:spPr>
      </p:pic>
      <p:sp>
        <p:nvSpPr>
          <p:cNvPr id="11" name="吹き出し: 円形 10">
            <a:extLst>
              <a:ext uri="{FF2B5EF4-FFF2-40B4-BE49-F238E27FC236}">
                <a16:creationId xmlns:a16="http://schemas.microsoft.com/office/drawing/2014/main" id="{9AD1D8BA-346B-4E41-A7B3-CA8618BA9ED0}"/>
              </a:ext>
            </a:extLst>
          </p:cNvPr>
          <p:cNvSpPr/>
          <p:nvPr/>
        </p:nvSpPr>
        <p:spPr>
          <a:xfrm>
            <a:off x="2837274" y="363256"/>
            <a:ext cx="2622885" cy="1648327"/>
          </a:xfrm>
          <a:prstGeom prst="wedgeEllipseCallout">
            <a:avLst>
              <a:gd name="adj1" fmla="val -16705"/>
              <a:gd name="adj2" fmla="val 5958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ja-JP" sz="3200" b="1" i="0" dirty="0">
                <a:solidFill>
                  <a:srgbClr val="000000"/>
                </a:solidFill>
                <a:effectLst/>
              </a:rPr>
              <a:t>TẾT</a:t>
            </a:r>
            <a:r>
              <a:rPr lang="en-US" altLang="ja-JP" sz="3200" b="1" i="0" dirty="0">
                <a:solidFill>
                  <a:srgbClr val="000000"/>
                </a:solidFill>
                <a:effectLst/>
              </a:rPr>
              <a:t>?</a:t>
            </a:r>
            <a:endParaRPr kumimoji="1" lang="ja-JP" altLang="en-US" sz="3200" b="1" dirty="0"/>
          </a:p>
        </p:txBody>
      </p:sp>
      <p:pic>
        <p:nvPicPr>
          <p:cNvPr id="19" name="Picture 8" descr="何も書かれていないカレンダーのイラスト">
            <a:extLst>
              <a:ext uri="{FF2B5EF4-FFF2-40B4-BE49-F238E27FC236}">
                <a16:creationId xmlns:a16="http://schemas.microsoft.com/office/drawing/2014/main" id="{D8C3DED5-D0C2-4F4C-929F-E596924B0F6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804" r="13788"/>
          <a:stretch/>
        </p:blipFill>
        <p:spPr bwMode="auto">
          <a:xfrm>
            <a:off x="963930" y="5883441"/>
            <a:ext cx="4311166" cy="798123"/>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8D479CD6-706F-4235-BD0B-12741FDBB5E3}"/>
              </a:ext>
            </a:extLst>
          </p:cNvPr>
          <p:cNvSpPr txBox="1"/>
          <p:nvPr/>
        </p:nvSpPr>
        <p:spPr>
          <a:xfrm>
            <a:off x="2624306" y="6132881"/>
            <a:ext cx="1109745" cy="584775"/>
          </a:xfrm>
          <a:prstGeom prst="rect">
            <a:avLst/>
          </a:prstGeom>
          <a:noFill/>
        </p:spPr>
        <p:txBody>
          <a:bodyPr wrap="square" rtlCol="0">
            <a:spAutoFit/>
          </a:bodyPr>
          <a:lstStyle/>
          <a:p>
            <a:r>
              <a:rPr kumimoji="0" lang="vi-VN" altLang="ja-JP"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sym typeface="Arial"/>
              </a:rPr>
              <a:t>TẾT</a:t>
            </a:r>
            <a:endParaRPr kumimoji="1" lang="ja-JP" altLang="en-US" sz="1800" b="1" dirty="0"/>
          </a:p>
        </p:txBody>
      </p:sp>
      <p:cxnSp>
        <p:nvCxnSpPr>
          <p:cNvPr id="23" name="直線矢印コネクタ 22">
            <a:extLst>
              <a:ext uri="{FF2B5EF4-FFF2-40B4-BE49-F238E27FC236}">
                <a16:creationId xmlns:a16="http://schemas.microsoft.com/office/drawing/2014/main" id="{C8BC2BB9-4D2A-4698-8705-4E6D824A5120}"/>
              </a:ext>
            </a:extLst>
          </p:cNvPr>
          <p:cNvCxnSpPr>
            <a:cxnSpLocks/>
          </p:cNvCxnSpPr>
          <p:nvPr/>
        </p:nvCxnSpPr>
        <p:spPr>
          <a:xfrm>
            <a:off x="142039" y="6675549"/>
            <a:ext cx="5953961" cy="18046"/>
          </a:xfrm>
          <a:prstGeom prst="straightConnector1">
            <a:avLst/>
          </a:prstGeom>
          <a:ln w="7620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Google Shape;101;p2">
            <a:extLst>
              <a:ext uri="{FF2B5EF4-FFF2-40B4-BE49-F238E27FC236}">
                <a16:creationId xmlns:a16="http://schemas.microsoft.com/office/drawing/2014/main" id="{F2BCDA6C-A644-45EC-80E1-1849D0A1AEB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pic>
        <p:nvPicPr>
          <p:cNvPr id="27" name="Google Shape;102;p2">
            <a:extLst>
              <a:ext uri="{FF2B5EF4-FFF2-40B4-BE49-F238E27FC236}">
                <a16:creationId xmlns:a16="http://schemas.microsoft.com/office/drawing/2014/main" id="{D9C2A374-EFB6-4323-BFD1-F0E8F09D0340}"/>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158139" y="0"/>
            <a:ext cx="2033861" cy="1382010"/>
          </a:xfrm>
          <a:prstGeom prst="rect">
            <a:avLst/>
          </a:prstGeom>
          <a:noFill/>
          <a:ln>
            <a:noFill/>
          </a:ln>
        </p:spPr>
      </p:pic>
      <p:pic>
        <p:nvPicPr>
          <p:cNvPr id="16" name="Picture 6" descr="ナースキャップのない女性看護師のイラスト「ひらめいた」">
            <a:extLst>
              <a:ext uri="{FF2B5EF4-FFF2-40B4-BE49-F238E27FC236}">
                <a16:creationId xmlns:a16="http://schemas.microsoft.com/office/drawing/2014/main" id="{BE94858B-DA0A-43A6-8D50-D054EF82C1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56164" y="1840831"/>
            <a:ext cx="2919804" cy="4036595"/>
          </a:xfrm>
          <a:prstGeom prst="rect">
            <a:avLst/>
          </a:prstGeom>
          <a:noFill/>
          <a:extLst>
            <a:ext uri="{909E8E84-426E-40DD-AFC4-6F175D3DCCD1}">
              <a14:hiddenFill xmlns:a14="http://schemas.microsoft.com/office/drawing/2010/main">
                <a:solidFill>
                  <a:srgbClr val="FFFFFF"/>
                </a:solidFill>
              </a14:hiddenFill>
            </a:ext>
          </a:extLst>
        </p:spPr>
      </p:pic>
      <p:sp>
        <p:nvSpPr>
          <p:cNvPr id="17" name="吹き出し: 円形 16">
            <a:extLst>
              <a:ext uri="{FF2B5EF4-FFF2-40B4-BE49-F238E27FC236}">
                <a16:creationId xmlns:a16="http://schemas.microsoft.com/office/drawing/2014/main" id="{D30318C5-8521-46FD-93FF-F93183CFC821}"/>
              </a:ext>
            </a:extLst>
          </p:cNvPr>
          <p:cNvSpPr/>
          <p:nvPr/>
        </p:nvSpPr>
        <p:spPr>
          <a:xfrm>
            <a:off x="6263430" y="493294"/>
            <a:ext cx="3466301" cy="1648327"/>
          </a:xfrm>
          <a:prstGeom prst="wedgeEllipseCallout">
            <a:avLst>
              <a:gd name="adj1" fmla="val 20451"/>
              <a:gd name="adj2" fmla="val 6542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4000" b="1" dirty="0" err="1"/>
              <a:t>Ngày</a:t>
            </a:r>
            <a:r>
              <a:rPr kumimoji="1" lang="en-US" altLang="ja-JP" sz="4000" b="1" dirty="0"/>
              <a:t> 1/1!</a:t>
            </a:r>
            <a:endParaRPr kumimoji="1" lang="ja-JP" altLang="en-US" sz="4000" b="1" dirty="0"/>
          </a:p>
        </p:txBody>
      </p:sp>
      <p:pic>
        <p:nvPicPr>
          <p:cNvPr id="18" name="Picture 8" descr="何も書かれていないカレンダーのイラスト">
            <a:extLst>
              <a:ext uri="{FF2B5EF4-FFF2-40B4-BE49-F238E27FC236}">
                <a16:creationId xmlns:a16="http://schemas.microsoft.com/office/drawing/2014/main" id="{A3A65F33-6E92-4841-B985-DB4490F7369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877" r="13509"/>
          <a:stretch/>
        </p:blipFill>
        <p:spPr bwMode="auto">
          <a:xfrm>
            <a:off x="7106846" y="5889458"/>
            <a:ext cx="4245611" cy="79812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8D365E35-1291-4FAD-83B7-8AA43BFE2BC6}"/>
              </a:ext>
            </a:extLst>
          </p:cNvPr>
          <p:cNvSpPr txBox="1"/>
          <p:nvPr/>
        </p:nvSpPr>
        <p:spPr>
          <a:xfrm>
            <a:off x="7273730" y="6107603"/>
            <a:ext cx="4122757" cy="584775"/>
          </a:xfrm>
          <a:prstGeom prst="rect">
            <a:avLst/>
          </a:prstGeom>
          <a:noFill/>
        </p:spPr>
        <p:txBody>
          <a:bodyPr wrap="square" rtlCol="0">
            <a:spAutoFit/>
          </a:bodyPr>
          <a:lstStyle/>
          <a:p>
            <a:r>
              <a:rPr kumimoji="1" lang="en-US" altLang="ja-JP" sz="3200" b="1" dirty="0"/>
              <a:t>30</a:t>
            </a:r>
            <a:r>
              <a:rPr kumimoji="1" lang="ja-JP" altLang="en-US" sz="3200" b="1" dirty="0"/>
              <a:t>　</a:t>
            </a:r>
            <a:r>
              <a:rPr kumimoji="1" lang="en-US" altLang="ja-JP" sz="3200" b="1" dirty="0"/>
              <a:t>31</a:t>
            </a:r>
            <a:r>
              <a:rPr kumimoji="1" lang="ja-JP" altLang="en-US" sz="3200" b="1" dirty="0"/>
              <a:t>　</a:t>
            </a:r>
            <a:r>
              <a:rPr kumimoji="1" lang="en-US" altLang="ja-JP" sz="3200" b="1" dirty="0"/>
              <a:t>1</a:t>
            </a:r>
            <a:r>
              <a:rPr kumimoji="1" lang="ja-JP" altLang="en-US" sz="3200" b="1" dirty="0"/>
              <a:t>　  </a:t>
            </a:r>
            <a:r>
              <a:rPr kumimoji="1" lang="en-US" altLang="ja-JP" sz="3200" b="1" dirty="0"/>
              <a:t>2</a:t>
            </a:r>
            <a:r>
              <a:rPr kumimoji="1" lang="ja-JP" altLang="en-US" sz="3200" b="1" dirty="0"/>
              <a:t>　  </a:t>
            </a:r>
            <a:r>
              <a:rPr kumimoji="1" lang="en-US" altLang="ja-JP" sz="3200" b="1" dirty="0"/>
              <a:t>3</a:t>
            </a:r>
            <a:endParaRPr kumimoji="1" lang="ja-JP" altLang="en-US" sz="3200" b="1" dirty="0"/>
          </a:p>
        </p:txBody>
      </p:sp>
      <p:sp>
        <p:nvSpPr>
          <p:cNvPr id="24" name="テキスト ボックス 23">
            <a:extLst>
              <a:ext uri="{FF2B5EF4-FFF2-40B4-BE49-F238E27FC236}">
                <a16:creationId xmlns:a16="http://schemas.microsoft.com/office/drawing/2014/main" id="{27B9C462-DC60-4204-8AD0-63C2BB3A6B5F}"/>
              </a:ext>
            </a:extLst>
          </p:cNvPr>
          <p:cNvSpPr txBox="1"/>
          <p:nvPr/>
        </p:nvSpPr>
        <p:spPr>
          <a:xfrm>
            <a:off x="8794864" y="5419286"/>
            <a:ext cx="2557593" cy="461665"/>
          </a:xfrm>
          <a:prstGeom prst="rect">
            <a:avLst/>
          </a:prstGeom>
          <a:solidFill>
            <a:schemeClr val="bg1"/>
          </a:solidFill>
          <a:ln w="38100">
            <a:solidFill>
              <a:srgbClr val="969BA1"/>
            </a:solidFill>
          </a:ln>
        </p:spPr>
        <p:txBody>
          <a:bodyPr wrap="square" rtlCol="0">
            <a:spAutoFit/>
          </a:bodyPr>
          <a:lstStyle/>
          <a:p>
            <a:pPr algn="ctr"/>
            <a:r>
              <a:rPr kumimoji="1" lang="en-US" altLang="ja-JP" sz="2400" b="1" dirty="0" err="1"/>
              <a:t>Tháng</a:t>
            </a:r>
            <a:r>
              <a:rPr kumimoji="1" lang="en-US" altLang="ja-JP" sz="2400" b="1" dirty="0"/>
              <a:t> 1</a:t>
            </a:r>
          </a:p>
        </p:txBody>
      </p:sp>
      <p:sp>
        <p:nvSpPr>
          <p:cNvPr id="3" name="正方形/長方形 2">
            <a:extLst>
              <a:ext uri="{FF2B5EF4-FFF2-40B4-BE49-F238E27FC236}">
                <a16:creationId xmlns:a16="http://schemas.microsoft.com/office/drawing/2014/main" id="{739F0DFB-762C-4DE2-AD42-F3FE97C90158}"/>
              </a:ext>
            </a:extLst>
          </p:cNvPr>
          <p:cNvSpPr/>
          <p:nvPr/>
        </p:nvSpPr>
        <p:spPr>
          <a:xfrm>
            <a:off x="10996864" y="2273966"/>
            <a:ext cx="697832" cy="12031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AE3DD3CB-211E-4156-9AB7-F521322A79CC}"/>
              </a:ext>
            </a:extLst>
          </p:cNvPr>
          <p:cNvCxnSpPr/>
          <p:nvPr/>
        </p:nvCxnSpPr>
        <p:spPr>
          <a:xfrm>
            <a:off x="963930" y="6675549"/>
            <a:ext cx="4311166" cy="120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963B1E5F-FC0D-46E3-9332-BDC8F50E822C}"/>
              </a:ext>
            </a:extLst>
          </p:cNvPr>
          <p:cNvCxnSpPr>
            <a:cxnSpLocks/>
          </p:cNvCxnSpPr>
          <p:nvPr/>
        </p:nvCxnSpPr>
        <p:spPr>
          <a:xfrm>
            <a:off x="6263430" y="6705629"/>
            <a:ext cx="5953961" cy="18046"/>
          </a:xfrm>
          <a:prstGeom prst="straightConnector1">
            <a:avLst/>
          </a:prstGeom>
          <a:ln w="7620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BEE17EB-D487-4141-BD05-BB3F3F9E6BFA}"/>
              </a:ext>
            </a:extLst>
          </p:cNvPr>
          <p:cNvCxnSpPr/>
          <p:nvPr/>
        </p:nvCxnSpPr>
        <p:spPr>
          <a:xfrm>
            <a:off x="7085321" y="6705629"/>
            <a:ext cx="4311166" cy="120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27B9C462-DC60-4204-8AD0-63C2BB3A6B5F}"/>
              </a:ext>
            </a:extLst>
          </p:cNvPr>
          <p:cNvSpPr txBox="1"/>
          <p:nvPr/>
        </p:nvSpPr>
        <p:spPr>
          <a:xfrm>
            <a:off x="7106847" y="5426441"/>
            <a:ext cx="1655934" cy="461665"/>
          </a:xfrm>
          <a:prstGeom prst="rect">
            <a:avLst/>
          </a:prstGeom>
          <a:solidFill>
            <a:schemeClr val="bg1"/>
          </a:solidFill>
          <a:ln w="38100">
            <a:solidFill>
              <a:srgbClr val="969BA1"/>
            </a:solidFill>
          </a:ln>
        </p:spPr>
        <p:txBody>
          <a:bodyPr wrap="square" rtlCol="0">
            <a:spAutoFit/>
          </a:bodyPr>
          <a:lstStyle/>
          <a:p>
            <a:pPr algn="ctr"/>
            <a:r>
              <a:rPr kumimoji="1" lang="en-US" altLang="ja-JP" sz="2400" b="1" dirty="0" err="1"/>
              <a:t>Tháng</a:t>
            </a:r>
            <a:r>
              <a:rPr kumimoji="1" lang="en-US" altLang="ja-JP" sz="2400" b="1" dirty="0"/>
              <a:t> 12</a:t>
            </a:r>
          </a:p>
        </p:txBody>
      </p:sp>
    </p:spTree>
    <p:extLst>
      <p:ext uri="{BB962C8B-B14F-4D97-AF65-F5344CB8AC3E}">
        <p14:creationId xmlns:p14="http://schemas.microsoft.com/office/powerpoint/2010/main" val="25685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xit" presetSubtype="0" fill="hold" grpId="0"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21" grpId="0"/>
      <p:bldP spid="24" grpId="0" animBg="1"/>
      <p:bldP spid="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 name="Picture 8" descr="何も書かれていないカレンダーのイラスト">
            <a:extLst>
              <a:ext uri="{FF2B5EF4-FFF2-40B4-BE49-F238E27FC236}">
                <a16:creationId xmlns:a16="http://schemas.microsoft.com/office/drawing/2014/main" id="{D8C3DED5-D0C2-4F4C-929F-E596924B0F6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3804" r="13788"/>
          <a:stretch/>
        </p:blipFill>
        <p:spPr bwMode="auto">
          <a:xfrm>
            <a:off x="4104169" y="5462331"/>
            <a:ext cx="4311166" cy="798123"/>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8D479CD6-706F-4235-BD0B-12741FDBB5E3}"/>
              </a:ext>
            </a:extLst>
          </p:cNvPr>
          <p:cNvSpPr txBox="1"/>
          <p:nvPr/>
        </p:nvSpPr>
        <p:spPr>
          <a:xfrm>
            <a:off x="5795913" y="5711771"/>
            <a:ext cx="1591472" cy="584775"/>
          </a:xfrm>
          <a:prstGeom prst="rect">
            <a:avLst/>
          </a:prstGeom>
          <a:noFill/>
        </p:spPr>
        <p:txBody>
          <a:bodyPr wrap="square" rtlCol="0">
            <a:spAutoFit/>
          </a:bodyPr>
          <a:lstStyle/>
          <a:p>
            <a:r>
              <a:rPr kumimoji="0" lang="vi-VN" altLang="ja-JP"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sym typeface="Arial"/>
              </a:rPr>
              <a:t>TẾT</a:t>
            </a:r>
            <a:r>
              <a:rPr kumimoji="0" lang="ja-JP"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sym typeface="Arial"/>
              </a:rPr>
              <a:t>？</a:t>
            </a:r>
            <a:endParaRPr kumimoji="1" lang="ja-JP" altLang="en-US" sz="1800" b="1" dirty="0"/>
          </a:p>
        </p:txBody>
      </p:sp>
      <p:cxnSp>
        <p:nvCxnSpPr>
          <p:cNvPr id="23" name="直線矢印コネクタ 22">
            <a:extLst>
              <a:ext uri="{FF2B5EF4-FFF2-40B4-BE49-F238E27FC236}">
                <a16:creationId xmlns:a16="http://schemas.microsoft.com/office/drawing/2014/main" id="{C8BC2BB9-4D2A-4698-8705-4E6D824A5120}"/>
              </a:ext>
            </a:extLst>
          </p:cNvPr>
          <p:cNvCxnSpPr>
            <a:cxnSpLocks/>
          </p:cNvCxnSpPr>
          <p:nvPr/>
        </p:nvCxnSpPr>
        <p:spPr>
          <a:xfrm>
            <a:off x="3282278" y="6254439"/>
            <a:ext cx="5953961" cy="18046"/>
          </a:xfrm>
          <a:prstGeom prst="straightConnector1">
            <a:avLst/>
          </a:prstGeom>
          <a:ln w="7620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Google Shape;101;p2">
            <a:extLst>
              <a:ext uri="{FF2B5EF4-FFF2-40B4-BE49-F238E27FC236}">
                <a16:creationId xmlns:a16="http://schemas.microsoft.com/office/drawing/2014/main" id="{F2BCDA6C-A644-45EC-80E1-1849D0A1AEB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cxnSp>
        <p:nvCxnSpPr>
          <p:cNvPr id="4" name="直線コネクタ 3">
            <a:extLst>
              <a:ext uri="{FF2B5EF4-FFF2-40B4-BE49-F238E27FC236}">
                <a16:creationId xmlns:a16="http://schemas.microsoft.com/office/drawing/2014/main" id="{AE3DD3CB-211E-4156-9AB7-F521322A79CC}"/>
              </a:ext>
            </a:extLst>
          </p:cNvPr>
          <p:cNvCxnSpPr/>
          <p:nvPr/>
        </p:nvCxnSpPr>
        <p:spPr>
          <a:xfrm>
            <a:off x="4104169" y="6254439"/>
            <a:ext cx="4311166" cy="120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爆竹のイラスト">
            <a:extLst>
              <a:ext uri="{FF2B5EF4-FFF2-40B4-BE49-F238E27FC236}">
                <a16:creationId xmlns:a16="http://schemas.microsoft.com/office/drawing/2014/main" id="{537B65EA-22A7-474E-8BDB-4056F76F9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311" y="751972"/>
            <a:ext cx="2779777" cy="27797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外で騒ぐ酔っぱらいのイラスト">
            <a:extLst>
              <a:ext uri="{FF2B5EF4-FFF2-40B4-BE49-F238E27FC236}">
                <a16:creationId xmlns:a16="http://schemas.microsoft.com/office/drawing/2014/main" id="{9D48B2FC-9514-4118-B44F-27DFDDA57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9535" y="1378920"/>
            <a:ext cx="4097753" cy="4097753"/>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41;p6">
            <a:extLst>
              <a:ext uri="{FF2B5EF4-FFF2-40B4-BE49-F238E27FC236}">
                <a16:creationId xmlns:a16="http://schemas.microsoft.com/office/drawing/2014/main" id="{E0D59EAB-3B71-433E-8F8C-7CE5273F9C15}"/>
              </a:ext>
            </a:extLst>
          </p:cNvPr>
          <p:cNvSpPr/>
          <p:nvPr/>
        </p:nvSpPr>
        <p:spPr>
          <a:xfrm>
            <a:off x="3618515" y="521061"/>
            <a:ext cx="5679563" cy="537895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19831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pic>
        <p:nvPicPr>
          <p:cNvPr id="3" name="Google Shape;102;p2">
            <a:extLst>
              <a:ext uri="{FF2B5EF4-FFF2-40B4-BE49-F238E27FC236}">
                <a16:creationId xmlns:a16="http://schemas.microsoft.com/office/drawing/2014/main" id="{99026F8F-7DBC-4772-AD98-A62AE7DAAA3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58139" y="0"/>
            <a:ext cx="2033861" cy="1382010"/>
          </a:xfrm>
          <a:prstGeom prst="rect">
            <a:avLst/>
          </a:prstGeom>
          <a:noFill/>
          <a:ln>
            <a:noFill/>
          </a:ln>
        </p:spPr>
      </p:pic>
      <p:pic>
        <p:nvPicPr>
          <p:cNvPr id="8194" name="Picture 2" descr="おせち料理のイラスト">
            <a:extLst>
              <a:ext uri="{FF2B5EF4-FFF2-40B4-BE49-F238E27FC236}">
                <a16:creationId xmlns:a16="http://schemas.microsoft.com/office/drawing/2014/main" id="{75A08CBD-CF8D-4723-96EB-D3C1BE18D0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5141" y="3818177"/>
            <a:ext cx="3087950" cy="30879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白味噌のお雑煮のイラスト">
            <a:extLst>
              <a:ext uri="{FF2B5EF4-FFF2-40B4-BE49-F238E27FC236}">
                <a16:creationId xmlns:a16="http://schemas.microsoft.com/office/drawing/2014/main" id="{77D2037B-456A-4B5E-ACC9-CB016022139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10231" y="5108781"/>
            <a:ext cx="1674979" cy="1674979"/>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05;p2">
            <a:extLst>
              <a:ext uri="{FF2B5EF4-FFF2-40B4-BE49-F238E27FC236}">
                <a16:creationId xmlns:a16="http://schemas.microsoft.com/office/drawing/2014/main" id="{6ACC8D4D-1961-4E62-9870-9185700DC8F6}"/>
              </a:ext>
            </a:extLst>
          </p:cNvPr>
          <p:cNvPicPr preferRelativeResize="0"/>
          <p:nvPr/>
        </p:nvPicPr>
        <p:blipFill rotWithShape="1">
          <a:blip r:embed="rId7">
            <a:alphaModFix/>
          </a:blip>
          <a:srcRect/>
          <a:stretch/>
        </p:blipFill>
        <p:spPr>
          <a:xfrm>
            <a:off x="5121262" y="74240"/>
            <a:ext cx="3677684" cy="3562212"/>
          </a:xfrm>
          <a:prstGeom prst="rect">
            <a:avLst/>
          </a:prstGeom>
          <a:noFill/>
          <a:ln>
            <a:noFill/>
          </a:ln>
        </p:spPr>
      </p:pic>
      <p:sp>
        <p:nvSpPr>
          <p:cNvPr id="4" name="矢印: 右 3">
            <a:extLst>
              <a:ext uri="{FF2B5EF4-FFF2-40B4-BE49-F238E27FC236}">
                <a16:creationId xmlns:a16="http://schemas.microsoft.com/office/drawing/2014/main" id="{25F56D90-97F4-4701-B73B-7B0E204699CB}"/>
              </a:ext>
            </a:extLst>
          </p:cNvPr>
          <p:cNvSpPr/>
          <p:nvPr/>
        </p:nvSpPr>
        <p:spPr>
          <a:xfrm rot="7787703">
            <a:off x="9150619" y="3646006"/>
            <a:ext cx="1435948" cy="4692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海老のイラスト">
            <a:extLst>
              <a:ext uri="{FF2B5EF4-FFF2-40B4-BE49-F238E27FC236}">
                <a16:creationId xmlns:a16="http://schemas.microsoft.com/office/drawing/2014/main" id="{A81BCDF0-7EC7-4232-ABEC-F37D07C668D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96378" y="1452150"/>
            <a:ext cx="16906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腰の曲がったお爺さんのイラスト（笑顔）">
            <a:extLst>
              <a:ext uri="{FF2B5EF4-FFF2-40B4-BE49-F238E27FC236}">
                <a16:creationId xmlns:a16="http://schemas.microsoft.com/office/drawing/2014/main" id="{0CFAAA53-91CE-4A79-AC7B-8B7BF693BB7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87066" y="1630489"/>
            <a:ext cx="1674979" cy="20059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お皿のイラスト">
            <a:extLst>
              <a:ext uri="{FF2B5EF4-FFF2-40B4-BE49-F238E27FC236}">
                <a16:creationId xmlns:a16="http://schemas.microsoft.com/office/drawing/2014/main" id="{A893FB13-0209-417D-843C-8257D101BEB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3883" y="1718850"/>
            <a:ext cx="3810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人, 男, テーブル, グループ が含まれている画像&#10;&#10;自動的に生成された説明">
            <a:extLst>
              <a:ext uri="{FF2B5EF4-FFF2-40B4-BE49-F238E27FC236}">
                <a16:creationId xmlns:a16="http://schemas.microsoft.com/office/drawing/2014/main" id="{FF1B93FA-76A0-464C-A55E-1BA1823159B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5400000">
            <a:off x="2194526" y="3468124"/>
            <a:ext cx="2719057" cy="3572654"/>
          </a:xfrm>
          <a:prstGeom prst="rect">
            <a:avLst/>
          </a:prstGeom>
        </p:spPr>
      </p:pic>
      <p:pic>
        <p:nvPicPr>
          <p:cNvPr id="1036" name="Picture 12">
            <a:extLst>
              <a:ext uri="{FF2B5EF4-FFF2-40B4-BE49-F238E27FC236}">
                <a16:creationId xmlns:a16="http://schemas.microsoft.com/office/drawing/2014/main" id="{07AB8239-3461-4FFE-9E4D-7C00889A8B3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1140973">
            <a:off x="1193497" y="1245447"/>
            <a:ext cx="1996947" cy="273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pic>
        <p:nvPicPr>
          <p:cNvPr id="3" name="Google Shape;102;p2">
            <a:extLst>
              <a:ext uri="{FF2B5EF4-FFF2-40B4-BE49-F238E27FC236}">
                <a16:creationId xmlns:a16="http://schemas.microsoft.com/office/drawing/2014/main" id="{99026F8F-7DBC-4772-AD98-A62AE7DAAA3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58139" y="0"/>
            <a:ext cx="2033861" cy="1382010"/>
          </a:xfrm>
          <a:prstGeom prst="rect">
            <a:avLst/>
          </a:prstGeom>
          <a:noFill/>
          <a:ln>
            <a:noFill/>
          </a:ln>
        </p:spPr>
      </p:pic>
      <p:pic>
        <p:nvPicPr>
          <p:cNvPr id="8198" name="Picture 6" descr="初詣のイラスト「カップルで初詣」">
            <a:extLst>
              <a:ext uri="{FF2B5EF4-FFF2-40B4-BE49-F238E27FC236}">
                <a16:creationId xmlns:a16="http://schemas.microsoft.com/office/drawing/2014/main" id="{FF28C231-ACA8-4889-A71B-D68C656FEA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5283" y="1945607"/>
            <a:ext cx="4816395" cy="4491288"/>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屋内, テーブル, 部屋, 建物 が含まれている画像&#10;&#10;自動的に生成された説明">
            <a:extLst>
              <a:ext uri="{FF2B5EF4-FFF2-40B4-BE49-F238E27FC236}">
                <a16:creationId xmlns:a16="http://schemas.microsoft.com/office/drawing/2014/main" id="{02D29341-770E-4FA9-8BE0-EAC8C7B4B0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0322" y="2213811"/>
            <a:ext cx="5374105" cy="4030579"/>
          </a:xfrm>
          <a:prstGeom prst="rect">
            <a:avLst/>
          </a:prstGeom>
        </p:spPr>
      </p:pic>
    </p:spTree>
    <p:extLst>
      <p:ext uri="{BB962C8B-B14F-4D97-AF65-F5344CB8AC3E}">
        <p14:creationId xmlns:p14="http://schemas.microsoft.com/office/powerpoint/2010/main" val="145338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pic>
        <p:nvPicPr>
          <p:cNvPr id="3" name="Google Shape;102;p2">
            <a:extLst>
              <a:ext uri="{FF2B5EF4-FFF2-40B4-BE49-F238E27FC236}">
                <a16:creationId xmlns:a16="http://schemas.microsoft.com/office/drawing/2014/main" id="{99026F8F-7DBC-4772-AD98-A62AE7DAAA3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58139" y="0"/>
            <a:ext cx="2033861" cy="1382010"/>
          </a:xfrm>
          <a:prstGeom prst="rect">
            <a:avLst/>
          </a:prstGeom>
          <a:noFill/>
          <a:ln>
            <a:noFill/>
          </a:ln>
        </p:spPr>
      </p:pic>
      <p:pic>
        <p:nvPicPr>
          <p:cNvPr id="8200" name="Picture 8" descr="お年玉のイラスト「ぽち袋」">
            <a:extLst>
              <a:ext uri="{FF2B5EF4-FFF2-40B4-BE49-F238E27FC236}">
                <a16:creationId xmlns:a16="http://schemas.microsoft.com/office/drawing/2014/main" id="{1D156EA1-DCE1-4BF7-AB34-3E2FA5E3BF5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33837" y="922678"/>
            <a:ext cx="2544029" cy="289917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F2ED774D-A3CA-4401-A7B5-41B4251FEA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4040008">
            <a:off x="2986039" y="1526649"/>
            <a:ext cx="2435544" cy="1691235"/>
          </a:xfrm>
          <a:prstGeom prst="rect">
            <a:avLst/>
          </a:prstGeom>
        </p:spPr>
      </p:pic>
      <p:sp>
        <p:nvSpPr>
          <p:cNvPr id="11" name="正方形/長方形 10">
            <a:extLst>
              <a:ext uri="{FF2B5EF4-FFF2-40B4-BE49-F238E27FC236}">
                <a16:creationId xmlns:a16="http://schemas.microsoft.com/office/drawing/2014/main" id="{C286B57B-56AA-4559-8CCA-E21339FFBB77}"/>
              </a:ext>
            </a:extLst>
          </p:cNvPr>
          <p:cNvSpPr/>
          <p:nvPr/>
        </p:nvSpPr>
        <p:spPr>
          <a:xfrm>
            <a:off x="625642" y="3950480"/>
            <a:ext cx="5470357" cy="26461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4" descr="f:id:heath911:20201221185247p:plain">
            <a:extLst>
              <a:ext uri="{FF2B5EF4-FFF2-40B4-BE49-F238E27FC236}">
                <a16:creationId xmlns:a16="http://schemas.microsoft.com/office/drawing/2014/main" id="{61F5CAAE-4736-4EFE-9C78-0323CAFB5AE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60633" y="4047637"/>
            <a:ext cx="4143205" cy="20301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83F8621F-27B4-4CCD-997F-9E7CA59D52F6}"/>
              </a:ext>
            </a:extLst>
          </p:cNvPr>
          <p:cNvGrpSpPr/>
          <p:nvPr/>
        </p:nvGrpSpPr>
        <p:grpSpPr>
          <a:xfrm>
            <a:off x="924438" y="4451155"/>
            <a:ext cx="3992609" cy="1919685"/>
            <a:chOff x="3848285" y="877090"/>
            <a:chExt cx="4977039" cy="2306028"/>
          </a:xfrm>
        </p:grpSpPr>
        <p:pic>
          <p:nvPicPr>
            <p:cNvPr id="14" name="Picture 2" descr="f:id:heath911:20201221192439p:plain">
              <a:extLst>
                <a:ext uri="{FF2B5EF4-FFF2-40B4-BE49-F238E27FC236}">
                  <a16:creationId xmlns:a16="http://schemas.microsoft.com/office/drawing/2014/main" id="{69F5CFC9-7935-4766-9B00-BAAD26A6F27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48285" y="877090"/>
              <a:ext cx="4977039" cy="230602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CF204758-8AB7-41E6-99FF-7DEA86913808}"/>
                </a:ext>
              </a:extLst>
            </p:cNvPr>
            <p:cNvSpPr/>
            <p:nvPr/>
          </p:nvSpPr>
          <p:spPr>
            <a:xfrm>
              <a:off x="7315200" y="2834640"/>
              <a:ext cx="1242060" cy="152400"/>
            </a:xfrm>
            <a:prstGeom prst="rect">
              <a:avLst/>
            </a:prstGeom>
            <a:solidFill>
              <a:srgbClr val="D1C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D3DD387-C96F-4BF1-B452-ED87A258B54B}"/>
                </a:ext>
              </a:extLst>
            </p:cNvPr>
            <p:cNvSpPr/>
            <p:nvPr/>
          </p:nvSpPr>
          <p:spPr>
            <a:xfrm rot="16200000">
              <a:off x="3359649" y="1817075"/>
              <a:ext cx="1242060" cy="152400"/>
            </a:xfrm>
            <a:prstGeom prst="rect">
              <a:avLst/>
            </a:prstGeom>
            <a:solidFill>
              <a:srgbClr val="D6D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6E3F2EBF-2FC7-4C96-97A3-AB4FEE645929}"/>
              </a:ext>
            </a:extLst>
          </p:cNvPr>
          <p:cNvGrpSpPr/>
          <p:nvPr/>
        </p:nvGrpSpPr>
        <p:grpSpPr>
          <a:xfrm>
            <a:off x="6394795" y="3950480"/>
            <a:ext cx="5038863" cy="2646142"/>
            <a:chOff x="5701553" y="3178686"/>
            <a:chExt cx="6490447" cy="3682241"/>
          </a:xfrm>
        </p:grpSpPr>
        <p:pic>
          <p:nvPicPr>
            <p:cNvPr id="18" name="図 17" descr="テキスト が含まれている画像&#10;&#10;自動的に生成された説明">
              <a:extLst>
                <a:ext uri="{FF2B5EF4-FFF2-40B4-BE49-F238E27FC236}">
                  <a16:creationId xmlns:a16="http://schemas.microsoft.com/office/drawing/2014/main" id="{529BECDD-8F85-47EF-ACAB-8649B1DE7A0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01553" y="3178686"/>
              <a:ext cx="6490447" cy="3682241"/>
            </a:xfrm>
            <a:prstGeom prst="rect">
              <a:avLst/>
            </a:prstGeom>
          </p:spPr>
        </p:pic>
        <p:sp>
          <p:nvSpPr>
            <p:cNvPr id="19" name="正方形/長方形 18">
              <a:extLst>
                <a:ext uri="{FF2B5EF4-FFF2-40B4-BE49-F238E27FC236}">
                  <a16:creationId xmlns:a16="http://schemas.microsoft.com/office/drawing/2014/main" id="{7C035CE3-7677-4E9C-8210-EC5BDC46CDEF}"/>
                </a:ext>
              </a:extLst>
            </p:cNvPr>
            <p:cNvSpPr/>
            <p:nvPr/>
          </p:nvSpPr>
          <p:spPr>
            <a:xfrm>
              <a:off x="8793242" y="5435860"/>
              <a:ext cx="853098" cy="207507"/>
            </a:xfrm>
            <a:prstGeom prst="rect">
              <a:avLst/>
            </a:prstGeom>
            <a:solidFill>
              <a:srgbClr val="B19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A8156AF-1758-492A-B51E-D1EC8753C46C}"/>
                </a:ext>
              </a:extLst>
            </p:cNvPr>
            <p:cNvSpPr/>
            <p:nvPr/>
          </p:nvSpPr>
          <p:spPr>
            <a:xfrm>
              <a:off x="10715164" y="5817471"/>
              <a:ext cx="853098" cy="207507"/>
            </a:xfrm>
            <a:prstGeom prst="rect">
              <a:avLst/>
            </a:prstGeom>
            <a:solidFill>
              <a:srgbClr val="949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4F4651C-DFD6-4E59-9620-14DAA65F8CAD}"/>
                </a:ext>
              </a:extLst>
            </p:cNvPr>
            <p:cNvSpPr/>
            <p:nvPr/>
          </p:nvSpPr>
          <p:spPr>
            <a:xfrm>
              <a:off x="6226948" y="4091154"/>
              <a:ext cx="853098" cy="140187"/>
            </a:xfrm>
            <a:prstGeom prst="rect">
              <a:avLst/>
            </a:prstGeom>
            <a:solidFill>
              <a:srgbClr val="8F9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1341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pic>
        <p:nvPicPr>
          <p:cNvPr id="3" name="Google Shape;102;p2">
            <a:extLst>
              <a:ext uri="{FF2B5EF4-FFF2-40B4-BE49-F238E27FC236}">
                <a16:creationId xmlns:a16="http://schemas.microsoft.com/office/drawing/2014/main" id="{99026F8F-7DBC-4772-AD98-A62AE7DAAA3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58139" y="0"/>
            <a:ext cx="2033861" cy="1382010"/>
          </a:xfrm>
          <a:prstGeom prst="rect">
            <a:avLst/>
          </a:prstGeom>
          <a:noFill/>
          <a:ln>
            <a:noFill/>
          </a:ln>
        </p:spPr>
      </p:pic>
      <p:pic>
        <p:nvPicPr>
          <p:cNvPr id="6146" name="Picture 2">
            <a:extLst>
              <a:ext uri="{FF2B5EF4-FFF2-40B4-BE49-F238E27FC236}">
                <a16:creationId xmlns:a16="http://schemas.microsoft.com/office/drawing/2014/main" id="{03D631B3-86E2-47D5-BCA0-B3A440E30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049" y="1873525"/>
            <a:ext cx="2891588" cy="9867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A7D8806-7776-4448-8F0E-48E500C6A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5421" y="1820400"/>
            <a:ext cx="3161448" cy="10788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忘年会のイラスト（スーツ）">
            <a:extLst>
              <a:ext uri="{FF2B5EF4-FFF2-40B4-BE49-F238E27FC236}">
                <a16:creationId xmlns:a16="http://schemas.microsoft.com/office/drawing/2014/main" id="{670B9350-D49D-428C-972B-ED0EF8E8D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1430" y="3043489"/>
            <a:ext cx="4500570" cy="38145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新年会のイラスト「サラリーマン」">
            <a:extLst>
              <a:ext uri="{FF2B5EF4-FFF2-40B4-BE49-F238E27FC236}">
                <a16:creationId xmlns:a16="http://schemas.microsoft.com/office/drawing/2014/main" id="{151F5B05-D4FC-4344-9760-2015DDFE40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587" y="2785877"/>
            <a:ext cx="3814512" cy="381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CA3FEDB6-58D6-4701-854E-5161CF0B7C2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1140973">
            <a:off x="822638" y="2199218"/>
            <a:ext cx="2960179" cy="405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2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fade">
                                      <p:cBhvr>
                                        <p:cTn id="10" dur="500"/>
                                        <p:tgtEl>
                                          <p:spTgt spid="61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1;p2">
            <a:extLst>
              <a:ext uri="{FF2B5EF4-FFF2-40B4-BE49-F238E27FC236}">
                <a16:creationId xmlns:a16="http://schemas.microsoft.com/office/drawing/2014/main" id="{157B915E-422A-4789-9670-A7D1192891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2001951" cy="1362230"/>
          </a:xfrm>
          <a:prstGeom prst="rect">
            <a:avLst/>
          </a:prstGeom>
          <a:noFill/>
          <a:ln>
            <a:noFill/>
          </a:ln>
        </p:spPr>
      </p:pic>
      <p:pic>
        <p:nvPicPr>
          <p:cNvPr id="3" name="Google Shape;102;p2">
            <a:extLst>
              <a:ext uri="{FF2B5EF4-FFF2-40B4-BE49-F238E27FC236}">
                <a16:creationId xmlns:a16="http://schemas.microsoft.com/office/drawing/2014/main" id="{99026F8F-7DBC-4772-AD98-A62AE7DAAA3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58139" y="0"/>
            <a:ext cx="2033861" cy="1382010"/>
          </a:xfrm>
          <a:prstGeom prst="rect">
            <a:avLst/>
          </a:prstGeom>
          <a:noFill/>
          <a:ln>
            <a:noFill/>
          </a:ln>
        </p:spPr>
      </p:pic>
      <p:pic>
        <p:nvPicPr>
          <p:cNvPr id="22" name="Picture 12">
            <a:extLst>
              <a:ext uri="{FF2B5EF4-FFF2-40B4-BE49-F238E27FC236}">
                <a16:creationId xmlns:a16="http://schemas.microsoft.com/office/drawing/2014/main" id="{CA3FEDB6-58D6-4701-854E-5161CF0B7C2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140973">
            <a:off x="1087346" y="2640532"/>
            <a:ext cx="2960179" cy="405697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大掃除のイラスト「床掃除」">
            <a:extLst>
              <a:ext uri="{FF2B5EF4-FFF2-40B4-BE49-F238E27FC236}">
                <a16:creationId xmlns:a16="http://schemas.microsoft.com/office/drawing/2014/main" id="{54E450E2-9EE4-495D-A8A8-149CD40EED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8913" y="2764020"/>
            <a:ext cx="30861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清掃業者のイラスト">
            <a:extLst>
              <a:ext uri="{FF2B5EF4-FFF2-40B4-BE49-F238E27FC236}">
                <a16:creationId xmlns:a16="http://schemas.microsoft.com/office/drawing/2014/main" id="{CE5A48CE-78EB-4E50-B856-D0B09472A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3213" y="2889581"/>
            <a:ext cx="36957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7D5F227E-D2AE-49DF-93DA-1E5123753809}"/>
              </a:ext>
            </a:extLst>
          </p:cNvPr>
          <p:cNvGrpSpPr/>
          <p:nvPr/>
        </p:nvGrpSpPr>
        <p:grpSpPr>
          <a:xfrm>
            <a:off x="6605233" y="-1"/>
            <a:ext cx="3695700" cy="2680920"/>
            <a:chOff x="6605233" y="-1"/>
            <a:chExt cx="3695700" cy="2680920"/>
          </a:xfrm>
        </p:grpSpPr>
        <p:pic>
          <p:nvPicPr>
            <p:cNvPr id="8200" name="Picture 8" descr="ソース画像を表示">
              <a:extLst>
                <a:ext uri="{FF2B5EF4-FFF2-40B4-BE49-F238E27FC236}">
                  <a16:creationId xmlns:a16="http://schemas.microsoft.com/office/drawing/2014/main" id="{19520454-84D8-4387-B472-C7B50B9F1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737" r="16776" b="16744"/>
            <a:stretch/>
          </p:blipFill>
          <p:spPr bwMode="auto">
            <a:xfrm>
              <a:off x="6950258" y="83101"/>
              <a:ext cx="3025822" cy="259781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A18A16A0-31E6-4FCA-B190-EBC81B197677}"/>
                </a:ext>
              </a:extLst>
            </p:cNvPr>
            <p:cNvSpPr/>
            <p:nvPr/>
          </p:nvSpPr>
          <p:spPr>
            <a:xfrm>
              <a:off x="6950258" y="0"/>
              <a:ext cx="1351531" cy="6136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3B2F727F-ACD7-4D30-B5E8-44F84B4A4D98}"/>
                </a:ext>
              </a:extLst>
            </p:cNvPr>
            <p:cNvSpPr/>
            <p:nvPr/>
          </p:nvSpPr>
          <p:spPr>
            <a:xfrm>
              <a:off x="8876958" y="-1"/>
              <a:ext cx="1351531" cy="6136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0E4775EC-62A1-4328-90AE-C9A3377F1A64}"/>
                </a:ext>
              </a:extLst>
            </p:cNvPr>
            <p:cNvSpPr/>
            <p:nvPr/>
          </p:nvSpPr>
          <p:spPr>
            <a:xfrm>
              <a:off x="6605233" y="2067307"/>
              <a:ext cx="3695700" cy="6136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884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061ED56-4186-4BED-90E4-59D89BC5BE89}"/>
              </a:ext>
            </a:extLst>
          </p:cNvPr>
          <p:cNvSpPr txBox="1"/>
          <p:nvPr/>
        </p:nvSpPr>
        <p:spPr>
          <a:xfrm>
            <a:off x="3184602" y="1166842"/>
            <a:ext cx="9007398" cy="4524315"/>
          </a:xfrm>
          <a:prstGeom prst="rect">
            <a:avLst/>
          </a:prstGeom>
          <a:noFill/>
        </p:spPr>
        <p:txBody>
          <a:bodyPr wrap="square">
            <a:spAutoFit/>
          </a:bodyPr>
          <a:lstStyle/>
          <a:p>
            <a:pPr lvl="0"/>
            <a:r>
              <a:rPr lang="ja-JP" altLang="ja-JP" sz="3600" b="1" dirty="0">
                <a:solidFill>
                  <a:srgbClr val="000000"/>
                </a:solidFill>
                <a:latin typeface="Arial"/>
                <a:ea typeface="Arial"/>
                <a:cs typeface="Arial"/>
                <a:sym typeface="Arial"/>
              </a:rPr>
              <a:t>◆</a:t>
            </a:r>
            <a:r>
              <a:rPr lang="vi-VN" altLang="ja-JP" sz="3600" b="1" dirty="0"/>
              <a:t>Biết được những sự kiện thường niên ở Nhật</a:t>
            </a:r>
            <a:r>
              <a:rPr lang="en-US" altLang="ja-JP" sz="3600" b="1" dirty="0"/>
              <a:t>.</a:t>
            </a:r>
            <a:endParaRPr lang="vi-VN" altLang="ja-JP" sz="3600" b="1" dirty="0"/>
          </a:p>
          <a:p>
            <a:pPr lvl="0"/>
            <a:endParaRPr kumimoji="0" lang="ja-JP" altLang="en-US" sz="3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lvl="0"/>
            <a:r>
              <a:rPr lang="ja-JP" altLang="ja-JP" sz="3600" b="1">
                <a:solidFill>
                  <a:srgbClr val="000000"/>
                </a:solidFill>
                <a:latin typeface="Arial"/>
                <a:ea typeface="Arial"/>
                <a:cs typeface="Arial"/>
                <a:sym typeface="Arial"/>
              </a:rPr>
              <a:t>◆</a:t>
            </a:r>
            <a:r>
              <a:rPr lang="vi-VN" altLang="ja-JP" sz="3600" b="1"/>
              <a:t>B</a:t>
            </a:r>
            <a:r>
              <a:rPr lang="en-US" altLang="ja-JP" sz="3600" b="1"/>
              <a:t>i</a:t>
            </a:r>
            <a:r>
              <a:rPr lang="vi-VN" altLang="ja-JP" sz="3600" b="1"/>
              <a:t>ết </a:t>
            </a:r>
            <a:r>
              <a:rPr lang="vi-VN" altLang="ja-JP" sz="3600" b="1" dirty="0"/>
              <a:t>được điểm khác biệt giữa Tết của Việt Nam và của Nhật</a:t>
            </a:r>
            <a:r>
              <a:rPr lang="vi-VN" altLang="ja-JP" sz="3600" b="1" dirty="0">
                <a:solidFill>
                  <a:srgbClr val="000000"/>
                </a:solidFill>
                <a:latin typeface="Arial"/>
                <a:ea typeface="Arial"/>
                <a:cs typeface="Arial"/>
                <a:sym typeface="Arial"/>
              </a:rPr>
              <a:t>. </a:t>
            </a:r>
          </a:p>
          <a:p>
            <a:pPr lvl="0"/>
            <a:endParaRPr lang="en-US" altLang="ja-JP" sz="3600" b="1" dirty="0">
              <a:latin typeface="Arial" panose="020B0604020202020204" pitchFamily="34" charset="0"/>
              <a:ea typeface="游ゴシック" panose="020B0400000000000000" pitchFamily="50" charset="-128"/>
              <a:cs typeface="Arial" panose="020B0604020202020204" pitchFamily="34" charset="0"/>
            </a:endParaRPr>
          </a:p>
          <a:p>
            <a:pPr lvl="0"/>
            <a:r>
              <a:rPr lang="ja-JP" altLang="ja-JP" sz="3600" b="1" dirty="0">
                <a:solidFill>
                  <a:srgbClr val="000000"/>
                </a:solidFill>
                <a:latin typeface="Arial" panose="020B0604020202020204" pitchFamily="34" charset="0"/>
                <a:ea typeface="Arial"/>
                <a:cs typeface="Arial" panose="020B0604020202020204" pitchFamily="34" charset="0"/>
                <a:sym typeface="Arial"/>
              </a:rPr>
              <a:t>◆</a:t>
            </a:r>
            <a:r>
              <a:rPr lang="vi-VN" altLang="ja-JP" sz="3600" b="1" dirty="0">
                <a:latin typeface="Arial" panose="020B0604020202020204" pitchFamily="34" charset="0"/>
                <a:cs typeface="Arial" panose="020B0604020202020204" pitchFamily="34" charset="0"/>
              </a:rPr>
              <a:t>Có thể giới thiệu với người Nhật những sự kiện thường niên ở Việt Nam.</a:t>
            </a:r>
            <a:endParaRPr lang="en-US" altLang="ja-JP" sz="36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8" name="Google Shape;404;p3"/>
          <p:cNvSpPr/>
          <p:nvPr/>
        </p:nvSpPr>
        <p:spPr>
          <a:xfrm>
            <a:off x="-38100" y="3208"/>
            <a:ext cx="3222702"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r>
              <a:rPr lang="en-US" altLang="ja-JP" sz="4000" dirty="0" err="1">
                <a:solidFill>
                  <a:srgbClr val="FFFFFF"/>
                </a:solidFill>
              </a:rPr>
              <a:t>Mục</a:t>
            </a:r>
            <a:r>
              <a:rPr lang="en-US" altLang="ja-JP" sz="4000" dirty="0">
                <a:solidFill>
                  <a:srgbClr val="FFFFFF"/>
                </a:solidFill>
              </a:rPr>
              <a:t> </a:t>
            </a:r>
            <a:r>
              <a:rPr lang="en-US" altLang="ja-JP" sz="4000" dirty="0" err="1">
                <a:solidFill>
                  <a:srgbClr val="FFFFFF"/>
                </a:solidFill>
              </a:rPr>
              <a:t>tiêu</a:t>
            </a:r>
            <a:r>
              <a:rPr lang="en-US" altLang="ja-JP" sz="4000" dirty="0">
                <a:solidFill>
                  <a:srgbClr val="FFFFFF"/>
                </a:solidFill>
              </a:rPr>
              <a:t> </a:t>
            </a:r>
            <a:r>
              <a:rPr lang="en-US" altLang="ja-JP" sz="4000" dirty="0" err="1">
                <a:solidFill>
                  <a:srgbClr val="FFFFFF"/>
                </a:solidFill>
              </a:rPr>
              <a:t>của</a:t>
            </a:r>
            <a:r>
              <a:rPr lang="en-US" altLang="ja-JP" sz="4000" dirty="0">
                <a:solidFill>
                  <a:srgbClr val="FFFFFF"/>
                </a:solidFill>
              </a:rPr>
              <a:t> </a:t>
            </a:r>
            <a:r>
              <a:rPr lang="en-US" altLang="ja-JP" sz="4000" dirty="0" err="1">
                <a:solidFill>
                  <a:srgbClr val="FFFFFF"/>
                </a:solidFill>
              </a:rPr>
              <a:t>hôm</a:t>
            </a:r>
            <a:r>
              <a:rPr lang="en-US" altLang="ja-JP" sz="4000" dirty="0">
                <a:solidFill>
                  <a:srgbClr val="FFFFFF"/>
                </a:solidFill>
              </a:rPr>
              <a:t> nay</a:t>
            </a:r>
            <a:endParaRPr sz="4000" b="0" i="0" u="none" strike="noStrike" cap="none" dirty="0">
              <a:solidFill>
                <a:srgbClr val="FFFFFF"/>
              </a:solidFill>
              <a:latin typeface="Arial"/>
              <a:ea typeface="Arial"/>
              <a:cs typeface="Arial"/>
              <a:sym typeface="Arial"/>
            </a:endParaRPr>
          </a:p>
        </p:txBody>
      </p:sp>
      <p:sp>
        <p:nvSpPr>
          <p:cNvPr id="9"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１</a:t>
            </a:r>
            <a:endParaRPr/>
          </a:p>
        </p:txBody>
      </p:sp>
    </p:spTree>
    <p:extLst>
      <p:ext uri="{BB962C8B-B14F-4D97-AF65-F5344CB8AC3E}">
        <p14:creationId xmlns:p14="http://schemas.microsoft.com/office/powerpoint/2010/main" val="19969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Picture 6" descr="退職のイラスト（女性）">
            <a:extLst>
              <a:ext uri="{FF2B5EF4-FFF2-40B4-BE49-F238E27FC236}">
                <a16:creationId xmlns:a16="http://schemas.microsoft.com/office/drawing/2014/main" id="{DB6032EB-4579-4425-9AC6-F54CFD347D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0444" y="163081"/>
            <a:ext cx="3155519" cy="343925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59076FF2-E0B4-4BCD-B25E-67AA5F7DCA03}"/>
              </a:ext>
            </a:extLst>
          </p:cNvPr>
          <p:cNvGrpSpPr/>
          <p:nvPr/>
        </p:nvGrpSpPr>
        <p:grpSpPr>
          <a:xfrm>
            <a:off x="8640986" y="2918314"/>
            <a:ext cx="3374647" cy="3715946"/>
            <a:chOff x="6061725" y="1649900"/>
            <a:chExt cx="3374647" cy="3715946"/>
          </a:xfrm>
        </p:grpSpPr>
        <p:pic>
          <p:nvPicPr>
            <p:cNvPr id="10" name="Picture 4" descr="女性サポーターのイラスト（サッカー）">
              <a:extLst>
                <a:ext uri="{FF2B5EF4-FFF2-40B4-BE49-F238E27FC236}">
                  <a16:creationId xmlns:a16="http://schemas.microsoft.com/office/drawing/2014/main" id="{9BC93D5F-2F38-4D0C-BCD4-7E017DE3535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362"/>
            <a:stretch/>
          </p:blipFill>
          <p:spPr bwMode="auto">
            <a:xfrm>
              <a:off x="6061725" y="1792705"/>
              <a:ext cx="3322428" cy="3573141"/>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01;p2">
              <a:extLst>
                <a:ext uri="{FF2B5EF4-FFF2-40B4-BE49-F238E27FC236}">
                  <a16:creationId xmlns:a16="http://schemas.microsoft.com/office/drawing/2014/main" id="{78B9CE1E-5F75-4A8D-B94B-A665EDCF610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16929">
              <a:off x="7027274" y="1649900"/>
              <a:ext cx="2409098" cy="1681121"/>
            </a:xfrm>
            <a:prstGeom prst="rect">
              <a:avLst/>
            </a:prstGeom>
            <a:noFill/>
            <a:ln>
              <a:noFill/>
            </a:ln>
          </p:spPr>
        </p:pic>
        <p:sp>
          <p:nvSpPr>
            <p:cNvPr id="12" name="正方形/長方形 11">
              <a:extLst>
                <a:ext uri="{FF2B5EF4-FFF2-40B4-BE49-F238E27FC236}">
                  <a16:creationId xmlns:a16="http://schemas.microsoft.com/office/drawing/2014/main" id="{1696FC73-6FE1-464E-92D5-E141746C6B07}"/>
                </a:ext>
              </a:extLst>
            </p:cNvPr>
            <p:cNvSpPr/>
            <p:nvPr/>
          </p:nvSpPr>
          <p:spPr>
            <a:xfrm>
              <a:off x="7134726" y="4343399"/>
              <a:ext cx="567069" cy="336885"/>
            </a:xfrm>
            <a:prstGeom prst="rect">
              <a:avLst/>
            </a:prstGeom>
            <a:solidFill>
              <a:srgbClr val="005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Picture 12" descr="月餅のイラスト">
            <a:extLst>
              <a:ext uri="{FF2B5EF4-FFF2-40B4-BE49-F238E27FC236}">
                <a16:creationId xmlns:a16="http://schemas.microsoft.com/office/drawing/2014/main" id="{ADF73DA4-FD55-4D7C-BAE2-25479AEF601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28677" y="2469512"/>
            <a:ext cx="2578723" cy="2578723"/>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404;p3"/>
          <p:cNvSpPr/>
          <p:nvPr/>
        </p:nvSpPr>
        <p:spPr>
          <a:xfrm>
            <a:off x="-38100" y="3208"/>
            <a:ext cx="3222702"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endParaRPr lang="en-US" altLang="ja-JP" sz="4000" dirty="0">
              <a:solidFill>
                <a:srgbClr val="FFFFFF"/>
              </a:solidFill>
            </a:endParaRPr>
          </a:p>
          <a:p>
            <a:pPr lvl="0" algn="ctr">
              <a:buSzPts val="4000"/>
            </a:pPr>
            <a:endParaRPr lang="en-US" altLang="ja-JP" sz="4000" dirty="0">
              <a:solidFill>
                <a:srgbClr val="FFFFFF"/>
              </a:solidFill>
            </a:endParaRPr>
          </a:p>
          <a:p>
            <a:pPr lvl="0" algn="ctr">
              <a:buSzPts val="4000"/>
            </a:pPr>
            <a:r>
              <a:rPr lang="en-US" altLang="ja-JP" sz="4000" dirty="0" err="1">
                <a:solidFill>
                  <a:srgbClr val="FFFFFF"/>
                </a:solidFill>
              </a:rPr>
              <a:t>Sự</a:t>
            </a:r>
            <a:r>
              <a:rPr lang="en-US" altLang="ja-JP" sz="4000" dirty="0">
                <a:solidFill>
                  <a:srgbClr val="FFFFFF"/>
                </a:solidFill>
              </a:rPr>
              <a:t> </a:t>
            </a:r>
            <a:r>
              <a:rPr lang="en-US" altLang="ja-JP" sz="4000" dirty="0" err="1">
                <a:solidFill>
                  <a:srgbClr val="FFFFFF"/>
                </a:solidFill>
              </a:rPr>
              <a:t>kiện</a:t>
            </a:r>
            <a:r>
              <a:rPr lang="en-US" altLang="ja-JP" sz="4000" dirty="0">
                <a:solidFill>
                  <a:srgbClr val="FFFFFF"/>
                </a:solidFill>
              </a:rPr>
              <a:t> ở </a:t>
            </a:r>
            <a:r>
              <a:rPr lang="en-US" altLang="ja-JP" sz="4000" dirty="0" err="1">
                <a:solidFill>
                  <a:srgbClr val="FFFFFF"/>
                </a:solidFill>
              </a:rPr>
              <a:t>Việt</a:t>
            </a:r>
            <a:r>
              <a:rPr lang="en-US" altLang="ja-JP" sz="4000" dirty="0">
                <a:solidFill>
                  <a:srgbClr val="FFFFFF"/>
                </a:solidFill>
              </a:rPr>
              <a:t> Nam </a:t>
            </a:r>
            <a:r>
              <a:rPr lang="en-US" altLang="ja-JP" sz="4000" dirty="0" err="1">
                <a:solidFill>
                  <a:srgbClr val="FFFFFF"/>
                </a:solidFill>
              </a:rPr>
              <a:t>muốn</a:t>
            </a:r>
            <a:endParaRPr lang="en-US" altLang="ja-JP" sz="4000" dirty="0">
              <a:solidFill>
                <a:srgbClr val="FFFFFF"/>
              </a:solidFill>
            </a:endParaRPr>
          </a:p>
          <a:p>
            <a:pPr lvl="0" algn="ctr">
              <a:buSzPts val="4000"/>
            </a:pPr>
            <a:r>
              <a:rPr lang="en-US" altLang="ja-JP" sz="4000" dirty="0" err="1">
                <a:solidFill>
                  <a:srgbClr val="FFFFFF"/>
                </a:solidFill>
              </a:rPr>
              <a:t>giới</a:t>
            </a:r>
            <a:r>
              <a:rPr lang="en-US" altLang="ja-JP" sz="4000" dirty="0">
                <a:solidFill>
                  <a:srgbClr val="FFFFFF"/>
                </a:solidFill>
              </a:rPr>
              <a:t> </a:t>
            </a:r>
            <a:r>
              <a:rPr lang="en-US" altLang="ja-JP" sz="4000" dirty="0" err="1">
                <a:solidFill>
                  <a:srgbClr val="FFFFFF"/>
                </a:solidFill>
              </a:rPr>
              <a:t>thiệu</a:t>
            </a:r>
            <a:endParaRPr lang="en-US" altLang="ja-JP" sz="4000" dirty="0">
              <a:solidFill>
                <a:srgbClr val="FFFFFF"/>
              </a:solidFill>
            </a:endParaRPr>
          </a:p>
        </p:txBody>
      </p:sp>
      <p:sp>
        <p:nvSpPr>
          <p:cNvPr id="15"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dirty="0"/>
              <a:t>７</a:t>
            </a:r>
            <a:endParaRPr dirty="0"/>
          </a:p>
        </p:txBody>
      </p:sp>
    </p:spTree>
    <p:extLst>
      <p:ext uri="{BB962C8B-B14F-4D97-AF65-F5344CB8AC3E}">
        <p14:creationId xmlns:p14="http://schemas.microsoft.com/office/powerpoint/2010/main" val="3087556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9CD9FB-2759-401A-AD98-45B3BDF4FE8B}"/>
              </a:ext>
            </a:extLst>
          </p:cNvPr>
          <p:cNvSpPr txBox="1"/>
          <p:nvPr/>
        </p:nvSpPr>
        <p:spPr>
          <a:xfrm>
            <a:off x="0" y="0"/>
            <a:ext cx="12192000" cy="2308324"/>
          </a:xfrm>
          <a:prstGeom prst="rect">
            <a:avLst/>
          </a:prstGeom>
          <a:noFill/>
        </p:spPr>
        <p:txBody>
          <a:bodyPr wrap="square" rtlCol="0">
            <a:spAutoFit/>
          </a:bodyPr>
          <a:lstStyle/>
          <a:p>
            <a:pPr marL="342900" indent="-342900">
              <a:buAutoNum type="arabicPeriod"/>
            </a:pPr>
            <a:r>
              <a:rPr kumimoji="1" lang="en-US" altLang="ja-JP" sz="3600" b="1" dirty="0" err="1"/>
              <a:t>Những</a:t>
            </a:r>
            <a:r>
              <a:rPr kumimoji="1" lang="en-US" altLang="ja-JP" sz="3600" b="1" dirty="0"/>
              <a:t> </a:t>
            </a:r>
            <a:r>
              <a:rPr kumimoji="1" lang="en-US" altLang="ja-JP" sz="3600" b="1" dirty="0" err="1"/>
              <a:t>sự</a:t>
            </a:r>
            <a:r>
              <a:rPr kumimoji="1" lang="en-US" altLang="ja-JP" sz="3600" b="1" dirty="0"/>
              <a:t> </a:t>
            </a:r>
            <a:r>
              <a:rPr kumimoji="1" lang="en-US" altLang="ja-JP" sz="3600" b="1" dirty="0" err="1"/>
              <a:t>kiện</a:t>
            </a:r>
            <a:r>
              <a:rPr kumimoji="1" lang="en-US" altLang="ja-JP" sz="3600" b="1" dirty="0"/>
              <a:t> </a:t>
            </a:r>
            <a:r>
              <a:rPr kumimoji="1" lang="en-US" altLang="ja-JP" sz="3600" b="1" dirty="0" err="1"/>
              <a:t>của</a:t>
            </a:r>
            <a:r>
              <a:rPr kumimoji="1" lang="en-US" altLang="ja-JP" sz="3600" b="1" dirty="0"/>
              <a:t> </a:t>
            </a:r>
            <a:r>
              <a:rPr kumimoji="1" lang="en-US" altLang="ja-JP" sz="3600" b="1" dirty="0" err="1"/>
              <a:t>Việt</a:t>
            </a:r>
            <a:r>
              <a:rPr kumimoji="1" lang="en-US" altLang="ja-JP" sz="3600" b="1" dirty="0"/>
              <a:t> </a:t>
            </a:r>
            <a:r>
              <a:rPr kumimoji="1" lang="en-US" altLang="ja-JP" sz="3600" b="1"/>
              <a:t>Nam mà các </a:t>
            </a:r>
            <a:r>
              <a:rPr kumimoji="1" lang="en-US" altLang="ja-JP" sz="3600" b="1" dirty="0" err="1"/>
              <a:t>bạn</a:t>
            </a:r>
            <a:r>
              <a:rPr kumimoji="1" lang="en-US" altLang="ja-JP" sz="3600" b="1" dirty="0"/>
              <a:t> </a:t>
            </a:r>
            <a:r>
              <a:rPr kumimoji="1" lang="en-US" altLang="ja-JP" sz="3600" b="1" dirty="0" err="1"/>
              <a:t>muốn</a:t>
            </a:r>
            <a:r>
              <a:rPr kumimoji="1" lang="en-US" altLang="ja-JP" sz="3600" b="1" dirty="0"/>
              <a:t> </a:t>
            </a:r>
            <a:r>
              <a:rPr kumimoji="1" lang="en-US" altLang="ja-JP" sz="3600" b="1" dirty="0" err="1"/>
              <a:t>giới</a:t>
            </a:r>
            <a:r>
              <a:rPr kumimoji="1" lang="en-US" altLang="ja-JP" sz="3600" b="1" dirty="0"/>
              <a:t> </a:t>
            </a:r>
            <a:r>
              <a:rPr kumimoji="1" lang="en-US" altLang="ja-JP" sz="3600" b="1" dirty="0" err="1"/>
              <a:t>thiệu</a:t>
            </a:r>
            <a:r>
              <a:rPr kumimoji="1" lang="en-US" altLang="ja-JP" sz="3600" b="1" dirty="0"/>
              <a:t> </a:t>
            </a:r>
            <a:r>
              <a:rPr kumimoji="1" lang="en-US" altLang="ja-JP" sz="3600" b="1" dirty="0" err="1"/>
              <a:t>là</a:t>
            </a:r>
            <a:r>
              <a:rPr kumimoji="1" lang="en-US" altLang="ja-JP" sz="3600" b="1" dirty="0"/>
              <a:t> </a:t>
            </a:r>
            <a:r>
              <a:rPr kumimoji="1" lang="en-US" altLang="ja-JP" sz="3600" b="1" dirty="0" err="1"/>
              <a:t>gì</a:t>
            </a:r>
            <a:r>
              <a:rPr kumimoji="1" lang="en-US" altLang="ja-JP" sz="3600" b="1" dirty="0"/>
              <a:t>?</a:t>
            </a:r>
          </a:p>
          <a:p>
            <a:pPr marL="342900" indent="-342900">
              <a:buAutoNum type="arabicPeriod"/>
            </a:pPr>
            <a:r>
              <a:rPr kumimoji="1" lang="vi-VN" altLang="ja-JP" sz="3600" b="1" dirty="0"/>
              <a:t>Đó là sự kiện như thế nào? (Món ăn đặc biệt hay những việc chỉ có thể làm vào ngày đó...)</a:t>
            </a:r>
            <a:endParaRPr kumimoji="1" lang="en-US" altLang="ja-JP" sz="3600" b="1" dirty="0"/>
          </a:p>
        </p:txBody>
      </p:sp>
      <p:pic>
        <p:nvPicPr>
          <p:cNvPr id="6146" name="Picture 2" descr="話をする会社員のイラスト">
            <a:extLst>
              <a:ext uri="{FF2B5EF4-FFF2-40B4-BE49-F238E27FC236}">
                <a16:creationId xmlns:a16="http://schemas.microsoft.com/office/drawing/2014/main" id="{CACD77B7-BDDB-4A7D-8CD5-92EFBC2D2E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1099" y="3731683"/>
            <a:ext cx="3320716" cy="3212793"/>
          </a:xfrm>
          <a:prstGeom prst="rect">
            <a:avLst/>
          </a:prstGeom>
          <a:noFill/>
          <a:extLst>
            <a:ext uri="{909E8E84-426E-40DD-AFC4-6F175D3DCCD1}">
              <a14:hiddenFill xmlns:a14="http://schemas.microsoft.com/office/drawing/2010/main">
                <a:solidFill>
                  <a:srgbClr val="FFFFFF"/>
                </a:solidFill>
              </a14:hiddenFill>
            </a:ext>
          </a:extLst>
        </p:spPr>
      </p:pic>
      <p:sp>
        <p:nvSpPr>
          <p:cNvPr id="4" name="吹き出し: 円形 3">
            <a:extLst>
              <a:ext uri="{FF2B5EF4-FFF2-40B4-BE49-F238E27FC236}">
                <a16:creationId xmlns:a16="http://schemas.microsoft.com/office/drawing/2014/main" id="{38A6A8CC-7610-4772-9464-0A03C417FA0F}"/>
              </a:ext>
            </a:extLst>
          </p:cNvPr>
          <p:cNvSpPr/>
          <p:nvPr/>
        </p:nvSpPr>
        <p:spPr>
          <a:xfrm>
            <a:off x="1780679" y="2534619"/>
            <a:ext cx="3741819" cy="2803461"/>
          </a:xfrm>
          <a:prstGeom prst="wedgeEllipseCallout">
            <a:avLst>
              <a:gd name="adj1" fmla="val 67136"/>
              <a:gd name="adj2" fmla="val 207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6" descr="退職のイラスト（女性）">
            <a:extLst>
              <a:ext uri="{FF2B5EF4-FFF2-40B4-BE49-F238E27FC236}">
                <a16:creationId xmlns:a16="http://schemas.microsoft.com/office/drawing/2014/main" id="{C1CCFFF7-C228-4D2A-919E-F55AC25660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72829" y="2637068"/>
            <a:ext cx="2384181" cy="259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0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4" name="図 3" descr="店, カラフル, 多い, ストリート が含まれている画像&#10;&#10;自動的に生成された説明">
            <a:extLst>
              <a:ext uri="{FF2B5EF4-FFF2-40B4-BE49-F238E27FC236}">
                <a16:creationId xmlns:a16="http://schemas.microsoft.com/office/drawing/2014/main" id="{3FEB4F72-FDEE-4E8B-87B5-A61BF3FC6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8267" y="0"/>
            <a:ext cx="2874860" cy="3871417"/>
          </a:xfrm>
          <a:prstGeom prst="rect">
            <a:avLst/>
          </a:prstGeom>
        </p:spPr>
      </p:pic>
      <p:pic>
        <p:nvPicPr>
          <p:cNvPr id="6" name="図 5" descr="屋外, 電車, 大きい, 乗る が含まれている画像&#10;&#10;自動的に生成された説明">
            <a:extLst>
              <a:ext uri="{FF2B5EF4-FFF2-40B4-BE49-F238E27FC236}">
                <a16:creationId xmlns:a16="http://schemas.microsoft.com/office/drawing/2014/main" id="{05E9BB80-C4DD-4FAD-9EAC-A878E2D5A6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804510" y="3470510"/>
            <a:ext cx="3871417" cy="2903563"/>
          </a:xfrm>
          <a:prstGeom prst="rect">
            <a:avLst/>
          </a:prstGeom>
        </p:spPr>
      </p:pic>
      <p:pic>
        <p:nvPicPr>
          <p:cNvPr id="7" name="Picture 2" descr="黒板と先生のイラスト">
            <a:extLst>
              <a:ext uri="{FF2B5EF4-FFF2-40B4-BE49-F238E27FC236}">
                <a16:creationId xmlns:a16="http://schemas.microsoft.com/office/drawing/2014/main" id="{BE795AE7-9763-410E-96F6-941F6ED236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137" y="-4011"/>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退職のイラスト（女性）">
            <a:extLst>
              <a:ext uri="{FF2B5EF4-FFF2-40B4-BE49-F238E27FC236}">
                <a16:creationId xmlns:a16="http://schemas.microsoft.com/office/drawing/2014/main" id="{C440546E-903B-4EAB-B95B-106C056D9C5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6303" y="3429000"/>
            <a:ext cx="2977667" cy="324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17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061ED56-4186-4BED-90E4-59D89BC5BE89}"/>
              </a:ext>
            </a:extLst>
          </p:cNvPr>
          <p:cNvSpPr txBox="1"/>
          <p:nvPr/>
        </p:nvSpPr>
        <p:spPr>
          <a:xfrm>
            <a:off x="3184602" y="1166842"/>
            <a:ext cx="9007398" cy="4524315"/>
          </a:xfrm>
          <a:prstGeom prst="rect">
            <a:avLst/>
          </a:prstGeom>
          <a:noFill/>
        </p:spPr>
        <p:txBody>
          <a:bodyPr wrap="square">
            <a:spAutoFit/>
          </a:bodyPr>
          <a:lstStyle/>
          <a:p>
            <a:pPr lvl="0"/>
            <a:r>
              <a:rPr lang="ja-JP" altLang="ja-JP" sz="3600" b="1" dirty="0">
                <a:solidFill>
                  <a:srgbClr val="000000"/>
                </a:solidFill>
                <a:latin typeface="Arial"/>
                <a:ea typeface="Arial"/>
                <a:cs typeface="Arial"/>
                <a:sym typeface="Arial"/>
              </a:rPr>
              <a:t>◆</a:t>
            </a:r>
            <a:r>
              <a:rPr lang="vi-VN" altLang="ja-JP" sz="3600" b="1" dirty="0"/>
              <a:t>Biết được những sự kiện thường niên ở Nhật</a:t>
            </a:r>
            <a:r>
              <a:rPr lang="en-US" altLang="ja-JP" sz="3600" b="1" dirty="0"/>
              <a:t>.</a:t>
            </a:r>
            <a:endParaRPr lang="vi-VN" altLang="ja-JP" sz="3600" b="1" dirty="0"/>
          </a:p>
          <a:p>
            <a:pPr lvl="0"/>
            <a:endParaRPr kumimoji="0" lang="ja-JP" altLang="en-US" sz="36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lvl="0"/>
            <a:r>
              <a:rPr lang="ja-JP" altLang="ja-JP" sz="3600" b="1">
                <a:solidFill>
                  <a:srgbClr val="000000"/>
                </a:solidFill>
                <a:latin typeface="Arial"/>
                <a:ea typeface="Arial"/>
                <a:cs typeface="Arial"/>
                <a:sym typeface="Arial"/>
              </a:rPr>
              <a:t>◆</a:t>
            </a:r>
            <a:r>
              <a:rPr lang="vi-VN" altLang="ja-JP" sz="3600" b="1"/>
              <a:t>B</a:t>
            </a:r>
            <a:r>
              <a:rPr lang="en-US" altLang="ja-JP" sz="3600" b="1"/>
              <a:t>i</a:t>
            </a:r>
            <a:r>
              <a:rPr lang="vi-VN" altLang="ja-JP" sz="3600" b="1"/>
              <a:t>ết </a:t>
            </a:r>
            <a:r>
              <a:rPr lang="vi-VN" altLang="ja-JP" sz="3600" b="1" dirty="0"/>
              <a:t>được điểm khác biệt giữa Tết của Việt Nam và của Nhật</a:t>
            </a:r>
            <a:r>
              <a:rPr lang="vi-VN" altLang="ja-JP" sz="3600" b="1" dirty="0">
                <a:solidFill>
                  <a:srgbClr val="000000"/>
                </a:solidFill>
                <a:latin typeface="Arial"/>
                <a:ea typeface="Arial"/>
                <a:cs typeface="Arial"/>
                <a:sym typeface="Arial"/>
              </a:rPr>
              <a:t>. </a:t>
            </a:r>
          </a:p>
          <a:p>
            <a:pPr lvl="0"/>
            <a:endParaRPr lang="en-US" altLang="ja-JP" sz="3600" b="1" dirty="0">
              <a:latin typeface="Arial" panose="020B0604020202020204" pitchFamily="34" charset="0"/>
              <a:ea typeface="游ゴシック" panose="020B0400000000000000" pitchFamily="50" charset="-128"/>
              <a:cs typeface="Arial" panose="020B0604020202020204" pitchFamily="34" charset="0"/>
            </a:endParaRPr>
          </a:p>
          <a:p>
            <a:pPr lvl="0"/>
            <a:r>
              <a:rPr lang="ja-JP" altLang="ja-JP" sz="3600" b="1" dirty="0">
                <a:solidFill>
                  <a:srgbClr val="000000"/>
                </a:solidFill>
                <a:latin typeface="Arial" panose="020B0604020202020204" pitchFamily="34" charset="0"/>
                <a:ea typeface="Arial"/>
                <a:cs typeface="Arial" panose="020B0604020202020204" pitchFamily="34" charset="0"/>
                <a:sym typeface="Arial"/>
              </a:rPr>
              <a:t>◆</a:t>
            </a:r>
            <a:r>
              <a:rPr lang="vi-VN" altLang="ja-JP" sz="3600" b="1" dirty="0">
                <a:latin typeface="Arial" panose="020B0604020202020204" pitchFamily="34" charset="0"/>
                <a:cs typeface="Arial" panose="020B0604020202020204" pitchFamily="34" charset="0"/>
              </a:rPr>
              <a:t>Có thể giới thiệu với người Nhật những sự kiện thường niên ở Việt Nam.</a:t>
            </a:r>
            <a:endParaRPr lang="en-US" altLang="ja-JP" sz="36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Google Shape;826;p34">
            <a:extLst>
              <a:ext uri="{FF2B5EF4-FFF2-40B4-BE49-F238E27FC236}">
                <a16:creationId xmlns:a16="http://schemas.microsoft.com/office/drawing/2014/main" id="{8AE7931F-09A7-45CC-9FF0-D4C664DC5C54}"/>
              </a:ext>
            </a:extLst>
          </p:cNvPr>
          <p:cNvSpPr/>
          <p:nvPr/>
        </p:nvSpPr>
        <p:spPr>
          <a:xfrm>
            <a:off x="11203546" y="1967428"/>
            <a:ext cx="694481" cy="671248"/>
          </a:xfrm>
          <a:prstGeom prst="rect">
            <a:avLst/>
          </a:prstGeom>
          <a:solidFill>
            <a:schemeClr val="lt1"/>
          </a:solidFill>
          <a:ln w="76200" cap="flat" cmpd="sng">
            <a:solidFill>
              <a:srgbClr val="B00D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828;p34">
            <a:extLst>
              <a:ext uri="{FF2B5EF4-FFF2-40B4-BE49-F238E27FC236}">
                <a16:creationId xmlns:a16="http://schemas.microsoft.com/office/drawing/2014/main" id="{AF713A87-FF7E-40DE-879E-708DDEB0EDBA}"/>
              </a:ext>
            </a:extLst>
          </p:cNvPr>
          <p:cNvSpPr txBox="1"/>
          <p:nvPr/>
        </p:nvSpPr>
        <p:spPr>
          <a:xfrm>
            <a:off x="11203545" y="1393534"/>
            <a:ext cx="84853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dirty="0">
                <a:solidFill>
                  <a:srgbClr val="C00000"/>
                </a:solidFill>
                <a:latin typeface="Arial"/>
                <a:ea typeface="Arial"/>
                <a:cs typeface="Arial"/>
                <a:sym typeface="Arial"/>
              </a:rPr>
              <a:t>✓</a:t>
            </a:r>
            <a:endParaRPr dirty="0"/>
          </a:p>
        </p:txBody>
      </p:sp>
      <p:sp>
        <p:nvSpPr>
          <p:cNvPr id="7" name="Google Shape;826;p34">
            <a:extLst>
              <a:ext uri="{FF2B5EF4-FFF2-40B4-BE49-F238E27FC236}">
                <a16:creationId xmlns:a16="http://schemas.microsoft.com/office/drawing/2014/main" id="{9DAE1DFE-F8D0-4506-8321-FB0671C1688C}"/>
              </a:ext>
            </a:extLst>
          </p:cNvPr>
          <p:cNvSpPr/>
          <p:nvPr/>
        </p:nvSpPr>
        <p:spPr>
          <a:xfrm>
            <a:off x="11203545" y="3670278"/>
            <a:ext cx="694481" cy="671248"/>
          </a:xfrm>
          <a:prstGeom prst="rect">
            <a:avLst/>
          </a:prstGeom>
          <a:solidFill>
            <a:schemeClr val="lt1"/>
          </a:solidFill>
          <a:ln w="76200" cap="flat" cmpd="sng">
            <a:solidFill>
              <a:srgbClr val="B00D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28;p34">
            <a:extLst>
              <a:ext uri="{FF2B5EF4-FFF2-40B4-BE49-F238E27FC236}">
                <a16:creationId xmlns:a16="http://schemas.microsoft.com/office/drawing/2014/main" id="{CBB55E4E-7213-4630-A3D7-E74D56B27C24}"/>
              </a:ext>
            </a:extLst>
          </p:cNvPr>
          <p:cNvSpPr txBox="1"/>
          <p:nvPr/>
        </p:nvSpPr>
        <p:spPr>
          <a:xfrm>
            <a:off x="11214188" y="3129648"/>
            <a:ext cx="84853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dirty="0">
                <a:solidFill>
                  <a:srgbClr val="C00000"/>
                </a:solidFill>
                <a:latin typeface="Arial"/>
                <a:ea typeface="Arial"/>
                <a:cs typeface="Arial"/>
                <a:sym typeface="Arial"/>
              </a:rPr>
              <a:t>✓</a:t>
            </a:r>
            <a:endParaRPr dirty="0"/>
          </a:p>
        </p:txBody>
      </p:sp>
      <p:sp>
        <p:nvSpPr>
          <p:cNvPr id="10" name="Google Shape;826;p34">
            <a:extLst>
              <a:ext uri="{FF2B5EF4-FFF2-40B4-BE49-F238E27FC236}">
                <a16:creationId xmlns:a16="http://schemas.microsoft.com/office/drawing/2014/main" id="{3888F10F-55E5-4026-92EF-F9E9F9AE7D8D}"/>
              </a:ext>
            </a:extLst>
          </p:cNvPr>
          <p:cNvSpPr/>
          <p:nvPr/>
        </p:nvSpPr>
        <p:spPr>
          <a:xfrm>
            <a:off x="11203545" y="5913724"/>
            <a:ext cx="694481" cy="671248"/>
          </a:xfrm>
          <a:prstGeom prst="rect">
            <a:avLst/>
          </a:prstGeom>
          <a:solidFill>
            <a:schemeClr val="lt1"/>
          </a:solidFill>
          <a:ln w="76200" cap="flat" cmpd="sng">
            <a:solidFill>
              <a:srgbClr val="B00D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828;p34">
            <a:extLst>
              <a:ext uri="{FF2B5EF4-FFF2-40B4-BE49-F238E27FC236}">
                <a16:creationId xmlns:a16="http://schemas.microsoft.com/office/drawing/2014/main" id="{A835485F-7C9D-4D82-842F-F4BD9A25B924}"/>
              </a:ext>
            </a:extLst>
          </p:cNvPr>
          <p:cNvSpPr txBox="1"/>
          <p:nvPr/>
        </p:nvSpPr>
        <p:spPr>
          <a:xfrm>
            <a:off x="11214188" y="5322886"/>
            <a:ext cx="84853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dirty="0">
                <a:solidFill>
                  <a:srgbClr val="C00000"/>
                </a:solidFill>
                <a:latin typeface="Arial"/>
                <a:ea typeface="Arial"/>
                <a:cs typeface="Arial"/>
                <a:sym typeface="Arial"/>
              </a:rPr>
              <a:t>✓</a:t>
            </a:r>
            <a:endParaRPr dirty="0"/>
          </a:p>
        </p:txBody>
      </p:sp>
      <p:sp>
        <p:nvSpPr>
          <p:cNvPr id="13" name="Google Shape;824;p34"/>
          <p:cNvSpPr/>
          <p:nvPr/>
        </p:nvSpPr>
        <p:spPr>
          <a:xfrm>
            <a:off x="0" y="3208"/>
            <a:ext cx="3233854"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r>
              <a:rPr lang="en-US" altLang="ja-JP" sz="4000" dirty="0" err="1">
                <a:solidFill>
                  <a:srgbClr val="FFFFFF"/>
                </a:solidFill>
              </a:rPr>
              <a:t>Kết</a:t>
            </a:r>
            <a:r>
              <a:rPr lang="en-US" altLang="ja-JP" sz="4000" dirty="0">
                <a:solidFill>
                  <a:srgbClr val="FFFFFF"/>
                </a:solidFill>
              </a:rPr>
              <a:t> </a:t>
            </a:r>
            <a:r>
              <a:rPr lang="en-US" altLang="ja-JP" sz="4000" dirty="0" err="1">
                <a:solidFill>
                  <a:srgbClr val="FFFFFF"/>
                </a:solidFill>
              </a:rPr>
              <a:t>luận</a:t>
            </a:r>
            <a:endParaRPr lang="en-US" altLang="ja-JP" sz="4000" dirty="0">
              <a:solidFill>
                <a:srgbClr val="FFFFFF"/>
              </a:solidFill>
            </a:endParaRPr>
          </a:p>
        </p:txBody>
      </p:sp>
      <p:sp>
        <p:nvSpPr>
          <p:cNvPr id="14"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８</a:t>
            </a:r>
            <a:endParaRPr/>
          </a:p>
        </p:txBody>
      </p:sp>
    </p:spTree>
    <p:extLst>
      <p:ext uri="{BB962C8B-B14F-4D97-AF65-F5344CB8AC3E}">
        <p14:creationId xmlns:p14="http://schemas.microsoft.com/office/powerpoint/2010/main" val="380842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fade">
                                      <p:cBhvr>
                                        <p:cTn id="33" dur="500"/>
                                        <p:tgtEl>
                                          <p:spTgt spid="1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3" name="Google Shape;824;p34"/>
          <p:cNvSpPr/>
          <p:nvPr/>
        </p:nvSpPr>
        <p:spPr>
          <a:xfrm>
            <a:off x="0" y="3208"/>
            <a:ext cx="3233854"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r>
              <a:rPr lang="vi-VN" altLang="ja-JP" sz="4000" dirty="0">
                <a:solidFill>
                  <a:srgbClr val="FFFFFF"/>
                </a:solidFill>
              </a:rPr>
              <a:t>Câu hỏi thường gặp</a:t>
            </a:r>
            <a:endParaRPr lang="en-US" altLang="ja-JP" sz="4000" dirty="0">
              <a:solidFill>
                <a:srgbClr val="FFFFFF"/>
              </a:solidFill>
            </a:endParaRPr>
          </a:p>
        </p:txBody>
      </p:sp>
      <p:sp>
        <p:nvSpPr>
          <p:cNvPr id="14" name="Google Shape;825;p34"/>
          <p:cNvSpPr/>
          <p:nvPr/>
        </p:nvSpPr>
        <p:spPr>
          <a:xfrm>
            <a:off x="1224000" y="1980000"/>
            <a:ext cx="716181" cy="6979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dirty="0"/>
              <a:t>９</a:t>
            </a:r>
            <a:endParaRPr dirty="0"/>
          </a:p>
        </p:txBody>
      </p:sp>
      <p:pic>
        <p:nvPicPr>
          <p:cNvPr id="1026" name="Picture 2" descr="再掲載】Oracleライセンスよくある質問集（FAQ）_2 - DBひとりでできるもん">
            <a:extLst>
              <a:ext uri="{FF2B5EF4-FFF2-40B4-BE49-F238E27FC236}">
                <a16:creationId xmlns:a16="http://schemas.microsoft.com/office/drawing/2014/main" id="{BE9EC10A-C24A-6694-73CE-50F0A7BA9C8E}"/>
              </a:ext>
            </a:extLst>
          </p:cNvPr>
          <p:cNvPicPr>
            <a:picLocks noChangeAspect="1" noChangeArrowheads="1"/>
          </p:cNvPicPr>
          <p:nvPr/>
        </p:nvPicPr>
        <p:blipFill>
          <a:blip r:embed="rId3">
            <a:duotone>
              <a:prstClr val="black"/>
              <a:srgbClr val="C00000">
                <a:tint val="45000"/>
                <a:satMod val="400000"/>
              </a:srgbClr>
            </a:duotone>
            <a:extLst>
              <a:ext uri="{BEBA8EAE-BF5A-486C-A8C5-ECC9F3942E4B}">
                <a14:imgProps xmlns:a14="http://schemas.microsoft.com/office/drawing/2010/main">
                  <a14:imgLayer r:embed="rId4">
                    <a14:imgEffect>
                      <a14:sharpenSoften amount="15000"/>
                    </a14:imgEffect>
                    <a14:imgEffect>
                      <a14:brightnessContrast bright="14000" contrast="4000"/>
                    </a14:imgEffect>
                  </a14:imgLayer>
                </a14:imgProps>
              </a:ext>
              <a:ext uri="{28A0092B-C50C-407E-A947-70E740481C1C}">
                <a14:useLocalDpi xmlns:a14="http://schemas.microsoft.com/office/drawing/2010/main" val="0"/>
              </a:ext>
            </a:extLst>
          </a:blip>
          <a:srcRect/>
          <a:stretch>
            <a:fillRect/>
          </a:stretch>
        </p:blipFill>
        <p:spPr bwMode="auto">
          <a:xfrm>
            <a:off x="4602683" y="-229535"/>
            <a:ext cx="5940340" cy="37652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先生のイラスト（女性） | かわいいフリー素材集 いらすとや">
            <a:extLst>
              <a:ext uri="{FF2B5EF4-FFF2-40B4-BE49-F238E27FC236}">
                <a16:creationId xmlns:a16="http://schemas.microsoft.com/office/drawing/2014/main" id="{D8988ED5-08B2-084C-7C16-A85B597127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778"/>
          <a:stretch/>
        </p:blipFill>
        <p:spPr bwMode="auto">
          <a:xfrm>
            <a:off x="8420721" y="3110571"/>
            <a:ext cx="3397337" cy="33801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質問の仕方で勉強しているかどうかが分かります - さくスタ ブログ">
            <a:extLst>
              <a:ext uri="{FF2B5EF4-FFF2-40B4-BE49-F238E27FC236}">
                <a16:creationId xmlns:a16="http://schemas.microsoft.com/office/drawing/2014/main" id="{DB4C76A4-C3C5-B546-01D7-97A49F793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38" y="3337241"/>
            <a:ext cx="2367728" cy="292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2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3" name="Speech Bubble: Oval 2">
            <a:extLst>
              <a:ext uri="{FF2B5EF4-FFF2-40B4-BE49-F238E27FC236}">
                <a16:creationId xmlns:a16="http://schemas.microsoft.com/office/drawing/2014/main" id="{CDB60F46-3114-8494-C5AA-4B10B4F0EAF4}"/>
              </a:ext>
            </a:extLst>
          </p:cNvPr>
          <p:cNvSpPr/>
          <p:nvPr/>
        </p:nvSpPr>
        <p:spPr>
          <a:xfrm>
            <a:off x="6493510" y="1006153"/>
            <a:ext cx="4766310" cy="2376042"/>
          </a:xfrm>
          <a:prstGeom prst="wedgeEllipseCallout">
            <a:avLst>
              <a:gd name="adj1" fmla="val -53127"/>
              <a:gd name="adj2" fmla="val 32995"/>
            </a:avLst>
          </a:prstGeom>
          <a:solidFill>
            <a:srgbClr val="FDE3E5"/>
          </a:solidFill>
          <a:ln>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hought Bubble: Cloud 1">
            <a:extLst>
              <a:ext uri="{FF2B5EF4-FFF2-40B4-BE49-F238E27FC236}">
                <a16:creationId xmlns:a16="http://schemas.microsoft.com/office/drawing/2014/main" id="{3AF354CD-D3CB-9FA5-E88D-6BAF6623DF1A}"/>
              </a:ext>
            </a:extLst>
          </p:cNvPr>
          <p:cNvSpPr/>
          <p:nvPr/>
        </p:nvSpPr>
        <p:spPr>
          <a:xfrm>
            <a:off x="7100729" y="3778435"/>
            <a:ext cx="4433411" cy="3079565"/>
          </a:xfrm>
          <a:prstGeom prst="cloudCallout">
            <a:avLst>
              <a:gd name="adj1" fmla="val -65865"/>
              <a:gd name="adj2" fmla="val -33506"/>
            </a:avLst>
          </a:prstGeom>
          <a:ln>
            <a:solidFill>
              <a:srgbClr val="B00D1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テキスト ボックス 6">
            <a:extLst>
              <a:ext uri="{FF2B5EF4-FFF2-40B4-BE49-F238E27FC236}">
                <a16:creationId xmlns:a16="http://schemas.microsoft.com/office/drawing/2014/main" id="{9465A058-CF9C-49A3-848D-064B5B81196A}"/>
              </a:ext>
            </a:extLst>
          </p:cNvPr>
          <p:cNvSpPr txBox="1"/>
          <p:nvPr/>
        </p:nvSpPr>
        <p:spPr>
          <a:xfrm>
            <a:off x="0" y="0"/>
            <a:ext cx="12192000" cy="584775"/>
          </a:xfrm>
          <a:prstGeom prst="rect">
            <a:avLst/>
          </a:prstGeom>
          <a:solidFill>
            <a:srgbClr val="B00D19"/>
          </a:solidFill>
        </p:spPr>
        <p:txBody>
          <a:bodyPr wrap="square">
            <a:spAutoFit/>
          </a:bodyPr>
          <a:lstStyle/>
          <a:p>
            <a:r>
              <a:rPr lang="vi-VN" altLang="ja-JP" sz="3200" dirty="0">
                <a:solidFill>
                  <a:schemeClr val="bg1"/>
                </a:solidFill>
              </a:rPr>
              <a:t>Tuần lễ vàng (Golden Week) là khi nào? </a:t>
            </a:r>
            <a:r>
              <a:rPr lang="en-US" altLang="ja-JP" sz="3200" dirty="0" err="1">
                <a:solidFill>
                  <a:schemeClr val="bg1"/>
                </a:solidFill>
              </a:rPr>
              <a:t>Gồm</a:t>
            </a:r>
            <a:r>
              <a:rPr lang="vi-VN" altLang="ja-JP" sz="3200" dirty="0">
                <a:solidFill>
                  <a:schemeClr val="bg1"/>
                </a:solidFill>
              </a:rPr>
              <a:t> những ngày lễ gì?</a:t>
            </a:r>
            <a:endParaRPr lang="ja-JP" altLang="en-US" sz="3200" dirty="0">
              <a:solidFill>
                <a:schemeClr val="bg1"/>
              </a:solidFill>
            </a:endParaRPr>
          </a:p>
        </p:txBody>
      </p:sp>
      <p:pic>
        <p:nvPicPr>
          <p:cNvPr id="2052" name="Picture 4" descr="ゴールデンウィーク | かわいいフリー素材集 いらすとや">
            <a:extLst>
              <a:ext uri="{FF2B5EF4-FFF2-40B4-BE49-F238E27FC236}">
                <a16:creationId xmlns:a16="http://schemas.microsoft.com/office/drawing/2014/main" id="{CBDA04BB-9F01-B855-101E-430AEF8F0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1512437"/>
            <a:ext cx="4956810" cy="49568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旅行に行く男性のイラスト">
            <a:extLst>
              <a:ext uri="{FF2B5EF4-FFF2-40B4-BE49-F238E27FC236}">
                <a16:creationId xmlns:a16="http://schemas.microsoft.com/office/drawing/2014/main" id="{F8DD2F35-061B-A489-5C30-EB8AAF52F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335" y="4068762"/>
            <a:ext cx="3118485" cy="2598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yellow sign with two fish&#10;&#10;Description automatically generated">
            <a:extLst>
              <a:ext uri="{FF2B5EF4-FFF2-40B4-BE49-F238E27FC236}">
                <a16:creationId xmlns:a16="http://schemas.microsoft.com/office/drawing/2014/main" id="{502D8C4B-DB82-A5E7-D56B-FA41E94D5852}"/>
              </a:ext>
            </a:extLst>
          </p:cNvPr>
          <p:cNvPicPr>
            <a:picLocks noChangeAspect="1"/>
          </p:cNvPicPr>
          <p:nvPr/>
        </p:nvPicPr>
        <p:blipFill>
          <a:blip r:embed="rId5"/>
          <a:stretch>
            <a:fillRect/>
          </a:stretch>
        </p:blipFill>
        <p:spPr>
          <a:xfrm>
            <a:off x="7052804" y="1139765"/>
            <a:ext cx="3647721" cy="1923603"/>
          </a:xfrm>
          <a:prstGeom prst="rect">
            <a:avLst/>
          </a:prstGeom>
        </p:spPr>
      </p:pic>
    </p:spTree>
    <p:extLst>
      <p:ext uri="{BB962C8B-B14F-4D97-AF65-F5344CB8AC3E}">
        <p14:creationId xmlns:p14="http://schemas.microsoft.com/office/powerpoint/2010/main" val="3722562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 name="Picture 4">
            <a:extLst>
              <a:ext uri="{FF2B5EF4-FFF2-40B4-BE49-F238E27FC236}">
                <a16:creationId xmlns:a16="http://schemas.microsoft.com/office/drawing/2014/main" id="{0B601965-E411-6FA4-C3D5-D756B8F60DE1}"/>
              </a:ext>
            </a:extLst>
          </p:cNvPr>
          <p:cNvPicPr>
            <a:picLocks noChangeAspect="1"/>
          </p:cNvPicPr>
          <p:nvPr/>
        </p:nvPicPr>
        <p:blipFill>
          <a:blip r:embed="rId3"/>
          <a:stretch>
            <a:fillRect/>
          </a:stretch>
        </p:blipFill>
        <p:spPr>
          <a:xfrm>
            <a:off x="982254" y="958753"/>
            <a:ext cx="6887785" cy="4353081"/>
          </a:xfrm>
          <a:prstGeom prst="rect">
            <a:avLst/>
          </a:prstGeom>
        </p:spPr>
      </p:pic>
      <p:grpSp>
        <p:nvGrpSpPr>
          <p:cNvPr id="10" name="Group 9">
            <a:extLst>
              <a:ext uri="{FF2B5EF4-FFF2-40B4-BE49-F238E27FC236}">
                <a16:creationId xmlns:a16="http://schemas.microsoft.com/office/drawing/2014/main" id="{C1EE9C24-DEB2-26E3-90CB-8412033E3828}"/>
              </a:ext>
            </a:extLst>
          </p:cNvPr>
          <p:cNvGrpSpPr/>
          <p:nvPr/>
        </p:nvGrpSpPr>
        <p:grpSpPr>
          <a:xfrm>
            <a:off x="9020809" y="191800"/>
            <a:ext cx="2971806" cy="2219233"/>
            <a:chOff x="9035186" y="-35982"/>
            <a:chExt cx="2971806" cy="2219233"/>
          </a:xfrm>
        </p:grpSpPr>
        <p:pic>
          <p:nvPicPr>
            <p:cNvPr id="3076" name="Picture 4" descr="旅行」のイラスト文字 | かわいいフリー素材集 いらすとや">
              <a:extLst>
                <a:ext uri="{FF2B5EF4-FFF2-40B4-BE49-F238E27FC236}">
                  <a16:creationId xmlns:a16="http://schemas.microsoft.com/office/drawing/2014/main" id="{7BF298FF-ED32-1A57-4993-7E2222BE0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4236" y="-35982"/>
              <a:ext cx="1682756" cy="16827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旅行中の若者のイラスト | かわいいフリー素材集 いらすとや">
              <a:extLst>
                <a:ext uri="{FF2B5EF4-FFF2-40B4-BE49-F238E27FC236}">
                  <a16:creationId xmlns:a16="http://schemas.microsoft.com/office/drawing/2014/main" id="{7D958077-CDDF-763F-10A6-E4A8A5547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5186" y="829748"/>
              <a:ext cx="2578100" cy="1353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1D2EB1C-0BE1-7082-85C7-C05DE2EBB6F4}"/>
              </a:ext>
            </a:extLst>
          </p:cNvPr>
          <p:cNvGrpSpPr/>
          <p:nvPr/>
        </p:nvGrpSpPr>
        <p:grpSpPr>
          <a:xfrm>
            <a:off x="9293382" y="2907365"/>
            <a:ext cx="2699233" cy="1947221"/>
            <a:chOff x="9307759" y="2727529"/>
            <a:chExt cx="2699233" cy="1947221"/>
          </a:xfrm>
        </p:grpSpPr>
        <p:pic>
          <p:nvPicPr>
            <p:cNvPr id="3082" name="Picture 10" descr="いろいろな家のイラスト | かわいいフリー素材集 いらすとや">
              <a:extLst>
                <a:ext uri="{FF2B5EF4-FFF2-40B4-BE49-F238E27FC236}">
                  <a16:creationId xmlns:a16="http://schemas.microsoft.com/office/drawing/2014/main" id="{BC87FB80-DC5F-EFDA-DA04-FA13D0F785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7759" y="2727529"/>
              <a:ext cx="1584935" cy="14672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夏休みに帰省した家族のイラスト | かわいいフリー素材集 いらすとや">
              <a:extLst>
                <a:ext uri="{FF2B5EF4-FFF2-40B4-BE49-F238E27FC236}">
                  <a16:creationId xmlns:a16="http://schemas.microsoft.com/office/drawing/2014/main" id="{851F4195-3D82-7797-9530-E34A046B50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1422" y="2876194"/>
              <a:ext cx="1885570" cy="179855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6" name="Picture 14" descr="焼き肉を食べている人達のイラスト | かわいいフリー素材集 いらすとや">
            <a:extLst>
              <a:ext uri="{FF2B5EF4-FFF2-40B4-BE49-F238E27FC236}">
                <a16:creationId xmlns:a16="http://schemas.microsoft.com/office/drawing/2014/main" id="{93643129-706B-087F-C349-C0F121F380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6075" y="5350918"/>
            <a:ext cx="2389425" cy="125444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2024」のイラスト文字 | かわいいフリー素材集 いらすとや">
            <a:extLst>
              <a:ext uri="{FF2B5EF4-FFF2-40B4-BE49-F238E27FC236}">
                <a16:creationId xmlns:a16="http://schemas.microsoft.com/office/drawing/2014/main" id="{4E67994D-CE33-AD90-1F9C-A98C139F74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8921" y="150351"/>
            <a:ext cx="2145823" cy="8625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and yellow sign with two fish&#10;&#10;Description automatically generated">
            <a:extLst>
              <a:ext uri="{FF2B5EF4-FFF2-40B4-BE49-F238E27FC236}">
                <a16:creationId xmlns:a16="http://schemas.microsoft.com/office/drawing/2014/main" id="{7777ADDA-6EEC-0191-43DF-E68989D5D205}"/>
              </a:ext>
            </a:extLst>
          </p:cNvPr>
          <p:cNvPicPr>
            <a:picLocks noChangeAspect="1"/>
          </p:cNvPicPr>
          <p:nvPr/>
        </p:nvPicPr>
        <p:blipFill>
          <a:blip r:embed="rId10"/>
          <a:stretch>
            <a:fillRect/>
          </a:stretch>
        </p:blipFill>
        <p:spPr>
          <a:xfrm>
            <a:off x="5473344" y="116231"/>
            <a:ext cx="1587856" cy="837346"/>
          </a:xfrm>
          <a:prstGeom prst="rect">
            <a:avLst/>
          </a:prstGeom>
        </p:spPr>
      </p:pic>
      <p:grpSp>
        <p:nvGrpSpPr>
          <p:cNvPr id="28" name="Group 27">
            <a:extLst>
              <a:ext uri="{FF2B5EF4-FFF2-40B4-BE49-F238E27FC236}">
                <a16:creationId xmlns:a16="http://schemas.microsoft.com/office/drawing/2014/main" id="{76AD7AEF-3DEC-A9EF-8D8E-C2C66DFB554F}"/>
              </a:ext>
            </a:extLst>
          </p:cNvPr>
          <p:cNvGrpSpPr/>
          <p:nvPr/>
        </p:nvGrpSpPr>
        <p:grpSpPr>
          <a:xfrm>
            <a:off x="1179034" y="1446692"/>
            <a:ext cx="2237399" cy="2835738"/>
            <a:chOff x="1283572" y="2347791"/>
            <a:chExt cx="2237399" cy="2835738"/>
          </a:xfrm>
        </p:grpSpPr>
        <p:sp>
          <p:nvSpPr>
            <p:cNvPr id="12" name="Oval 11">
              <a:extLst>
                <a:ext uri="{FF2B5EF4-FFF2-40B4-BE49-F238E27FC236}">
                  <a16:creationId xmlns:a16="http://schemas.microsoft.com/office/drawing/2014/main" id="{F6F61CB8-978D-274A-ECE2-95426360B8E8}"/>
                </a:ext>
              </a:extLst>
            </p:cNvPr>
            <p:cNvSpPr/>
            <p:nvPr/>
          </p:nvSpPr>
          <p:spPr>
            <a:xfrm>
              <a:off x="2053459" y="4224514"/>
              <a:ext cx="959015" cy="959015"/>
            </a:xfrm>
            <a:prstGeom prst="ellipse">
              <a:avLst/>
            </a:prstGeom>
            <a:noFill/>
            <a:ln w="57150">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llout: Line 12">
              <a:extLst>
                <a:ext uri="{FF2B5EF4-FFF2-40B4-BE49-F238E27FC236}">
                  <a16:creationId xmlns:a16="http://schemas.microsoft.com/office/drawing/2014/main" id="{42158952-CD49-3867-6A6B-B3267FC1BDA0}"/>
                </a:ext>
              </a:extLst>
            </p:cNvPr>
            <p:cNvSpPr/>
            <p:nvPr/>
          </p:nvSpPr>
          <p:spPr>
            <a:xfrm>
              <a:off x="1283572" y="2347791"/>
              <a:ext cx="2237399" cy="1490067"/>
            </a:xfrm>
            <a:prstGeom prst="borderCallout1">
              <a:avLst>
                <a:gd name="adj1" fmla="val 100066"/>
                <a:gd name="adj2" fmla="val 24454"/>
                <a:gd name="adj3" fmla="val 137372"/>
                <a:gd name="adj4" fmla="val 38962"/>
              </a:avLst>
            </a:prstGeom>
            <a:blipFill dpi="0" rotWithShape="1">
              <a:blip r:embed="rId11"/>
              <a:srcRect/>
              <a:stretch>
                <a:fillRect l="1000" r="1000"/>
              </a:stretch>
            </a:blipFill>
            <a:ln>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9596087F-DDC1-7AE2-F6F4-BF7702239F88}"/>
              </a:ext>
            </a:extLst>
          </p:cNvPr>
          <p:cNvGrpSpPr/>
          <p:nvPr/>
        </p:nvGrpSpPr>
        <p:grpSpPr>
          <a:xfrm>
            <a:off x="4419926" y="1486440"/>
            <a:ext cx="2400016" cy="2782719"/>
            <a:chOff x="5428949" y="2436645"/>
            <a:chExt cx="2400016" cy="2782719"/>
          </a:xfrm>
        </p:grpSpPr>
        <p:sp>
          <p:nvSpPr>
            <p:cNvPr id="16" name="Oval 15">
              <a:extLst>
                <a:ext uri="{FF2B5EF4-FFF2-40B4-BE49-F238E27FC236}">
                  <a16:creationId xmlns:a16="http://schemas.microsoft.com/office/drawing/2014/main" id="{FDCFEB2E-EBDA-9A40-6A8C-077F57BB444F}"/>
                </a:ext>
              </a:extLst>
            </p:cNvPr>
            <p:cNvSpPr/>
            <p:nvPr/>
          </p:nvSpPr>
          <p:spPr>
            <a:xfrm>
              <a:off x="6869278" y="4259677"/>
              <a:ext cx="959687" cy="959687"/>
            </a:xfrm>
            <a:prstGeom prst="ellipse">
              <a:avLst/>
            </a:prstGeom>
            <a:noFill/>
            <a:ln w="57150">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63426D32-DC5D-23AC-768B-0BC6CF1ACB96}"/>
                </a:ext>
              </a:extLst>
            </p:cNvPr>
            <p:cNvGrpSpPr/>
            <p:nvPr/>
          </p:nvGrpSpPr>
          <p:grpSpPr>
            <a:xfrm>
              <a:off x="5428949" y="2436645"/>
              <a:ext cx="1989257" cy="1630909"/>
              <a:chOff x="6096232" y="1830046"/>
              <a:chExt cx="1989257" cy="1630909"/>
            </a:xfrm>
          </p:grpSpPr>
          <p:sp>
            <p:nvSpPr>
              <p:cNvPr id="17" name="Callout: Line 16">
                <a:extLst>
                  <a:ext uri="{FF2B5EF4-FFF2-40B4-BE49-F238E27FC236}">
                    <a16:creationId xmlns:a16="http://schemas.microsoft.com/office/drawing/2014/main" id="{AE8BC0FD-B4A5-C2B6-444B-98C8B6A551D1}"/>
                  </a:ext>
                </a:extLst>
              </p:cNvPr>
              <p:cNvSpPr/>
              <p:nvPr/>
            </p:nvSpPr>
            <p:spPr>
              <a:xfrm>
                <a:off x="6096232" y="1830046"/>
                <a:ext cx="1989257" cy="1560714"/>
              </a:xfrm>
              <a:prstGeom prst="borderCallout1">
                <a:avLst>
                  <a:gd name="adj1" fmla="val 100709"/>
                  <a:gd name="adj2" fmla="val 81510"/>
                  <a:gd name="adj3" fmla="val 119767"/>
                  <a:gd name="adj4" fmla="val 86490"/>
                </a:avLst>
              </a:prstGeom>
              <a:solidFill>
                <a:schemeClr val="bg1"/>
              </a:solidFill>
              <a:ln>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90" name="Picture 18" descr="憲法記念の日」のイラスト文字 | かわいいフリー素材集 いらすとや">
                <a:extLst>
                  <a:ext uri="{FF2B5EF4-FFF2-40B4-BE49-F238E27FC236}">
                    <a16:creationId xmlns:a16="http://schemas.microsoft.com/office/drawing/2014/main" id="{6379B374-2189-85C7-AFD0-6379550AFD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5691" y="1853063"/>
                <a:ext cx="1710247" cy="160789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D8377E12-FFE4-66C8-4EDD-AC98D41EBFFD}"/>
              </a:ext>
            </a:extLst>
          </p:cNvPr>
          <p:cNvGrpSpPr/>
          <p:nvPr/>
        </p:nvGrpSpPr>
        <p:grpSpPr>
          <a:xfrm>
            <a:off x="6716755" y="3380520"/>
            <a:ext cx="2307378" cy="2725856"/>
            <a:chOff x="7736551" y="4240086"/>
            <a:chExt cx="2307378" cy="2725856"/>
          </a:xfrm>
        </p:grpSpPr>
        <p:sp>
          <p:nvSpPr>
            <p:cNvPr id="19" name="Oval 18">
              <a:extLst>
                <a:ext uri="{FF2B5EF4-FFF2-40B4-BE49-F238E27FC236}">
                  <a16:creationId xmlns:a16="http://schemas.microsoft.com/office/drawing/2014/main" id="{1570FCF3-8AD9-4870-319B-3CE7970EFC1D}"/>
                </a:ext>
              </a:extLst>
            </p:cNvPr>
            <p:cNvSpPr/>
            <p:nvPr/>
          </p:nvSpPr>
          <p:spPr>
            <a:xfrm>
              <a:off x="7860575" y="4240086"/>
              <a:ext cx="923219" cy="923219"/>
            </a:xfrm>
            <a:prstGeom prst="ellipse">
              <a:avLst/>
            </a:prstGeom>
            <a:noFill/>
            <a:ln w="57150">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BF522D7-A3C3-0D3D-A761-4973C279A437}"/>
                </a:ext>
              </a:extLst>
            </p:cNvPr>
            <p:cNvGrpSpPr/>
            <p:nvPr/>
          </p:nvGrpSpPr>
          <p:grpSpPr>
            <a:xfrm>
              <a:off x="7736551" y="5272356"/>
              <a:ext cx="2307378" cy="1693586"/>
              <a:chOff x="7420723" y="5435181"/>
              <a:chExt cx="2307378" cy="1693586"/>
            </a:xfrm>
          </p:grpSpPr>
          <p:sp>
            <p:nvSpPr>
              <p:cNvPr id="21" name="Callout: Line 20">
                <a:extLst>
                  <a:ext uri="{FF2B5EF4-FFF2-40B4-BE49-F238E27FC236}">
                    <a16:creationId xmlns:a16="http://schemas.microsoft.com/office/drawing/2014/main" id="{DE9CC95E-2AAD-BC1E-45AD-F755721840E6}"/>
                  </a:ext>
                </a:extLst>
              </p:cNvPr>
              <p:cNvSpPr/>
              <p:nvPr/>
            </p:nvSpPr>
            <p:spPr>
              <a:xfrm>
                <a:off x="7420723" y="5603497"/>
                <a:ext cx="2267619" cy="1447868"/>
              </a:xfrm>
              <a:prstGeom prst="borderCallout1">
                <a:avLst>
                  <a:gd name="adj1" fmla="val 250"/>
                  <a:gd name="adj2" fmla="val 60442"/>
                  <a:gd name="adj3" fmla="val -19703"/>
                  <a:gd name="adj4" fmla="val 29392"/>
                </a:avLst>
              </a:prstGeom>
              <a:solidFill>
                <a:schemeClr val="bg1"/>
              </a:solidFill>
              <a:ln>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92" name="Picture 20" descr="みどりの日」のイラスト文字 | かわいいフリー素材集 いらすとや">
                <a:extLst>
                  <a:ext uri="{FF2B5EF4-FFF2-40B4-BE49-F238E27FC236}">
                    <a16:creationId xmlns:a16="http://schemas.microsoft.com/office/drawing/2014/main" id="{66AA64A1-21C0-1A4D-F2BF-1C6D516466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8639" y="5435181"/>
                <a:ext cx="2269462" cy="169358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oup 33">
            <a:extLst>
              <a:ext uri="{FF2B5EF4-FFF2-40B4-BE49-F238E27FC236}">
                <a16:creationId xmlns:a16="http://schemas.microsoft.com/office/drawing/2014/main" id="{F7291C78-0A05-512A-0B4E-F1A765C38489}"/>
              </a:ext>
            </a:extLst>
          </p:cNvPr>
          <p:cNvGrpSpPr/>
          <p:nvPr/>
        </p:nvGrpSpPr>
        <p:grpSpPr>
          <a:xfrm>
            <a:off x="994954" y="4300569"/>
            <a:ext cx="3499297" cy="2466969"/>
            <a:chOff x="994954" y="4300569"/>
            <a:chExt cx="3499297" cy="2466969"/>
          </a:xfrm>
        </p:grpSpPr>
        <p:sp>
          <p:nvSpPr>
            <p:cNvPr id="24" name="Oval 23">
              <a:extLst>
                <a:ext uri="{FF2B5EF4-FFF2-40B4-BE49-F238E27FC236}">
                  <a16:creationId xmlns:a16="http://schemas.microsoft.com/office/drawing/2014/main" id="{DA87891F-6003-4818-80FD-8E0D5224551A}"/>
                </a:ext>
              </a:extLst>
            </p:cNvPr>
            <p:cNvSpPr/>
            <p:nvPr/>
          </p:nvSpPr>
          <p:spPr>
            <a:xfrm>
              <a:off x="994954" y="4300569"/>
              <a:ext cx="959014" cy="959014"/>
            </a:xfrm>
            <a:prstGeom prst="ellipse">
              <a:avLst/>
            </a:prstGeom>
            <a:noFill/>
            <a:ln w="57150">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llout: Line 25">
              <a:extLst>
                <a:ext uri="{FF2B5EF4-FFF2-40B4-BE49-F238E27FC236}">
                  <a16:creationId xmlns:a16="http://schemas.microsoft.com/office/drawing/2014/main" id="{2283048C-ACA0-E8B2-9910-39D4E0A578E9}"/>
                </a:ext>
              </a:extLst>
            </p:cNvPr>
            <p:cNvSpPr/>
            <p:nvPr/>
          </p:nvSpPr>
          <p:spPr>
            <a:xfrm>
              <a:off x="1788223" y="5385908"/>
              <a:ext cx="2706028" cy="1381630"/>
            </a:xfrm>
            <a:prstGeom prst="borderCallout1">
              <a:avLst>
                <a:gd name="adj1" fmla="val 30771"/>
                <a:gd name="adj2" fmla="val 74"/>
                <a:gd name="adj3" fmla="val -10561"/>
                <a:gd name="adj4" fmla="val -10198"/>
              </a:avLst>
            </a:prstGeom>
            <a:solidFill>
              <a:schemeClr val="bg1"/>
            </a:solidFill>
            <a:ln>
              <a:solidFill>
                <a:srgbClr val="B00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94" name="Picture 22" descr="こどもの日の子供達のイラスト">
              <a:extLst>
                <a:ext uri="{FF2B5EF4-FFF2-40B4-BE49-F238E27FC236}">
                  <a16:creationId xmlns:a16="http://schemas.microsoft.com/office/drawing/2014/main" id="{C8F15F02-9523-CB05-BB0A-6DF8C144E8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04242" y="5458246"/>
              <a:ext cx="1632479" cy="129373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こどもの日のイラスト「鎧兜」 | かわいいフリー素材集 いらすとや">
              <a:extLst>
                <a:ext uri="{FF2B5EF4-FFF2-40B4-BE49-F238E27FC236}">
                  <a16:creationId xmlns:a16="http://schemas.microsoft.com/office/drawing/2014/main" id="{D713D1AE-146C-BD72-4F9F-144ACC39CE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74637" y="6150541"/>
              <a:ext cx="405068" cy="32561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こどもの日のイラスト「柏餅３つ」 | かわいいフリー素材集 いらすとや">
              <a:extLst>
                <a:ext uri="{FF2B5EF4-FFF2-40B4-BE49-F238E27FC236}">
                  <a16:creationId xmlns:a16="http://schemas.microsoft.com/office/drawing/2014/main" id="{86D9E675-E992-ECAB-75A2-1BE3B8B125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82196" y="5783326"/>
              <a:ext cx="637730" cy="430549"/>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こどもの日のイラスト「赤い鯉のぼり」 | かわいいフリー素材集 いらすとや">
              <a:extLst>
                <a:ext uri="{FF2B5EF4-FFF2-40B4-BE49-F238E27FC236}">
                  <a16:creationId xmlns:a16="http://schemas.microsoft.com/office/drawing/2014/main" id="{A8DECD73-2E05-8323-8306-1EB4E38540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42485" y="5499880"/>
              <a:ext cx="647441" cy="267609"/>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こどもの日のイラスト「折り紙かぶと」 | かわいいフリー素材集 いらすとや">
              <a:extLst>
                <a:ext uri="{FF2B5EF4-FFF2-40B4-BE49-F238E27FC236}">
                  <a16:creationId xmlns:a16="http://schemas.microsoft.com/office/drawing/2014/main" id="{22875695-4561-7983-CE53-A65DD899A5B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9150" y="6357836"/>
              <a:ext cx="563274" cy="39062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Speech Bubble: Rectangle with Corners Rounded 32">
            <a:extLst>
              <a:ext uri="{FF2B5EF4-FFF2-40B4-BE49-F238E27FC236}">
                <a16:creationId xmlns:a16="http://schemas.microsoft.com/office/drawing/2014/main" id="{8C6E3BD2-7314-D86D-222C-7242EAFA661A}"/>
              </a:ext>
            </a:extLst>
          </p:cNvPr>
          <p:cNvSpPr/>
          <p:nvPr/>
        </p:nvSpPr>
        <p:spPr>
          <a:xfrm>
            <a:off x="3219292" y="4425031"/>
            <a:ext cx="2438090" cy="704038"/>
          </a:xfrm>
          <a:prstGeom prst="wedgeRoundRectCallout">
            <a:avLst>
              <a:gd name="adj1" fmla="val -69727"/>
              <a:gd name="adj2" fmla="val -9656"/>
              <a:gd name="adj3" fmla="val 16667"/>
            </a:avLst>
          </a:prstGeom>
          <a:ln>
            <a:solidFill>
              <a:srgbClr val="B00D1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t>Ngày</a:t>
            </a:r>
            <a:r>
              <a:rPr lang="en-US" sz="2800" dirty="0"/>
              <a:t> </a:t>
            </a:r>
            <a:r>
              <a:rPr lang="en-US" sz="2800" dirty="0" err="1"/>
              <a:t>nghỉ</a:t>
            </a:r>
            <a:r>
              <a:rPr lang="en-US" sz="2800" dirty="0"/>
              <a:t> </a:t>
            </a:r>
            <a:r>
              <a:rPr lang="en-US" sz="2800" dirty="0" err="1"/>
              <a:t>bù</a:t>
            </a:r>
            <a:endParaRPr lang="en-US" sz="2800" dirty="0"/>
          </a:p>
        </p:txBody>
      </p:sp>
    </p:spTree>
    <p:extLst>
      <p:ext uri="{BB962C8B-B14F-4D97-AF65-F5344CB8AC3E}">
        <p14:creationId xmlns:p14="http://schemas.microsoft.com/office/powerpoint/2010/main" val="377001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086"/>
                                        </p:tgtEl>
                                        <p:attrNameLst>
                                          <p:attrName>style.visibility</p:attrName>
                                        </p:attrNameLst>
                                      </p:cBhvr>
                                      <p:to>
                                        <p:strVal val="visible"/>
                                      </p:to>
                                    </p:set>
                                    <p:animEffect transition="in" filter="fade">
                                      <p:cBhvr>
                                        <p:cTn id="13" dur="500"/>
                                        <p:tgtEl>
                                          <p:spTgt spid="308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 name="Picture 4">
            <a:extLst>
              <a:ext uri="{FF2B5EF4-FFF2-40B4-BE49-F238E27FC236}">
                <a16:creationId xmlns:a16="http://schemas.microsoft.com/office/drawing/2014/main" id="{0B601965-E411-6FA4-C3D5-D756B8F60DE1}"/>
              </a:ext>
            </a:extLst>
          </p:cNvPr>
          <p:cNvPicPr>
            <a:picLocks noChangeAspect="1"/>
          </p:cNvPicPr>
          <p:nvPr/>
        </p:nvPicPr>
        <p:blipFill>
          <a:blip r:embed="rId3"/>
          <a:stretch>
            <a:fillRect/>
          </a:stretch>
        </p:blipFill>
        <p:spPr>
          <a:xfrm>
            <a:off x="418374" y="1405872"/>
            <a:ext cx="7369266" cy="4657377"/>
          </a:xfrm>
          <a:prstGeom prst="rect">
            <a:avLst/>
          </a:prstGeom>
        </p:spPr>
      </p:pic>
      <p:pic>
        <p:nvPicPr>
          <p:cNvPr id="3088" name="Picture 16" descr="2024」のイラスト文字 | かわいいフリー素材集 いらすとや">
            <a:extLst>
              <a:ext uri="{FF2B5EF4-FFF2-40B4-BE49-F238E27FC236}">
                <a16:creationId xmlns:a16="http://schemas.microsoft.com/office/drawing/2014/main" id="{4E67994D-CE33-AD90-1F9C-A98C139F7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361" y="345250"/>
            <a:ext cx="2145823" cy="8625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and yellow sign with two fish&#10;&#10;Description automatically generated">
            <a:extLst>
              <a:ext uri="{FF2B5EF4-FFF2-40B4-BE49-F238E27FC236}">
                <a16:creationId xmlns:a16="http://schemas.microsoft.com/office/drawing/2014/main" id="{7777ADDA-6EEC-0191-43DF-E68989D5D205}"/>
              </a:ext>
            </a:extLst>
          </p:cNvPr>
          <p:cNvPicPr>
            <a:picLocks noChangeAspect="1"/>
          </p:cNvPicPr>
          <p:nvPr/>
        </p:nvPicPr>
        <p:blipFill>
          <a:blip r:embed="rId5"/>
          <a:stretch>
            <a:fillRect/>
          </a:stretch>
        </p:blipFill>
        <p:spPr>
          <a:xfrm>
            <a:off x="8503562" y="345250"/>
            <a:ext cx="2865479" cy="1511093"/>
          </a:xfrm>
          <a:prstGeom prst="rect">
            <a:avLst/>
          </a:prstGeom>
        </p:spPr>
      </p:pic>
      <p:pic>
        <p:nvPicPr>
          <p:cNvPr id="6" name="Picture 5" descr="A purple circle with flowers and text&#10;&#10;Description automatically generated">
            <a:extLst>
              <a:ext uri="{FF2B5EF4-FFF2-40B4-BE49-F238E27FC236}">
                <a16:creationId xmlns:a16="http://schemas.microsoft.com/office/drawing/2014/main" id="{2FCC364F-BB3D-C9A5-3712-84B8AEFD98FD}"/>
              </a:ext>
            </a:extLst>
          </p:cNvPr>
          <p:cNvPicPr>
            <a:picLocks noChangeAspect="1"/>
          </p:cNvPicPr>
          <p:nvPr/>
        </p:nvPicPr>
        <p:blipFill>
          <a:blip r:embed="rId6"/>
          <a:stretch>
            <a:fillRect/>
          </a:stretch>
        </p:blipFill>
        <p:spPr>
          <a:xfrm>
            <a:off x="8890163" y="2384379"/>
            <a:ext cx="2385254" cy="1859329"/>
          </a:xfrm>
          <a:prstGeom prst="rect">
            <a:avLst/>
          </a:prstGeom>
        </p:spPr>
      </p:pic>
      <p:pic>
        <p:nvPicPr>
          <p:cNvPr id="4102" name="Picture 6" descr="「シルバーウィーク」のイラスト文字">
            <a:extLst>
              <a:ext uri="{FF2B5EF4-FFF2-40B4-BE49-F238E27FC236}">
                <a16:creationId xmlns:a16="http://schemas.microsoft.com/office/drawing/2014/main" id="{76A51CCE-8851-1542-2B9C-50669EB59A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3562" y="4473621"/>
            <a:ext cx="3092134" cy="238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9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5"/>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500055" y="2788170"/>
            <a:ext cx="1653220" cy="3941912"/>
          </a:xfrm>
          <a:prstGeom prst="rect">
            <a:avLst/>
          </a:prstGeom>
          <a:noFill/>
          <a:ln>
            <a:noFill/>
          </a:ln>
        </p:spPr>
      </p:pic>
      <p:sp>
        <p:nvSpPr>
          <p:cNvPr id="837" name="Google Shape;837;p35"/>
          <p:cNvSpPr/>
          <p:nvPr/>
        </p:nvSpPr>
        <p:spPr>
          <a:xfrm>
            <a:off x="104930" y="240632"/>
            <a:ext cx="11947161" cy="2112824"/>
          </a:xfrm>
          <a:prstGeom prst="wedgeRoundRectCallout">
            <a:avLst>
              <a:gd name="adj1" fmla="val -12287"/>
              <a:gd name="adj2" fmla="val 117441"/>
              <a:gd name="adj3" fmla="val 16667"/>
            </a:avLst>
          </a:prstGeom>
          <a:solidFill>
            <a:srgbClr val="B00D1D"/>
          </a:solidFill>
          <a:ln>
            <a:noFill/>
          </a:ln>
        </p:spPr>
        <p:txBody>
          <a:bodyPr spcFirstLastPara="1" wrap="square" lIns="91425" tIns="45700" rIns="91425" bIns="45700" anchor="ctr" anchorCtr="0">
            <a:noAutofit/>
          </a:bodyPr>
          <a:lstStyle/>
          <a:p>
            <a:pPr lvl="0" algn="ctr">
              <a:buSzPts val="6600"/>
            </a:pPr>
            <a:r>
              <a:rPr lang="vi-VN" altLang="ja-JP" sz="6600" b="1" dirty="0">
                <a:solidFill>
                  <a:srgbClr val="FFFFFF"/>
                </a:solidFill>
              </a:rPr>
              <a:t>Cảm ơn các bạn đã chú ý lắng nghe.</a:t>
            </a:r>
          </a:p>
        </p:txBody>
      </p:sp>
    </p:spTree>
    <p:extLst>
      <p:ext uri="{BB962C8B-B14F-4D97-AF65-F5344CB8AC3E}">
        <p14:creationId xmlns:p14="http://schemas.microsoft.com/office/powerpoint/2010/main" val="3344272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9"/>
          <p:cNvSpPr txBox="1"/>
          <p:nvPr/>
        </p:nvSpPr>
        <p:spPr>
          <a:xfrm>
            <a:off x="0" y="0"/>
            <a:ext cx="12192000" cy="69864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600" b="1" i="0" u="none" strike="noStrike" cap="none" dirty="0">
                <a:solidFill>
                  <a:srgbClr val="000000"/>
                </a:solidFill>
                <a:latin typeface="Arial"/>
                <a:ea typeface="Arial"/>
                <a:cs typeface="Arial"/>
                <a:sym typeface="Arial"/>
              </a:rPr>
              <a:t>＜参照資料</a:t>
            </a:r>
            <a:r>
              <a:rPr lang="en-US" altLang="ja-JP" sz="1600" b="1" i="0" u="none" strike="noStrike" cap="none" dirty="0">
                <a:solidFill>
                  <a:srgbClr val="000000"/>
                </a:solidFill>
                <a:latin typeface="Arial"/>
                <a:ea typeface="Arial"/>
                <a:cs typeface="Arial"/>
                <a:sym typeface="Arial"/>
              </a:rPr>
              <a:t>/</a:t>
            </a:r>
            <a:r>
              <a:rPr lang="ja-JP" altLang="en-US" sz="1600" b="1" i="0" u="none" strike="noStrike" cap="none" dirty="0">
                <a:solidFill>
                  <a:srgbClr val="000000"/>
                </a:solidFill>
                <a:latin typeface="Arial"/>
                <a:ea typeface="Arial"/>
                <a:cs typeface="Arial"/>
                <a:sym typeface="Arial"/>
              </a:rPr>
              <a:t>出典＞</a:t>
            </a:r>
          </a:p>
          <a:p>
            <a:pPr marL="0" marR="0" lvl="0" indent="0" algn="l" rtl="0">
              <a:spcBef>
                <a:spcPts val="0"/>
              </a:spcBef>
              <a:spcAft>
                <a:spcPts val="0"/>
              </a:spcAft>
              <a:buNone/>
            </a:pPr>
            <a:endParaRPr lang="en-US" altLang="ja-JP" sz="1600" b="1"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sz="1600" b="1" dirty="0">
                <a:solidFill>
                  <a:schemeClr val="dk1"/>
                </a:solidFill>
                <a:latin typeface="Arial"/>
                <a:ea typeface="Arial"/>
                <a:cs typeface="Arial"/>
                <a:sym typeface="Arial"/>
              </a:rPr>
              <a:t>【</a:t>
            </a:r>
            <a:r>
              <a:rPr lang="ja-JP" altLang="en-US" sz="1600" b="1" dirty="0">
                <a:solidFill>
                  <a:schemeClr val="dk1"/>
                </a:solidFill>
                <a:latin typeface="Arial"/>
                <a:ea typeface="Arial"/>
                <a:cs typeface="Arial"/>
                <a:sym typeface="Arial"/>
              </a:rPr>
              <a:t>国民の祝日（内閣府）</a:t>
            </a:r>
            <a:r>
              <a:rPr lang="en-US" altLang="ja-JP" sz="1600" b="1" dirty="0">
                <a:solidFill>
                  <a:schemeClr val="dk1"/>
                </a:solidFill>
                <a:latin typeface="Arial"/>
                <a:ea typeface="Arial"/>
                <a:cs typeface="Arial"/>
                <a:sym typeface="Arial"/>
              </a:rPr>
              <a:t>】</a:t>
            </a:r>
          </a:p>
          <a:p>
            <a:pPr marL="0" marR="0" lvl="0" indent="0" algn="l" rtl="0">
              <a:spcBef>
                <a:spcPts val="0"/>
              </a:spcBef>
              <a:spcAft>
                <a:spcPts val="0"/>
              </a:spcAft>
              <a:buNone/>
            </a:pPr>
            <a:r>
              <a:rPr lang="en-US" altLang="ja-JP" sz="1600" b="1" dirty="0">
                <a:solidFill>
                  <a:schemeClr val="dk1"/>
                </a:solidFill>
                <a:latin typeface="Arial"/>
                <a:ea typeface="Arial"/>
                <a:cs typeface="Arial"/>
                <a:sym typeface="Arial"/>
                <a:hlinkClick r:id="rId3"/>
              </a:rPr>
              <a:t>https://www8.cao.go.jp/chosei/shukujitsu/gaiyou.html</a:t>
            </a:r>
            <a:endParaRPr lang="en-US" altLang="ja-JP" sz="1600" b="1" dirty="0">
              <a:solidFill>
                <a:schemeClr val="dk1"/>
              </a:solidFill>
              <a:latin typeface="Arial"/>
              <a:ea typeface="Arial"/>
              <a:cs typeface="Arial"/>
              <a:sym typeface="Arial"/>
            </a:endParaRPr>
          </a:p>
          <a:p>
            <a:pPr lvl="0"/>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b="1" dirty="0">
                <a:solidFill>
                  <a:schemeClr val="dk1"/>
                </a:solidFill>
                <a:latin typeface="Arial"/>
                <a:ea typeface="Arial"/>
                <a:cs typeface="Arial"/>
                <a:sym typeface="Arial"/>
              </a:rPr>
              <a:t>【</a:t>
            </a:r>
            <a:r>
              <a:rPr lang="ja-JP" altLang="en-US" sz="1600" b="1" dirty="0">
                <a:solidFill>
                  <a:schemeClr val="dk1"/>
                </a:solidFill>
              </a:rPr>
              <a:t>暮らし歳時記</a:t>
            </a:r>
            <a:r>
              <a:rPr lang="ja-JP" sz="1600" b="1" dirty="0">
                <a:solidFill>
                  <a:schemeClr val="dk1"/>
                </a:solidFill>
                <a:latin typeface="Arial"/>
                <a:ea typeface="Arial"/>
                <a:cs typeface="Arial"/>
                <a:sym typeface="Arial"/>
              </a:rPr>
              <a:t>】</a:t>
            </a:r>
            <a:endParaRPr sz="1600" b="1" dirty="0"/>
          </a:p>
          <a:p>
            <a:pPr marL="0" marR="0" lvl="0" indent="0" algn="l" rtl="0">
              <a:spcBef>
                <a:spcPts val="0"/>
              </a:spcBef>
              <a:spcAft>
                <a:spcPts val="0"/>
              </a:spcAft>
              <a:buNone/>
            </a:pPr>
            <a:r>
              <a:rPr lang="en-US" altLang="ja-JP" sz="1600" b="1" dirty="0">
                <a:solidFill>
                  <a:schemeClr val="dk1"/>
                </a:solidFill>
                <a:latin typeface="Arial"/>
                <a:ea typeface="Arial"/>
                <a:cs typeface="Arial"/>
                <a:sym typeface="Arial"/>
                <a:hlinkClick r:id="rId4"/>
              </a:rPr>
              <a:t>http://www.i-nekko.jp/nenchugyoji/</a:t>
            </a:r>
            <a:endParaRPr lang="en-US" altLang="ja-JP" sz="1600" b="1" dirty="0">
              <a:solidFill>
                <a:schemeClr val="dk1"/>
              </a:solidFil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sz="1600" b="1" dirty="0">
                <a:solidFill>
                  <a:schemeClr val="dk1"/>
                </a:solidFill>
              </a:rPr>
              <a:t>【1</a:t>
            </a:r>
            <a:r>
              <a:rPr lang="ja-JP" altLang="en-US" sz="1600" b="1" dirty="0">
                <a:solidFill>
                  <a:schemeClr val="dk1"/>
                </a:solidFill>
              </a:rPr>
              <a:t>年以内にした年中行事</a:t>
            </a:r>
            <a:r>
              <a:rPr lang="en-US" altLang="ja-JP" sz="1600" b="1" dirty="0">
                <a:solidFill>
                  <a:schemeClr val="dk1"/>
                </a:solidFill>
              </a:rPr>
              <a:t>】</a:t>
            </a:r>
          </a:p>
          <a:p>
            <a:pPr marL="0" marR="0" lvl="0" indent="0" algn="l" rtl="0">
              <a:spcBef>
                <a:spcPts val="0"/>
              </a:spcBef>
              <a:spcAft>
                <a:spcPts val="0"/>
              </a:spcAft>
              <a:buNone/>
            </a:pPr>
            <a:r>
              <a:rPr lang="en-US" sz="1600" b="1" dirty="0">
                <a:solidFill>
                  <a:schemeClr val="dk1"/>
                </a:solidFill>
                <a:latin typeface="Arial"/>
                <a:ea typeface="Arial"/>
                <a:cs typeface="Arial"/>
                <a:sym typeface="Arial"/>
                <a:hlinkClick r:id="rId5"/>
              </a:rPr>
              <a:t>https://seikatsusoken.jp/teiten/ranking/267.html</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r>
              <a:rPr lang="en-US" altLang="ja-JP" sz="1600" b="1" dirty="0">
                <a:solidFill>
                  <a:schemeClr val="dk1"/>
                </a:solidFill>
              </a:rPr>
              <a:t>【</a:t>
            </a:r>
            <a:r>
              <a:rPr lang="ja-JP" altLang="en-US" sz="1600" b="1" dirty="0">
                <a:solidFill>
                  <a:schemeClr val="dk1"/>
                </a:solidFill>
              </a:rPr>
              <a:t>年中行事を楽しんでいますか</a:t>
            </a:r>
            <a:r>
              <a:rPr lang="en-US" altLang="ja-JP" sz="1600" b="1" dirty="0">
                <a:solidFill>
                  <a:schemeClr val="dk1"/>
                </a:solidFill>
              </a:rPr>
              <a:t>】</a:t>
            </a:r>
            <a:endParaRPr lang="en-US" sz="1600" b="1" dirty="0">
              <a:solidFill>
                <a:schemeClr val="dk1"/>
              </a:solidFill>
            </a:endParaRPr>
          </a:p>
          <a:p>
            <a:pPr marL="0" marR="0" lvl="0" indent="0" algn="l" rtl="0">
              <a:spcBef>
                <a:spcPts val="0"/>
              </a:spcBef>
              <a:spcAft>
                <a:spcPts val="0"/>
              </a:spcAft>
              <a:buNone/>
            </a:pPr>
            <a:r>
              <a:rPr lang="en-US" sz="1600" b="1" dirty="0">
                <a:solidFill>
                  <a:schemeClr val="dk1"/>
                </a:solidFill>
                <a:latin typeface="Arial"/>
                <a:ea typeface="Arial"/>
                <a:cs typeface="Arial"/>
                <a:sym typeface="Arial"/>
                <a:hlinkClick r:id="rId6"/>
              </a:rPr>
              <a:t>https://www.asahigroup-holdings.com/company/research/hapiken/maian/201510/00566/</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sz="1600" b="1" dirty="0">
                <a:solidFill>
                  <a:schemeClr val="dk1"/>
                </a:solidFill>
                <a:latin typeface="Arial"/>
                <a:ea typeface="Arial"/>
                <a:cs typeface="Arial"/>
                <a:sym typeface="Arial"/>
              </a:rPr>
              <a:t>【</a:t>
            </a:r>
            <a:r>
              <a:rPr lang="ja-JP" altLang="en-US" sz="1600" b="1" dirty="0">
                <a:solidFill>
                  <a:schemeClr val="dk1"/>
                </a:solidFill>
                <a:latin typeface="Arial"/>
                <a:ea typeface="Arial"/>
                <a:cs typeface="Arial"/>
                <a:sym typeface="Arial"/>
              </a:rPr>
              <a:t>お盆の時期は</a:t>
            </a:r>
            <a:r>
              <a:rPr lang="en-US" altLang="ja-JP" sz="1600" b="1" dirty="0">
                <a:solidFill>
                  <a:schemeClr val="dk1"/>
                </a:solidFill>
                <a:latin typeface="Arial"/>
                <a:ea typeface="Arial"/>
                <a:cs typeface="Arial"/>
                <a:sym typeface="Arial"/>
              </a:rPr>
              <a:t>3</a:t>
            </a:r>
            <a:r>
              <a:rPr lang="ja-JP" altLang="en-US" sz="1600" b="1" dirty="0">
                <a:solidFill>
                  <a:schemeClr val="dk1"/>
                </a:solidFill>
                <a:latin typeface="Arial"/>
                <a:ea typeface="Arial"/>
                <a:cs typeface="Arial"/>
                <a:sym typeface="Arial"/>
              </a:rPr>
              <a:t>つある？</a:t>
            </a:r>
            <a:r>
              <a:rPr lang="en-US" altLang="ja-JP" sz="1600" b="1" dirty="0">
                <a:solidFill>
                  <a:schemeClr val="dk1"/>
                </a:solidFill>
                <a:latin typeface="Arial"/>
                <a:ea typeface="Arial"/>
                <a:cs typeface="Arial"/>
                <a:sym typeface="Arial"/>
              </a:rPr>
              <a:t>】</a:t>
            </a:r>
          </a:p>
          <a:p>
            <a:pPr marL="0" marR="0" lvl="0" indent="0" algn="l" rtl="0">
              <a:spcBef>
                <a:spcPts val="0"/>
              </a:spcBef>
              <a:spcAft>
                <a:spcPts val="0"/>
              </a:spcAft>
              <a:buNone/>
            </a:pPr>
            <a:r>
              <a:rPr lang="en-US" sz="1600" b="1" dirty="0">
                <a:solidFill>
                  <a:schemeClr val="dk1"/>
                </a:solidFill>
                <a:latin typeface="Arial"/>
                <a:ea typeface="Arial"/>
                <a:cs typeface="Arial"/>
                <a:sym typeface="Arial"/>
                <a:hlinkClick r:id="rId7"/>
              </a:rPr>
              <a:t>https://www.lifedot.jp/column-001/</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sz="1600" b="1" dirty="0">
                <a:solidFill>
                  <a:schemeClr val="dk1"/>
                </a:solidFill>
              </a:rPr>
              <a:t>【</a:t>
            </a:r>
            <a:r>
              <a:rPr lang="ja-JP" altLang="en-US" sz="1600" b="1" dirty="0">
                <a:solidFill>
                  <a:schemeClr val="dk1"/>
                </a:solidFill>
              </a:rPr>
              <a:t>知ろう！ベトナム／お盆（ハノイ歴史研究会）</a:t>
            </a:r>
            <a:r>
              <a:rPr lang="en-US" altLang="ja-JP" sz="1600" b="1" dirty="0">
                <a:solidFill>
                  <a:schemeClr val="dk1"/>
                </a:solidFill>
              </a:rPr>
              <a:t>】</a:t>
            </a:r>
            <a:endParaRPr lang="en-US" sz="1600" b="1" dirty="0">
              <a:solidFill>
                <a:schemeClr val="dk1"/>
              </a:solidFill>
              <a:latin typeface="Arial"/>
              <a:ea typeface="Arial"/>
              <a:cs typeface="Arial"/>
              <a:sym typeface="Arial"/>
            </a:endParaRPr>
          </a:p>
          <a:p>
            <a:pPr lvl="0"/>
            <a:r>
              <a:rPr lang="en-US" sz="1600" b="1" dirty="0">
                <a:solidFill>
                  <a:schemeClr val="dk1"/>
                </a:solidFill>
                <a:hlinkClick r:id="rId8"/>
              </a:rPr>
              <a:t>http://hanoirekishi.web.fc2.com/obon.html</a:t>
            </a:r>
            <a:endParaRPr lang="en-US" sz="1600" b="1" dirty="0">
              <a:solidFill>
                <a:schemeClr val="dk1"/>
              </a:solidFill>
            </a:endParaRPr>
          </a:p>
          <a:p>
            <a:pPr lvl="0"/>
            <a:endParaRPr lang="en-US" altLang="ja-JP" sz="1600" b="1" dirty="0">
              <a:solidFill>
                <a:schemeClr val="dk1"/>
              </a:solidFill>
            </a:endParaRPr>
          </a:p>
          <a:p>
            <a:r>
              <a:rPr lang="en-US" altLang="ja-JP" sz="1600" b="1" dirty="0">
                <a:solidFill>
                  <a:schemeClr val="dk1"/>
                </a:solidFill>
              </a:rPr>
              <a:t>【</a:t>
            </a:r>
            <a:r>
              <a:rPr lang="ja-JP" altLang="en-US" sz="1600" b="1" dirty="0">
                <a:solidFill>
                  <a:schemeClr val="dk1"/>
                </a:solidFill>
              </a:rPr>
              <a:t>節分とは</a:t>
            </a:r>
            <a:r>
              <a:rPr lang="en-US" altLang="ja-JP" sz="1600" b="1" dirty="0">
                <a:solidFill>
                  <a:schemeClr val="dk1"/>
                </a:solidFill>
              </a:rPr>
              <a:t>】</a:t>
            </a:r>
            <a:endParaRPr lang="en-US" sz="1600" b="1" dirty="0">
              <a:solidFill>
                <a:schemeClr val="dk1"/>
              </a:solidFill>
            </a:endParaRPr>
          </a:p>
          <a:p>
            <a:pPr marL="0" marR="0" lvl="0" indent="0" algn="l" rtl="0">
              <a:spcBef>
                <a:spcPts val="0"/>
              </a:spcBef>
              <a:spcAft>
                <a:spcPts val="0"/>
              </a:spcAft>
              <a:buNone/>
            </a:pPr>
            <a:r>
              <a:rPr lang="en-US" sz="1600" b="1" dirty="0">
                <a:solidFill>
                  <a:schemeClr val="dk1"/>
                </a:solidFill>
                <a:latin typeface="Arial"/>
                <a:ea typeface="Arial"/>
                <a:cs typeface="Arial"/>
                <a:sym typeface="Arial"/>
                <a:hlinkClick r:id="rId9"/>
              </a:rPr>
              <a:t>https://www.jalan.net/news/article/516710/</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sz="1600" b="1"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JP" altLang="en-US" sz="1600" b="1" i="0" u="none" strike="noStrike" cap="none" dirty="0">
                <a:solidFill>
                  <a:srgbClr val="000000"/>
                </a:solidFill>
                <a:latin typeface="Arial"/>
                <a:ea typeface="Arial"/>
                <a:cs typeface="Arial"/>
                <a:sym typeface="Arial"/>
              </a:rPr>
              <a:t>・イラスト及び写真素材は下記を使用：</a:t>
            </a:r>
          </a:p>
          <a:p>
            <a:pPr marL="0" marR="0" lvl="0" indent="0" algn="l" rtl="0">
              <a:lnSpc>
                <a:spcPct val="100000"/>
              </a:lnSpc>
              <a:spcBef>
                <a:spcPts val="0"/>
              </a:spcBef>
              <a:spcAft>
                <a:spcPts val="0"/>
              </a:spcAft>
              <a:buClr>
                <a:srgbClr val="000000"/>
              </a:buClr>
              <a:buSzPts val="1800"/>
              <a:buFont typeface="Arial"/>
              <a:buNone/>
            </a:pPr>
            <a:r>
              <a:rPr lang="en-US" altLang="ja-JP" sz="1600" b="1" i="0" u="none" strike="noStrike" cap="none" dirty="0">
                <a:solidFill>
                  <a:srgbClr val="000000"/>
                </a:solidFill>
                <a:latin typeface="Arial"/>
                <a:ea typeface="Arial"/>
                <a:cs typeface="Arial"/>
                <a:sym typeface="Arial"/>
                <a:hlinkClick r:id="rId10"/>
              </a:rPr>
              <a:t>https://www.irasutoya.com/</a:t>
            </a:r>
            <a:endParaRPr lang="en-US" altLang="ja-JP" sz="1600" b="1" i="0" u="none" strike="noStrike" cap="none" dirty="0">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altLang="ja-JP" sz="1600" b="1" dirty="0">
                <a:hlinkClick r:id="rId11"/>
              </a:rPr>
              <a:t>https://www.pakutaso.com/</a:t>
            </a:r>
            <a:endParaRPr lang="en-US" altLang="ja-JP" sz="1600" b="1" dirty="0"/>
          </a:p>
          <a:p>
            <a:pPr>
              <a:buSzPts val="1800"/>
            </a:pPr>
            <a:r>
              <a:rPr lang="en-US" altLang="ja-JP" sz="1600" b="1" dirty="0">
                <a:solidFill>
                  <a:schemeClr val="dk1"/>
                </a:solidFill>
                <a:hlinkClick r:id="rId12"/>
              </a:rPr>
              <a:t>https://minnanokyozai.jp/kyozai/top/ja/render.do</a:t>
            </a:r>
            <a:endParaRPr lang="en-US" altLang="ja-JP" sz="1600" b="1" dirty="0">
              <a:solidFill>
                <a:schemeClr val="dk1"/>
              </a:solidFill>
            </a:endParaRPr>
          </a:p>
          <a:p>
            <a:pPr>
              <a:buSzPts val="1800"/>
            </a:pPr>
            <a:r>
              <a:rPr lang="ja-JP" altLang="en-US" sz="1600" b="1" dirty="0">
                <a:solidFill>
                  <a:schemeClr val="tx1"/>
                </a:solidFill>
              </a:rPr>
              <a:t>（その他、個人で撮影した写真）</a:t>
            </a:r>
            <a:endParaRPr lang="en-US" altLang="ja-JP" sz="1600" b="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6" name="Google Shape;101;p2">
            <a:extLst>
              <a:ext uri="{FF2B5EF4-FFF2-40B4-BE49-F238E27FC236}">
                <a16:creationId xmlns:a16="http://schemas.microsoft.com/office/drawing/2014/main" id="{2E432AC7-737D-4196-A8E8-31007457B3D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1445" y="96490"/>
            <a:ext cx="2001951" cy="1362230"/>
          </a:xfrm>
          <a:prstGeom prst="rect">
            <a:avLst/>
          </a:prstGeom>
          <a:noFill/>
          <a:ln>
            <a:noFill/>
          </a:ln>
        </p:spPr>
      </p:pic>
      <p:graphicFrame>
        <p:nvGraphicFramePr>
          <p:cNvPr id="7" name="Google Shape;103;p2">
            <a:extLst>
              <a:ext uri="{FF2B5EF4-FFF2-40B4-BE49-F238E27FC236}">
                <a16:creationId xmlns:a16="http://schemas.microsoft.com/office/drawing/2014/main" id="{1F750D57-7CE2-4B22-8831-E790362F1FFF}"/>
              </a:ext>
            </a:extLst>
          </p:cNvPr>
          <p:cNvGraphicFramePr/>
          <p:nvPr>
            <p:extLst>
              <p:ext uri="{D42A27DB-BD31-4B8C-83A1-F6EECF244321}">
                <p14:modId xmlns:p14="http://schemas.microsoft.com/office/powerpoint/2010/main" val="1885463552"/>
              </p:ext>
            </p:extLst>
          </p:nvPr>
        </p:nvGraphicFramePr>
        <p:xfrm>
          <a:off x="5192021" y="1558704"/>
          <a:ext cx="5320800" cy="4963600"/>
        </p:xfrm>
        <a:graphic>
          <a:graphicData uri="http://schemas.openxmlformats.org/drawingml/2006/table">
            <a:tbl>
              <a:tblPr firstRow="1" bandRow="1">
                <a:noFill/>
                <a:tableStyleId>{B66351D0-6DB8-4717-A89D-4E80F9263B48}</a:tableStyleId>
              </a:tblPr>
              <a:tblGrid>
                <a:gridCol w="1773600">
                  <a:extLst>
                    <a:ext uri="{9D8B030D-6E8A-4147-A177-3AD203B41FA5}">
                      <a16:colId xmlns:a16="http://schemas.microsoft.com/office/drawing/2014/main" val="20000"/>
                    </a:ext>
                  </a:extLst>
                </a:gridCol>
                <a:gridCol w="1773600">
                  <a:extLst>
                    <a:ext uri="{9D8B030D-6E8A-4147-A177-3AD203B41FA5}">
                      <a16:colId xmlns:a16="http://schemas.microsoft.com/office/drawing/2014/main" val="20001"/>
                    </a:ext>
                  </a:extLst>
                </a:gridCol>
                <a:gridCol w="1773600">
                  <a:extLst>
                    <a:ext uri="{9D8B030D-6E8A-4147-A177-3AD203B41FA5}">
                      <a16:colId xmlns:a16="http://schemas.microsoft.com/office/drawing/2014/main" val="20002"/>
                    </a:ext>
                  </a:extLst>
                </a:gridCol>
              </a:tblGrid>
              <a:tr h="1240900">
                <a:tc>
                  <a:txBody>
                    <a:bodyPr/>
                    <a:lstStyle/>
                    <a:p>
                      <a:pPr marL="0" marR="0" lvl="0" indent="0" algn="l" rtl="0">
                        <a:spcBef>
                          <a:spcPts val="0"/>
                        </a:spcBef>
                        <a:spcAft>
                          <a:spcPts val="0"/>
                        </a:spcAft>
                        <a:buNone/>
                      </a:pPr>
                      <a:r>
                        <a:rPr lang="ja-JP" sz="4800" b="1" u="none" strike="noStrike" cap="none"/>
                        <a:t>1</a:t>
                      </a:r>
                      <a:endParaRPr sz="4800" b="1"/>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240900">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a:t>5</a:t>
                      </a:r>
                      <a:endParaRPr sz="4800" b="1"/>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240900">
                <a:tc>
                  <a:txBody>
                    <a:bodyPr/>
                    <a:lstStyle/>
                    <a:p>
                      <a:pPr marL="0" marR="0" lvl="0" indent="0" algn="l" rtl="0">
                        <a:spcBef>
                          <a:spcPts val="0"/>
                        </a:spcBef>
                        <a:spcAft>
                          <a:spcPts val="0"/>
                        </a:spcAft>
                        <a:buNone/>
                      </a:pPr>
                      <a:r>
                        <a:rPr lang="ja-JP" sz="4800" b="1"/>
                        <a:t>7</a:t>
                      </a:r>
                      <a:endParaRPr sz="4800" b="1"/>
                    </a:p>
                  </a:txBody>
                  <a:tcPr marL="91450" marR="91450" marT="45725" marB="45725"/>
                </a:tc>
                <a:tc>
                  <a:txBody>
                    <a:bodyPr/>
                    <a:lstStyle/>
                    <a:p>
                      <a:pPr marL="0" marR="0" lvl="0" indent="0" algn="l" rtl="0">
                        <a:spcBef>
                          <a:spcPts val="0"/>
                        </a:spcBef>
                        <a:spcAft>
                          <a:spcPts val="0"/>
                        </a:spcAft>
                        <a:buNone/>
                      </a:pPr>
                      <a:r>
                        <a:rPr lang="ja-JP" sz="4800" b="1"/>
                        <a:t>8</a:t>
                      </a:r>
                      <a:endParaRPr sz="4800" b="1"/>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240900">
                <a:tc>
                  <a:txBody>
                    <a:bodyPr/>
                    <a:lstStyle/>
                    <a:p>
                      <a:pPr marL="0" marR="0" lvl="0" indent="0" algn="l" rtl="0">
                        <a:spcBef>
                          <a:spcPts val="0"/>
                        </a:spcBef>
                        <a:spcAft>
                          <a:spcPts val="0"/>
                        </a:spcAft>
                        <a:buNone/>
                      </a:pPr>
                      <a:r>
                        <a:rPr lang="ja-JP" sz="4800" b="1"/>
                        <a:t>10</a:t>
                      </a:r>
                      <a:endParaRPr sz="4800" b="1"/>
                    </a:p>
                  </a:txBody>
                  <a:tcPr marL="91450" marR="91450" marT="45725" marB="45725"/>
                </a:tc>
                <a:tc>
                  <a:txBody>
                    <a:bodyPr/>
                    <a:lstStyle/>
                    <a:p>
                      <a:pPr marL="0" marR="0" lvl="0" indent="0" algn="l" rtl="0">
                        <a:spcBef>
                          <a:spcPts val="0"/>
                        </a:spcBef>
                        <a:spcAft>
                          <a:spcPts val="0"/>
                        </a:spcAft>
                        <a:buNone/>
                      </a:pPr>
                      <a:r>
                        <a:rPr lang="ja-JP" sz="4800" b="1"/>
                        <a:t>11</a:t>
                      </a:r>
                      <a:endParaRPr sz="4800" b="1"/>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sp>
        <p:nvSpPr>
          <p:cNvPr id="8" name="Google Shape;404;p3"/>
          <p:cNvSpPr/>
          <p:nvPr/>
        </p:nvSpPr>
        <p:spPr>
          <a:xfrm>
            <a:off x="-38100" y="3208"/>
            <a:ext cx="3222702" cy="6854792"/>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endParaRPr lang="en-US" altLang="ja-JP" sz="4000" dirty="0">
              <a:solidFill>
                <a:srgbClr val="FFFFFF"/>
              </a:solidFill>
            </a:endParaRPr>
          </a:p>
          <a:p>
            <a:pPr lvl="0" algn="ctr">
              <a:buSzPts val="4000"/>
            </a:pPr>
            <a:r>
              <a:rPr lang="en-US" altLang="ja-JP" sz="4000" dirty="0" err="1">
                <a:solidFill>
                  <a:srgbClr val="FFFFFF"/>
                </a:solidFill>
              </a:rPr>
              <a:t>Lịch</a:t>
            </a:r>
            <a:r>
              <a:rPr lang="en-US" altLang="ja-JP" sz="4000" dirty="0">
                <a:solidFill>
                  <a:srgbClr val="FFFFFF"/>
                </a:solidFill>
              </a:rPr>
              <a:t> </a:t>
            </a:r>
            <a:r>
              <a:rPr lang="en-US" altLang="ja-JP" sz="4000" dirty="0" err="1">
                <a:solidFill>
                  <a:srgbClr val="FFFFFF"/>
                </a:solidFill>
              </a:rPr>
              <a:t>sự</a:t>
            </a:r>
            <a:r>
              <a:rPr lang="en-US" altLang="ja-JP" sz="4000" dirty="0">
                <a:solidFill>
                  <a:srgbClr val="FFFFFF"/>
                </a:solidFill>
              </a:rPr>
              <a:t> </a:t>
            </a:r>
            <a:r>
              <a:rPr lang="en-US" altLang="ja-JP" sz="4000" dirty="0" err="1">
                <a:solidFill>
                  <a:srgbClr val="FFFFFF"/>
                </a:solidFill>
              </a:rPr>
              <a:t>kiện</a:t>
            </a:r>
            <a:r>
              <a:rPr lang="en-US" altLang="ja-JP" sz="4000" dirty="0">
                <a:solidFill>
                  <a:srgbClr val="FFFFFF"/>
                </a:solidFill>
              </a:rPr>
              <a:t> ở </a:t>
            </a:r>
            <a:r>
              <a:rPr lang="en-US" altLang="ja-JP" sz="4000" dirty="0" err="1">
                <a:solidFill>
                  <a:srgbClr val="FFFFFF"/>
                </a:solidFill>
              </a:rPr>
              <a:t>Việt</a:t>
            </a:r>
            <a:r>
              <a:rPr lang="en-US" altLang="ja-JP" sz="4000" dirty="0">
                <a:solidFill>
                  <a:srgbClr val="FFFFFF"/>
                </a:solidFill>
              </a:rPr>
              <a:t> Nam </a:t>
            </a:r>
            <a:r>
              <a:rPr lang="en-US" altLang="ja-JP" sz="4000" dirty="0" err="1">
                <a:solidFill>
                  <a:srgbClr val="FFFFFF"/>
                </a:solidFill>
              </a:rPr>
              <a:t>và</a:t>
            </a:r>
            <a:r>
              <a:rPr lang="en-US" altLang="ja-JP" sz="4000" dirty="0">
                <a:solidFill>
                  <a:srgbClr val="FFFFFF"/>
                </a:solidFill>
              </a:rPr>
              <a:t> </a:t>
            </a:r>
            <a:r>
              <a:rPr lang="en-US" altLang="ja-JP" sz="4000" dirty="0" err="1">
                <a:solidFill>
                  <a:srgbClr val="FFFFFF"/>
                </a:solidFill>
              </a:rPr>
              <a:t>Nhật</a:t>
            </a:r>
            <a:r>
              <a:rPr lang="en-US" altLang="ja-JP" sz="4000" dirty="0">
                <a:solidFill>
                  <a:srgbClr val="FFFFFF"/>
                </a:solidFill>
              </a:rPr>
              <a:t> </a:t>
            </a:r>
            <a:r>
              <a:rPr lang="en-US" altLang="ja-JP" sz="4000" dirty="0" err="1">
                <a:solidFill>
                  <a:srgbClr val="FFFFFF"/>
                </a:solidFill>
              </a:rPr>
              <a:t>Bản</a:t>
            </a:r>
            <a:endParaRPr lang="en-US" altLang="ja-JP" sz="4000" dirty="0">
              <a:solidFill>
                <a:srgbClr val="FFFFFF"/>
              </a:solidFill>
            </a:endParaRPr>
          </a:p>
        </p:txBody>
      </p:sp>
      <p:sp>
        <p:nvSpPr>
          <p:cNvPr id="9"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dirty="0"/>
              <a:t>２</a:t>
            </a:r>
            <a:endParaRPr dirty="0"/>
          </a:p>
        </p:txBody>
      </p:sp>
    </p:spTree>
    <p:extLst>
      <p:ext uri="{BB962C8B-B14F-4D97-AF65-F5344CB8AC3E}">
        <p14:creationId xmlns:p14="http://schemas.microsoft.com/office/powerpoint/2010/main" val="2842779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9"/>
          <p:cNvSpPr txBox="1"/>
          <p:nvPr/>
        </p:nvSpPr>
        <p:spPr>
          <a:xfrm>
            <a:off x="0" y="0"/>
            <a:ext cx="12192000" cy="7232709"/>
          </a:xfrm>
          <a:prstGeom prst="rect">
            <a:avLst/>
          </a:prstGeom>
          <a:noFill/>
          <a:ln>
            <a:noFill/>
          </a:ln>
        </p:spPr>
        <p:txBody>
          <a:bodyPr spcFirstLastPara="1" wrap="square" lIns="91425" tIns="45700" rIns="91425" bIns="45700" anchor="t" anchorCtr="0">
            <a:spAutoFit/>
          </a:bodyPr>
          <a:lstStyle/>
          <a:p>
            <a:pPr lvl="0">
              <a:buSzPts val="1800"/>
            </a:pPr>
            <a:r>
              <a:rPr lang="ja-JP" altLang="en-US" sz="1600" b="1" dirty="0"/>
              <a:t>＜</a:t>
            </a:r>
            <a:r>
              <a:rPr lang="en-US" altLang="ja-JP" sz="1600" b="1" dirty="0" err="1"/>
              <a:t>Nguồn</a:t>
            </a:r>
            <a:r>
              <a:rPr lang="en-US" altLang="ja-JP" sz="1600" b="1" dirty="0"/>
              <a:t>/</a:t>
            </a:r>
            <a:r>
              <a:rPr lang="en-US" altLang="ja-JP" sz="1600" b="1" dirty="0" err="1"/>
              <a:t>Tài</a:t>
            </a:r>
            <a:r>
              <a:rPr lang="en-US" altLang="ja-JP" sz="1600" b="1" dirty="0"/>
              <a:t> </a:t>
            </a:r>
            <a:r>
              <a:rPr lang="en-US" altLang="ja-JP" sz="1600" b="1" dirty="0" err="1"/>
              <a:t>liệu</a:t>
            </a:r>
            <a:r>
              <a:rPr lang="en-US" altLang="ja-JP" sz="1600" b="1" dirty="0"/>
              <a:t> </a:t>
            </a:r>
            <a:r>
              <a:rPr lang="en-US" altLang="ja-JP" sz="1600" b="1" dirty="0" err="1"/>
              <a:t>tham</a:t>
            </a:r>
            <a:r>
              <a:rPr lang="en-US" altLang="ja-JP" sz="1600" b="1" dirty="0"/>
              <a:t> </a:t>
            </a:r>
            <a:r>
              <a:rPr lang="en-US" altLang="ja-JP" sz="1600" b="1" dirty="0" err="1"/>
              <a:t>khảo</a:t>
            </a:r>
            <a:r>
              <a:rPr lang="ja-JP" altLang="en-US" sz="1600" b="1" dirty="0"/>
              <a:t>＞</a:t>
            </a:r>
            <a:endParaRPr lang="en-US" altLang="ja-JP" sz="1600" b="1" dirty="0"/>
          </a:p>
          <a:p>
            <a:pPr lvl="0">
              <a:buSzPts val="1800"/>
            </a:pPr>
            <a:endParaRPr lang="en-US" altLang="ja-JP" sz="1600" b="1" dirty="0">
              <a:solidFill>
                <a:schemeClr val="dk1"/>
              </a:solidFill>
              <a:latin typeface="Arial"/>
              <a:ea typeface="Arial"/>
              <a:cs typeface="Arial"/>
              <a:sym typeface="Arial"/>
            </a:endParaRPr>
          </a:p>
          <a:p>
            <a:pPr lvl="0"/>
            <a:r>
              <a:rPr lang="en-US" altLang="ja-JP" sz="1600" b="1" dirty="0">
                <a:solidFill>
                  <a:schemeClr val="dk1"/>
                </a:solidFill>
              </a:rPr>
              <a:t>【</a:t>
            </a:r>
            <a:r>
              <a:rPr lang="en-US" altLang="ja-JP" sz="1600" b="1" dirty="0" err="1">
                <a:solidFill>
                  <a:schemeClr val="dk1"/>
                </a:solidFill>
              </a:rPr>
              <a:t>Ngày</a:t>
            </a:r>
            <a:r>
              <a:rPr lang="en-US" altLang="ja-JP" sz="1600" b="1" dirty="0">
                <a:solidFill>
                  <a:schemeClr val="dk1"/>
                </a:solidFill>
              </a:rPr>
              <a:t> </a:t>
            </a:r>
            <a:r>
              <a:rPr lang="en-US" altLang="ja-JP" sz="1600" b="1" dirty="0" err="1">
                <a:solidFill>
                  <a:schemeClr val="dk1"/>
                </a:solidFill>
              </a:rPr>
              <a:t>lễ</a:t>
            </a:r>
            <a:r>
              <a:rPr lang="en-US" altLang="ja-JP" sz="1600" b="1" dirty="0">
                <a:solidFill>
                  <a:schemeClr val="dk1"/>
                </a:solidFill>
              </a:rPr>
              <a:t> </a:t>
            </a:r>
            <a:r>
              <a:rPr lang="en-US" altLang="ja-JP" sz="1600" b="1" dirty="0" err="1">
                <a:solidFill>
                  <a:schemeClr val="dk1"/>
                </a:solidFill>
              </a:rPr>
              <a:t>quốc</a:t>
            </a:r>
            <a:r>
              <a:rPr lang="en-US" altLang="ja-JP" sz="1600" b="1" dirty="0">
                <a:solidFill>
                  <a:schemeClr val="dk1"/>
                </a:solidFill>
              </a:rPr>
              <a:t> </a:t>
            </a:r>
            <a:r>
              <a:rPr lang="en-US" altLang="ja-JP" sz="1600" b="1" dirty="0" err="1">
                <a:solidFill>
                  <a:schemeClr val="dk1"/>
                </a:solidFill>
              </a:rPr>
              <a:t>gia</a:t>
            </a:r>
            <a:r>
              <a:rPr lang="en-US" altLang="ja-JP" sz="1600" b="1" dirty="0">
                <a:solidFill>
                  <a:schemeClr val="dk1"/>
                </a:solidFill>
              </a:rPr>
              <a:t> </a:t>
            </a:r>
            <a:r>
              <a:rPr lang="en-US" altLang="ja-JP" sz="1600" b="1">
                <a:solidFill>
                  <a:schemeClr val="dk1"/>
                </a:solidFill>
              </a:rPr>
              <a:t>(Phủ </a:t>
            </a:r>
            <a:r>
              <a:rPr lang="en-US" altLang="ja-JP" sz="1600" b="1" dirty="0" err="1">
                <a:solidFill>
                  <a:schemeClr val="dk1"/>
                </a:solidFill>
              </a:rPr>
              <a:t>N</a:t>
            </a:r>
            <a:r>
              <a:rPr lang="en-US" altLang="ja-JP" sz="1600" b="1">
                <a:solidFill>
                  <a:schemeClr val="dk1"/>
                </a:solidFill>
              </a:rPr>
              <a:t>ội </a:t>
            </a:r>
            <a:r>
              <a:rPr lang="en-US" altLang="ja-JP" sz="1600" b="1" dirty="0" err="1">
                <a:solidFill>
                  <a:schemeClr val="dk1"/>
                </a:solidFill>
              </a:rPr>
              <a:t>các</a:t>
            </a:r>
            <a:r>
              <a:rPr lang="en-US" altLang="ja-JP" sz="1600" b="1" dirty="0">
                <a:solidFill>
                  <a:schemeClr val="dk1"/>
                </a:solidFill>
              </a:rPr>
              <a:t>)】</a:t>
            </a:r>
          </a:p>
          <a:p>
            <a:pPr lvl="0"/>
            <a:r>
              <a:rPr lang="en-US" altLang="ja-JP" sz="1600" b="1" dirty="0">
                <a:solidFill>
                  <a:schemeClr val="dk1"/>
                </a:solidFill>
                <a:latin typeface="Arial"/>
                <a:ea typeface="Arial"/>
                <a:cs typeface="Arial"/>
                <a:sym typeface="Arial"/>
                <a:hlinkClick r:id="rId3"/>
              </a:rPr>
              <a:t>https://www8.cao.go.jp/chosei/shukujitsu/gaiyou.html</a:t>
            </a:r>
            <a:endParaRPr lang="en-US" altLang="ja-JP" sz="1600" b="1" dirty="0">
              <a:solidFill>
                <a:schemeClr val="dk1"/>
              </a:solidFill>
              <a:latin typeface="Arial"/>
              <a:ea typeface="Arial"/>
              <a:cs typeface="Arial"/>
              <a:sym typeface="Arial"/>
            </a:endParaRPr>
          </a:p>
          <a:p>
            <a:pPr lvl="0"/>
            <a:endParaRPr sz="1600" b="1" dirty="0">
              <a:solidFill>
                <a:schemeClr val="dk1"/>
              </a:solidFill>
              <a:latin typeface="Arial"/>
              <a:ea typeface="Arial"/>
              <a:cs typeface="Arial"/>
              <a:sym typeface="Arial"/>
            </a:endParaRPr>
          </a:p>
          <a:p>
            <a:pPr lvl="0"/>
            <a:r>
              <a:rPr lang="en-US" altLang="ja-JP" sz="1600" b="1" dirty="0">
                <a:solidFill>
                  <a:schemeClr val="dk1"/>
                </a:solidFill>
              </a:rPr>
              <a:t>【</a:t>
            </a:r>
            <a:r>
              <a:rPr lang="en-US" altLang="ja-JP" sz="1600" b="1" dirty="0" err="1">
                <a:solidFill>
                  <a:schemeClr val="dk1"/>
                </a:solidFill>
              </a:rPr>
              <a:t>Niên</a:t>
            </a:r>
            <a:r>
              <a:rPr lang="en-US" altLang="ja-JP" sz="1600" b="1" dirty="0">
                <a:solidFill>
                  <a:schemeClr val="dk1"/>
                </a:solidFill>
              </a:rPr>
              <a:t> </a:t>
            </a:r>
            <a:r>
              <a:rPr lang="en-US" altLang="ja-JP" sz="1600" b="1" dirty="0" err="1">
                <a:solidFill>
                  <a:schemeClr val="dk1"/>
                </a:solidFill>
              </a:rPr>
              <a:t>giám</a:t>
            </a:r>
            <a:r>
              <a:rPr lang="en-US" altLang="ja-JP" sz="1600" b="1" dirty="0">
                <a:solidFill>
                  <a:schemeClr val="dk1"/>
                </a:solidFill>
              </a:rPr>
              <a:t> </a:t>
            </a:r>
            <a:r>
              <a:rPr lang="en-US" altLang="ja-JP" sz="1600" b="1" dirty="0" err="1">
                <a:solidFill>
                  <a:schemeClr val="dk1"/>
                </a:solidFill>
              </a:rPr>
              <a:t>các</a:t>
            </a:r>
            <a:r>
              <a:rPr lang="en-US" altLang="ja-JP" sz="1600" b="1" dirty="0">
                <a:solidFill>
                  <a:schemeClr val="dk1"/>
                </a:solidFill>
              </a:rPr>
              <a:t> </a:t>
            </a:r>
            <a:r>
              <a:rPr lang="en-US" altLang="ja-JP" sz="1600" b="1" dirty="0" err="1">
                <a:solidFill>
                  <a:schemeClr val="dk1"/>
                </a:solidFill>
              </a:rPr>
              <a:t>sự</a:t>
            </a:r>
            <a:r>
              <a:rPr lang="en-US" altLang="ja-JP" sz="1600" b="1" dirty="0">
                <a:solidFill>
                  <a:schemeClr val="dk1"/>
                </a:solidFill>
              </a:rPr>
              <a:t> </a:t>
            </a:r>
            <a:r>
              <a:rPr lang="en-US" altLang="ja-JP" sz="1600" b="1" dirty="0" err="1">
                <a:solidFill>
                  <a:schemeClr val="dk1"/>
                </a:solidFill>
              </a:rPr>
              <a:t>kiện</a:t>
            </a:r>
            <a:r>
              <a:rPr lang="en-US" altLang="ja-JP" sz="1600" b="1" dirty="0">
                <a:solidFill>
                  <a:schemeClr val="dk1"/>
                </a:solidFill>
              </a:rPr>
              <a:t> </a:t>
            </a:r>
            <a:r>
              <a:rPr lang="en-US" altLang="ja-JP" sz="1600" b="1" dirty="0" err="1">
                <a:solidFill>
                  <a:schemeClr val="dk1"/>
                </a:solidFill>
              </a:rPr>
              <a:t>trong</a:t>
            </a:r>
            <a:r>
              <a:rPr lang="en-US" altLang="ja-JP" sz="1600" b="1" dirty="0">
                <a:solidFill>
                  <a:schemeClr val="dk1"/>
                </a:solidFill>
              </a:rPr>
              <a:t> </a:t>
            </a:r>
            <a:r>
              <a:rPr lang="en-US" altLang="ja-JP" sz="1600" b="1" dirty="0" err="1">
                <a:solidFill>
                  <a:schemeClr val="dk1"/>
                </a:solidFill>
              </a:rPr>
              <a:t>đời</a:t>
            </a:r>
            <a:r>
              <a:rPr lang="en-US" altLang="ja-JP" sz="1600" b="1" dirty="0">
                <a:solidFill>
                  <a:schemeClr val="dk1"/>
                </a:solidFill>
              </a:rPr>
              <a:t> </a:t>
            </a:r>
            <a:r>
              <a:rPr lang="en-US" altLang="ja-JP" sz="1600" b="1" dirty="0" err="1">
                <a:solidFill>
                  <a:schemeClr val="dk1"/>
                </a:solidFill>
              </a:rPr>
              <a:t>sống</a:t>
            </a:r>
            <a:r>
              <a:rPr lang="en-US" altLang="ja-JP" sz="1600" b="1" dirty="0">
                <a:solidFill>
                  <a:schemeClr val="dk1"/>
                </a:solidFill>
              </a:rPr>
              <a:t>】</a:t>
            </a:r>
          </a:p>
          <a:p>
            <a:pPr lvl="0"/>
            <a:r>
              <a:rPr lang="en-US" altLang="ja-JP" sz="1600" b="1" dirty="0">
                <a:solidFill>
                  <a:schemeClr val="dk1"/>
                </a:solidFill>
                <a:latin typeface="Arial"/>
                <a:ea typeface="Arial"/>
                <a:cs typeface="Arial"/>
                <a:sym typeface="Arial"/>
                <a:hlinkClick r:id="rId4"/>
              </a:rPr>
              <a:t>http://www.i-nekko.jp/nenchugyoji/</a:t>
            </a:r>
            <a:endParaRPr lang="en-US" altLang="ja-JP" sz="1600" b="1" dirty="0">
              <a:solidFill>
                <a:schemeClr val="dk1"/>
              </a:solidFil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pPr lvl="0"/>
            <a:r>
              <a:rPr lang="vi-VN" altLang="ja-JP" sz="1600" b="1" dirty="0">
                <a:solidFill>
                  <a:schemeClr val="dk1"/>
                </a:solidFill>
              </a:rPr>
              <a:t>【Sự kiện thường niên trong một năm】</a:t>
            </a:r>
            <a:endParaRPr lang="en-US" altLang="ja-JP" sz="1600" b="1" dirty="0">
              <a:solidFill>
                <a:schemeClr val="dk1"/>
              </a:solidFill>
            </a:endParaRPr>
          </a:p>
          <a:p>
            <a:pPr lvl="0"/>
            <a:r>
              <a:rPr lang="en-US" sz="1600" b="1" dirty="0">
                <a:solidFill>
                  <a:schemeClr val="dk1"/>
                </a:solidFill>
                <a:latin typeface="Arial"/>
                <a:ea typeface="Arial"/>
                <a:cs typeface="Arial"/>
                <a:sym typeface="Arial"/>
                <a:hlinkClick r:id="rId5"/>
              </a:rPr>
              <a:t>https://seikatsusoken.jp/teiten/ranking/267.html</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r>
              <a:rPr lang="vi-VN" altLang="ja-JP" sz="1600" b="1" dirty="0">
                <a:solidFill>
                  <a:schemeClr val="dk1"/>
                </a:solidFill>
              </a:rPr>
              <a:t>【Các bạn có thích sự kiện thường niên không】</a:t>
            </a:r>
            <a:endParaRPr lang="en-US" altLang="ja-JP" sz="1600" b="1" dirty="0">
              <a:solidFill>
                <a:schemeClr val="dk1"/>
              </a:solidFill>
            </a:endParaRPr>
          </a:p>
          <a:p>
            <a:r>
              <a:rPr lang="en-US" sz="1600" b="1" dirty="0">
                <a:solidFill>
                  <a:schemeClr val="dk1"/>
                </a:solidFill>
                <a:latin typeface="Arial"/>
                <a:ea typeface="Arial"/>
                <a:cs typeface="Arial"/>
                <a:sym typeface="Arial"/>
                <a:hlinkClick r:id="rId6"/>
              </a:rPr>
              <a:t>https://www.asahigroup-holdings.com/company/research/hapiken/maian/201510/00566/</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pPr lvl="0"/>
            <a:r>
              <a:rPr lang="en-US" altLang="ja-JP" sz="1600" b="1" dirty="0">
                <a:solidFill>
                  <a:schemeClr val="dk1"/>
                </a:solidFill>
              </a:rPr>
              <a:t>【</a:t>
            </a:r>
            <a:r>
              <a:rPr lang="en-US" altLang="ja-JP" sz="1600" b="1" dirty="0" err="1">
                <a:solidFill>
                  <a:schemeClr val="dk1"/>
                </a:solidFill>
              </a:rPr>
              <a:t>Có</a:t>
            </a:r>
            <a:r>
              <a:rPr lang="en-US" altLang="ja-JP" sz="1600" b="1" dirty="0">
                <a:solidFill>
                  <a:schemeClr val="dk1"/>
                </a:solidFill>
              </a:rPr>
              <a:t> 3 </a:t>
            </a:r>
            <a:r>
              <a:rPr lang="en-US" altLang="ja-JP" sz="1600" b="1" dirty="0" err="1">
                <a:solidFill>
                  <a:schemeClr val="dk1"/>
                </a:solidFill>
              </a:rPr>
              <a:t>thời</a:t>
            </a:r>
            <a:r>
              <a:rPr lang="en-US" altLang="ja-JP" sz="1600" b="1" dirty="0">
                <a:solidFill>
                  <a:schemeClr val="dk1"/>
                </a:solidFill>
              </a:rPr>
              <a:t> </a:t>
            </a:r>
            <a:r>
              <a:rPr lang="en-US" altLang="ja-JP" sz="1600" b="1" dirty="0" err="1">
                <a:solidFill>
                  <a:schemeClr val="dk1"/>
                </a:solidFill>
              </a:rPr>
              <a:t>điểm</a:t>
            </a:r>
            <a:r>
              <a:rPr lang="en-US" altLang="ja-JP" sz="1600" b="1" dirty="0">
                <a:solidFill>
                  <a:schemeClr val="dk1"/>
                </a:solidFill>
              </a:rPr>
              <a:t> </a:t>
            </a:r>
            <a:r>
              <a:rPr lang="en-US" altLang="ja-JP" sz="1600" b="1" dirty="0" err="1">
                <a:solidFill>
                  <a:schemeClr val="dk1"/>
                </a:solidFill>
              </a:rPr>
              <a:t>của</a:t>
            </a:r>
            <a:r>
              <a:rPr lang="en-US" altLang="ja-JP" sz="1600" b="1" dirty="0">
                <a:solidFill>
                  <a:schemeClr val="dk1"/>
                </a:solidFill>
              </a:rPr>
              <a:t> </a:t>
            </a:r>
            <a:r>
              <a:rPr lang="en-US" altLang="ja-JP" sz="1600" b="1" dirty="0" err="1">
                <a:solidFill>
                  <a:schemeClr val="dk1"/>
                </a:solidFill>
              </a:rPr>
              <a:t>lễ</a:t>
            </a:r>
            <a:r>
              <a:rPr lang="en-US" altLang="ja-JP" sz="1600" b="1" dirty="0">
                <a:solidFill>
                  <a:schemeClr val="dk1"/>
                </a:solidFill>
              </a:rPr>
              <a:t> </a:t>
            </a:r>
            <a:r>
              <a:rPr lang="en-US" altLang="ja-JP" sz="1600" b="1" err="1">
                <a:solidFill>
                  <a:schemeClr val="dk1"/>
                </a:solidFill>
              </a:rPr>
              <a:t>hội</a:t>
            </a:r>
            <a:r>
              <a:rPr lang="en-US" altLang="ja-JP" sz="1600" b="1">
                <a:solidFill>
                  <a:schemeClr val="dk1"/>
                </a:solidFill>
              </a:rPr>
              <a:t> Obon</a:t>
            </a:r>
            <a:r>
              <a:rPr lang="en-US" altLang="ja-JP" sz="1600" b="1" dirty="0">
                <a:solidFill>
                  <a:schemeClr val="dk1"/>
                </a:solidFill>
              </a:rPr>
              <a:t>?</a:t>
            </a:r>
            <a:r>
              <a:rPr lang="en-US" altLang="ja-JP" sz="1600" b="1">
                <a:solidFill>
                  <a:schemeClr val="dk1"/>
                </a:solidFill>
              </a:rPr>
              <a:t>】</a:t>
            </a:r>
            <a:endParaRPr lang="en-US" altLang="ja-JP" sz="1600" b="1" dirty="0">
              <a:solidFill>
                <a:schemeClr val="dk1"/>
              </a:solidFill>
            </a:endParaRPr>
          </a:p>
          <a:p>
            <a:pPr lvl="0"/>
            <a:r>
              <a:rPr lang="en-US" sz="1600" b="1" dirty="0">
                <a:solidFill>
                  <a:schemeClr val="dk1"/>
                </a:solidFill>
                <a:latin typeface="Arial"/>
                <a:ea typeface="Arial"/>
                <a:cs typeface="Arial"/>
                <a:sym typeface="Arial"/>
                <a:hlinkClick r:id="rId7"/>
              </a:rPr>
              <a:t>https://www.lifedot.jp/column-001/</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pPr lvl="0"/>
            <a:r>
              <a:rPr lang="en-US" altLang="ja-JP" sz="1600" b="1">
                <a:solidFill>
                  <a:schemeClr val="dk1"/>
                </a:solidFill>
              </a:rPr>
              <a:t>【Cùng tìm hiểu!</a:t>
            </a:r>
            <a:r>
              <a:rPr lang="ja-JP" altLang="en-US" sz="1600" b="1">
                <a:solidFill>
                  <a:schemeClr val="dk1"/>
                </a:solidFill>
              </a:rPr>
              <a:t> </a:t>
            </a:r>
            <a:r>
              <a:rPr lang="en-US" altLang="ja-JP" sz="1600" b="1">
                <a:solidFill>
                  <a:schemeClr val="dk1"/>
                </a:solidFill>
              </a:rPr>
              <a:t>Việt Nam</a:t>
            </a:r>
            <a:r>
              <a:rPr lang="ja-JP" altLang="en-US" sz="1600" b="1">
                <a:solidFill>
                  <a:schemeClr val="dk1"/>
                </a:solidFill>
              </a:rPr>
              <a:t>／</a:t>
            </a:r>
            <a:r>
              <a:rPr lang="en-US" altLang="ja-JP" sz="1600" b="1">
                <a:solidFill>
                  <a:schemeClr val="dk1"/>
                </a:solidFill>
              </a:rPr>
              <a:t>Lễ Vu lan</a:t>
            </a:r>
            <a:r>
              <a:rPr lang="ja-JP" altLang="en-US" sz="1600" b="1">
                <a:solidFill>
                  <a:schemeClr val="dk1"/>
                </a:solidFill>
              </a:rPr>
              <a:t>（</a:t>
            </a:r>
            <a:r>
              <a:rPr lang="en-US" altLang="ja-JP" sz="1600" b="1">
                <a:solidFill>
                  <a:schemeClr val="dk1"/>
                </a:solidFill>
              </a:rPr>
              <a:t>Hội nghiên cứu Lịch sử Hà Nội)】</a:t>
            </a:r>
            <a:endParaRPr lang="en-US" altLang="ja-JP" sz="1600" b="1" dirty="0">
              <a:solidFill>
                <a:schemeClr val="dk1"/>
              </a:solidFill>
            </a:endParaRPr>
          </a:p>
          <a:p>
            <a:pPr lvl="0"/>
            <a:r>
              <a:rPr lang="en-US" altLang="ja-JP" sz="1600" b="1" dirty="0">
                <a:solidFill>
                  <a:schemeClr val="dk1"/>
                </a:solidFill>
                <a:hlinkClick r:id="rId8"/>
              </a:rPr>
              <a:t>http://hanoirekishi.web.fc2.com/obon.html</a:t>
            </a:r>
            <a:endParaRPr lang="en-US" altLang="ja-JP" sz="1600" b="1" dirty="0">
              <a:solidFill>
                <a:schemeClr val="dk1"/>
              </a:solidFill>
            </a:endParaRPr>
          </a:p>
          <a:p>
            <a:pPr marL="0" marR="0" lvl="0" indent="0" algn="l" rtl="0">
              <a:spcBef>
                <a:spcPts val="0"/>
              </a:spcBef>
              <a:spcAft>
                <a:spcPts val="0"/>
              </a:spcAft>
              <a:buNone/>
            </a:pPr>
            <a:endParaRPr lang="en-US" sz="1600" b="1" dirty="0">
              <a:solidFill>
                <a:schemeClr val="dk1"/>
              </a:solidFill>
              <a:latin typeface="Arial"/>
              <a:ea typeface="Arial"/>
              <a:cs typeface="Arial"/>
              <a:sym typeface="Arial"/>
            </a:endParaRPr>
          </a:p>
          <a:p>
            <a:r>
              <a:rPr lang="en-US" altLang="ja-JP" sz="1600" b="1" dirty="0">
                <a:solidFill>
                  <a:schemeClr val="dk1"/>
                </a:solidFill>
              </a:rPr>
              <a:t>【</a:t>
            </a:r>
            <a:r>
              <a:rPr lang="en-US" altLang="ja-JP" sz="1600" b="1" dirty="0" err="1">
                <a:solidFill>
                  <a:schemeClr val="dk1"/>
                </a:solidFill>
              </a:rPr>
              <a:t>Setsubun</a:t>
            </a:r>
            <a:r>
              <a:rPr lang="en-US" altLang="ja-JP" sz="1600" b="1" dirty="0">
                <a:solidFill>
                  <a:schemeClr val="dk1"/>
                </a:solidFill>
              </a:rPr>
              <a:t> </a:t>
            </a:r>
            <a:r>
              <a:rPr lang="en-US" altLang="ja-JP" sz="1600" b="1" dirty="0" err="1">
                <a:solidFill>
                  <a:schemeClr val="dk1"/>
                </a:solidFill>
              </a:rPr>
              <a:t>là</a:t>
            </a:r>
            <a:r>
              <a:rPr lang="en-US" altLang="ja-JP" sz="1600" b="1" dirty="0">
                <a:solidFill>
                  <a:schemeClr val="dk1"/>
                </a:solidFill>
              </a:rPr>
              <a:t> </a:t>
            </a:r>
            <a:r>
              <a:rPr lang="en-US" altLang="ja-JP" sz="1600" b="1" dirty="0" err="1">
                <a:solidFill>
                  <a:schemeClr val="dk1"/>
                </a:solidFill>
              </a:rPr>
              <a:t>gì</a:t>
            </a:r>
            <a:r>
              <a:rPr lang="en-US" altLang="ja-JP" sz="1600" b="1" dirty="0">
                <a:solidFill>
                  <a:schemeClr val="dk1"/>
                </a:solidFill>
              </a:rPr>
              <a:t>?】</a:t>
            </a:r>
          </a:p>
          <a:p>
            <a:r>
              <a:rPr lang="en-US" sz="1600" b="1" dirty="0">
                <a:solidFill>
                  <a:schemeClr val="dk1"/>
                </a:solidFill>
                <a:latin typeface="Arial"/>
                <a:ea typeface="Arial"/>
                <a:cs typeface="Arial"/>
                <a:sym typeface="Arial"/>
                <a:hlinkClick r:id="rId9"/>
              </a:rPr>
              <a:t>https://www.jalan.net/news/article/516710/</a:t>
            </a:r>
            <a:endParaRPr lang="en-US" sz="1600" b="1" dirty="0">
              <a:solidFill>
                <a:schemeClr val="dk1"/>
              </a:solidFill>
              <a:latin typeface="Arial"/>
              <a:ea typeface="Arial"/>
              <a:cs typeface="Arial"/>
              <a:sym typeface="Arial"/>
            </a:endParaRPr>
          </a:p>
          <a:p>
            <a:pPr marL="0" marR="0" lvl="0" indent="0" algn="l" rtl="0">
              <a:spcBef>
                <a:spcPts val="0"/>
              </a:spcBef>
              <a:spcAft>
                <a:spcPts val="0"/>
              </a:spcAft>
              <a:buNone/>
            </a:pPr>
            <a:endParaRPr sz="1600" b="1" dirty="0">
              <a:solidFill>
                <a:schemeClr val="dk1"/>
              </a:solidFill>
              <a:latin typeface="Arial"/>
              <a:ea typeface="Arial"/>
              <a:cs typeface="Arial"/>
              <a:sym typeface="Arial"/>
            </a:endParaRPr>
          </a:p>
          <a:p>
            <a:pPr lvl="0">
              <a:buSzPts val="1800"/>
            </a:pPr>
            <a:r>
              <a:rPr lang="ja-JP" altLang="vi-VN" sz="1600" b="1" dirty="0"/>
              <a:t>・</a:t>
            </a:r>
            <a:r>
              <a:rPr lang="vi-VN" altLang="ja-JP" sz="1600" b="1" dirty="0"/>
              <a:t>Tranh và hình ảnh minh hoạ được sử dụng từ nguồn dưới đây</a:t>
            </a:r>
            <a:r>
              <a:rPr lang="ja-JP" altLang="vi-VN" sz="1600" b="1" dirty="0"/>
              <a:t>：</a:t>
            </a:r>
            <a:endParaRPr lang="en-US" altLang="ja-JP" sz="1600" b="1" dirty="0"/>
          </a:p>
          <a:p>
            <a:pPr lvl="0">
              <a:buSzPts val="1800"/>
            </a:pPr>
            <a:r>
              <a:rPr lang="en-US" altLang="ja-JP" sz="1600" b="1" i="0" u="none" strike="noStrike" cap="none" dirty="0">
                <a:solidFill>
                  <a:srgbClr val="000000"/>
                </a:solidFill>
                <a:latin typeface="Arial"/>
                <a:ea typeface="Arial"/>
                <a:cs typeface="Arial"/>
                <a:sym typeface="Arial"/>
                <a:hlinkClick r:id="rId10"/>
              </a:rPr>
              <a:t>https://www.irasutoya.com/</a:t>
            </a:r>
            <a:endParaRPr lang="en-US" altLang="ja-JP" sz="1600" b="1" i="0" u="none" strike="noStrike" cap="none" dirty="0">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altLang="ja-JP" sz="1600" b="1" dirty="0">
                <a:hlinkClick r:id="rId11"/>
              </a:rPr>
              <a:t>https://www.pakutaso.com/</a:t>
            </a:r>
            <a:endParaRPr lang="en-US" altLang="ja-JP" sz="1600" b="1" dirty="0"/>
          </a:p>
          <a:p>
            <a:pPr>
              <a:buSzPts val="1800"/>
            </a:pPr>
            <a:r>
              <a:rPr lang="en-US" altLang="ja-JP" sz="1600" b="1" dirty="0">
                <a:solidFill>
                  <a:schemeClr val="dk1"/>
                </a:solidFill>
                <a:hlinkClick r:id="rId12"/>
              </a:rPr>
              <a:t>https://minnanokyozai.jp/kyozai/top/ja/render.do</a:t>
            </a:r>
            <a:endParaRPr lang="en-US" altLang="ja-JP" sz="1600" b="1" dirty="0">
              <a:solidFill>
                <a:schemeClr val="dk1"/>
              </a:solidFill>
            </a:endParaRPr>
          </a:p>
          <a:p>
            <a:pPr>
              <a:buSzPts val="1800"/>
            </a:pPr>
            <a:r>
              <a:rPr lang="vi-VN" altLang="ja-JP" sz="1600" b="1" dirty="0">
                <a:solidFill>
                  <a:schemeClr val="tx1"/>
                </a:solidFill>
              </a:rPr>
              <a:t>(Khác, </a:t>
            </a:r>
            <a:r>
              <a:rPr lang="en-US" altLang="ja-JP" sz="1600" b="1" dirty="0" err="1">
                <a:solidFill>
                  <a:schemeClr val="tx1"/>
                </a:solidFill>
              </a:rPr>
              <a:t>ảnh</a:t>
            </a:r>
            <a:r>
              <a:rPr lang="en-US" altLang="ja-JP" sz="1600" b="1" dirty="0">
                <a:solidFill>
                  <a:schemeClr val="tx1"/>
                </a:solidFill>
              </a:rPr>
              <a:t> </a:t>
            </a:r>
            <a:r>
              <a:rPr lang="en-US" altLang="ja-JP" sz="1600" b="1" dirty="0" err="1">
                <a:solidFill>
                  <a:schemeClr val="tx1"/>
                </a:solidFill>
              </a:rPr>
              <a:t>chụp</a:t>
            </a:r>
            <a:r>
              <a:rPr lang="en-US" altLang="ja-JP" sz="1600" b="1" dirty="0">
                <a:solidFill>
                  <a:schemeClr val="tx1"/>
                </a:solidFill>
              </a:rPr>
              <a:t> </a:t>
            </a:r>
            <a:r>
              <a:rPr lang="vi-VN" altLang="ja-JP" sz="1600" b="1" dirty="0">
                <a:solidFill>
                  <a:schemeClr val="tx1"/>
                </a:solidFill>
              </a:rPr>
              <a:t>của</a:t>
            </a:r>
            <a:r>
              <a:rPr lang="en-US" altLang="ja-JP" sz="1600" b="1" dirty="0">
                <a:solidFill>
                  <a:schemeClr val="tx1"/>
                </a:solidFill>
              </a:rPr>
              <a:t> </a:t>
            </a:r>
            <a:r>
              <a:rPr lang="en-US" altLang="ja-JP" sz="1600" b="1" dirty="0" err="1">
                <a:solidFill>
                  <a:schemeClr val="tx1"/>
                </a:solidFill>
              </a:rPr>
              <a:t>cá</a:t>
            </a:r>
            <a:r>
              <a:rPr lang="en-US" altLang="ja-JP" sz="1600" b="1" dirty="0">
                <a:solidFill>
                  <a:schemeClr val="tx1"/>
                </a:solidFill>
              </a:rPr>
              <a:t> </a:t>
            </a:r>
            <a:r>
              <a:rPr lang="en-US" altLang="ja-JP" sz="1600" b="1" dirty="0" err="1">
                <a:solidFill>
                  <a:schemeClr val="tx1"/>
                </a:solidFill>
              </a:rPr>
              <a:t>nhân</a:t>
            </a:r>
            <a:r>
              <a:rPr lang="ja-JP" altLang="en-US" sz="1600" b="1" dirty="0">
                <a:solidFill>
                  <a:schemeClr val="tx1"/>
                </a:solidFill>
              </a:rPr>
              <a:t>）</a:t>
            </a:r>
            <a:endParaRPr lang="en-US" altLang="ja-JP" sz="1600" b="1" dirty="0">
              <a:solidFill>
                <a:schemeClr val="tx1"/>
              </a:solidFill>
            </a:endParaRPr>
          </a:p>
        </p:txBody>
      </p:sp>
    </p:spTree>
    <p:extLst>
      <p:ext uri="{BB962C8B-B14F-4D97-AF65-F5344CB8AC3E}">
        <p14:creationId xmlns:p14="http://schemas.microsoft.com/office/powerpoint/2010/main" val="3561821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7" name="Google Shape;103;p2">
            <a:extLst>
              <a:ext uri="{FF2B5EF4-FFF2-40B4-BE49-F238E27FC236}">
                <a16:creationId xmlns:a16="http://schemas.microsoft.com/office/drawing/2014/main" id="{1F750D57-7CE2-4B22-8831-E790362F1FFF}"/>
              </a:ext>
            </a:extLst>
          </p:cNvPr>
          <p:cNvGraphicFramePr/>
          <p:nvPr>
            <p:extLst>
              <p:ext uri="{D42A27DB-BD31-4B8C-83A1-F6EECF244321}">
                <p14:modId xmlns:p14="http://schemas.microsoft.com/office/powerpoint/2010/main" val="261680080"/>
              </p:ext>
            </p:extLst>
          </p:nvPr>
        </p:nvGraphicFramePr>
        <p:xfrm>
          <a:off x="3435599" y="1582767"/>
          <a:ext cx="5320800" cy="4963600"/>
        </p:xfrm>
        <a:graphic>
          <a:graphicData uri="http://schemas.openxmlformats.org/drawingml/2006/table">
            <a:tbl>
              <a:tblPr firstRow="1" bandRow="1">
                <a:noFill/>
                <a:tableStyleId>{B66351D0-6DB8-4717-A89D-4E80F9263B48}</a:tableStyleId>
              </a:tblPr>
              <a:tblGrid>
                <a:gridCol w="1773600">
                  <a:extLst>
                    <a:ext uri="{9D8B030D-6E8A-4147-A177-3AD203B41FA5}">
                      <a16:colId xmlns:a16="http://schemas.microsoft.com/office/drawing/2014/main" val="20000"/>
                    </a:ext>
                  </a:extLst>
                </a:gridCol>
                <a:gridCol w="1773600">
                  <a:extLst>
                    <a:ext uri="{9D8B030D-6E8A-4147-A177-3AD203B41FA5}">
                      <a16:colId xmlns:a16="http://schemas.microsoft.com/office/drawing/2014/main" val="20001"/>
                    </a:ext>
                  </a:extLst>
                </a:gridCol>
                <a:gridCol w="1773600">
                  <a:extLst>
                    <a:ext uri="{9D8B030D-6E8A-4147-A177-3AD203B41FA5}">
                      <a16:colId xmlns:a16="http://schemas.microsoft.com/office/drawing/2014/main" val="20002"/>
                    </a:ext>
                  </a:extLst>
                </a:gridCol>
              </a:tblGrid>
              <a:tr h="1240900">
                <a:tc>
                  <a:txBody>
                    <a:bodyPr/>
                    <a:lstStyle/>
                    <a:p>
                      <a:pPr marL="0" marR="0" lvl="0" indent="0" algn="l" rtl="0">
                        <a:spcBef>
                          <a:spcPts val="0"/>
                        </a:spcBef>
                        <a:spcAft>
                          <a:spcPts val="0"/>
                        </a:spcAft>
                        <a:buNone/>
                      </a:pPr>
                      <a:r>
                        <a:rPr lang="ja-JP" sz="4800" b="1" u="none" strike="noStrike" cap="none"/>
                        <a:t>1</a:t>
                      </a:r>
                      <a:endParaRPr sz="4800" b="1"/>
                    </a:p>
                  </a:txBody>
                  <a:tcPr marL="91450" marR="91450" marT="45725" marB="45725"/>
                </a:tc>
                <a:tc>
                  <a:txBody>
                    <a:bodyPr/>
                    <a:lstStyle/>
                    <a:p>
                      <a:pPr marL="0" marR="0" lvl="0" indent="0" algn="l" rtl="0">
                        <a:spcBef>
                          <a:spcPts val="0"/>
                        </a:spcBef>
                        <a:spcAft>
                          <a:spcPts val="0"/>
                        </a:spcAft>
                        <a:buNone/>
                      </a:pPr>
                      <a:r>
                        <a:rPr lang="ja-JP" sz="4800" b="1"/>
                        <a:t>2</a:t>
                      </a:r>
                      <a:endParaRPr sz="4800" b="1"/>
                    </a:p>
                  </a:txBody>
                  <a:tcPr marL="91450" marR="91450" marT="45725" marB="45725"/>
                </a:tc>
                <a:tc>
                  <a:txBody>
                    <a:bodyPr/>
                    <a:lstStyle/>
                    <a:p>
                      <a:pPr marL="0" marR="0" lvl="0" indent="0" algn="l" rtl="0">
                        <a:spcBef>
                          <a:spcPts val="0"/>
                        </a:spcBef>
                        <a:spcAft>
                          <a:spcPts val="0"/>
                        </a:spcAft>
                        <a:buNone/>
                      </a:pPr>
                      <a:r>
                        <a:rPr lang="ja-JP" sz="4800" b="1"/>
                        <a:t>3</a:t>
                      </a:r>
                      <a:endParaRPr sz="4800" b="1"/>
                    </a:p>
                  </a:txBody>
                  <a:tcPr marL="91450" marR="91450" marT="45725" marB="45725"/>
                </a:tc>
                <a:extLst>
                  <a:ext uri="{0D108BD9-81ED-4DB2-BD59-A6C34878D82A}">
                    <a16:rowId xmlns:a16="http://schemas.microsoft.com/office/drawing/2014/main" val="10000"/>
                  </a:ext>
                </a:extLst>
              </a:tr>
              <a:tr h="1240900">
                <a:tc>
                  <a:txBody>
                    <a:bodyPr/>
                    <a:lstStyle/>
                    <a:p>
                      <a:pPr marL="0" marR="0" lvl="0" indent="0" algn="l" rtl="0">
                        <a:spcBef>
                          <a:spcPts val="0"/>
                        </a:spcBef>
                        <a:spcAft>
                          <a:spcPts val="0"/>
                        </a:spcAft>
                        <a:buNone/>
                      </a:pPr>
                      <a:r>
                        <a:rPr lang="ja-JP" sz="4800" b="1"/>
                        <a:t>4</a:t>
                      </a:r>
                      <a:endParaRPr sz="4800" b="1"/>
                    </a:p>
                  </a:txBody>
                  <a:tcPr marL="91450" marR="91450" marT="45725" marB="45725"/>
                </a:tc>
                <a:tc>
                  <a:txBody>
                    <a:bodyPr/>
                    <a:lstStyle/>
                    <a:p>
                      <a:pPr marL="0" marR="0" lvl="0" indent="0" algn="l" rtl="0">
                        <a:spcBef>
                          <a:spcPts val="0"/>
                        </a:spcBef>
                        <a:spcAft>
                          <a:spcPts val="0"/>
                        </a:spcAft>
                        <a:buNone/>
                      </a:pPr>
                      <a:r>
                        <a:rPr lang="ja-JP" sz="4800" b="1" dirty="0"/>
                        <a:t>5</a:t>
                      </a:r>
                      <a:endParaRPr sz="4800" b="1" dirty="0"/>
                    </a:p>
                  </a:txBody>
                  <a:tcPr marL="91450" marR="91450" marT="45725" marB="45725"/>
                </a:tc>
                <a:tc>
                  <a:txBody>
                    <a:bodyPr/>
                    <a:lstStyle/>
                    <a:p>
                      <a:pPr marL="0" marR="0" lvl="0" indent="0" algn="l" rtl="0">
                        <a:spcBef>
                          <a:spcPts val="0"/>
                        </a:spcBef>
                        <a:spcAft>
                          <a:spcPts val="0"/>
                        </a:spcAft>
                        <a:buNone/>
                      </a:pPr>
                      <a:r>
                        <a:rPr lang="ja-JP" sz="4800" b="1"/>
                        <a:t>6</a:t>
                      </a:r>
                      <a:endParaRPr sz="4800" b="1"/>
                    </a:p>
                  </a:txBody>
                  <a:tcPr marL="91450" marR="91450" marT="45725" marB="45725"/>
                </a:tc>
                <a:extLst>
                  <a:ext uri="{0D108BD9-81ED-4DB2-BD59-A6C34878D82A}">
                    <a16:rowId xmlns:a16="http://schemas.microsoft.com/office/drawing/2014/main" val="10001"/>
                  </a:ext>
                </a:extLst>
              </a:tr>
              <a:tr h="1240900">
                <a:tc>
                  <a:txBody>
                    <a:bodyPr/>
                    <a:lstStyle/>
                    <a:p>
                      <a:pPr marL="0" marR="0" lvl="0" indent="0" algn="l" rtl="0">
                        <a:spcBef>
                          <a:spcPts val="0"/>
                        </a:spcBef>
                        <a:spcAft>
                          <a:spcPts val="0"/>
                        </a:spcAft>
                        <a:buNone/>
                      </a:pPr>
                      <a:r>
                        <a:rPr lang="ja-JP" sz="4800" b="1"/>
                        <a:t>7</a:t>
                      </a:r>
                      <a:endParaRPr sz="4800" b="1"/>
                    </a:p>
                  </a:txBody>
                  <a:tcPr marL="91450" marR="91450" marT="45725" marB="45725"/>
                </a:tc>
                <a:tc>
                  <a:txBody>
                    <a:bodyPr/>
                    <a:lstStyle/>
                    <a:p>
                      <a:pPr marL="0" marR="0" lvl="0" indent="0" algn="l" rtl="0">
                        <a:spcBef>
                          <a:spcPts val="0"/>
                        </a:spcBef>
                        <a:spcAft>
                          <a:spcPts val="0"/>
                        </a:spcAft>
                        <a:buNone/>
                      </a:pPr>
                      <a:r>
                        <a:rPr lang="ja-JP" sz="4800" b="1"/>
                        <a:t>8</a:t>
                      </a:r>
                      <a:endParaRPr sz="4800" b="1"/>
                    </a:p>
                  </a:txBody>
                  <a:tcPr marL="91450" marR="91450" marT="45725" marB="45725"/>
                </a:tc>
                <a:tc>
                  <a:txBody>
                    <a:bodyPr/>
                    <a:lstStyle/>
                    <a:p>
                      <a:pPr marL="0" marR="0" lvl="0" indent="0" algn="l" rtl="0">
                        <a:spcBef>
                          <a:spcPts val="0"/>
                        </a:spcBef>
                        <a:spcAft>
                          <a:spcPts val="0"/>
                        </a:spcAft>
                        <a:buNone/>
                      </a:pPr>
                      <a:r>
                        <a:rPr lang="ja-JP" sz="4800" b="1"/>
                        <a:t>9</a:t>
                      </a:r>
                      <a:endParaRPr sz="4800" b="1"/>
                    </a:p>
                  </a:txBody>
                  <a:tcPr marL="91450" marR="91450" marT="45725" marB="45725"/>
                </a:tc>
                <a:extLst>
                  <a:ext uri="{0D108BD9-81ED-4DB2-BD59-A6C34878D82A}">
                    <a16:rowId xmlns:a16="http://schemas.microsoft.com/office/drawing/2014/main" val="10002"/>
                  </a:ext>
                </a:extLst>
              </a:tr>
              <a:tr h="1240900">
                <a:tc>
                  <a:txBody>
                    <a:bodyPr/>
                    <a:lstStyle/>
                    <a:p>
                      <a:pPr marL="0" marR="0" lvl="0" indent="0" algn="l" rtl="0">
                        <a:spcBef>
                          <a:spcPts val="0"/>
                        </a:spcBef>
                        <a:spcAft>
                          <a:spcPts val="0"/>
                        </a:spcAft>
                        <a:buNone/>
                      </a:pPr>
                      <a:r>
                        <a:rPr lang="ja-JP" sz="4800" b="1"/>
                        <a:t>10</a:t>
                      </a:r>
                      <a:endParaRPr sz="4800" b="1"/>
                    </a:p>
                  </a:txBody>
                  <a:tcPr marL="91450" marR="91450" marT="45725" marB="45725"/>
                </a:tc>
                <a:tc>
                  <a:txBody>
                    <a:bodyPr/>
                    <a:lstStyle/>
                    <a:p>
                      <a:pPr marL="0" marR="0" lvl="0" indent="0" algn="l" rtl="0">
                        <a:spcBef>
                          <a:spcPts val="0"/>
                        </a:spcBef>
                        <a:spcAft>
                          <a:spcPts val="0"/>
                        </a:spcAft>
                        <a:buNone/>
                      </a:pPr>
                      <a:r>
                        <a:rPr lang="ja-JP" sz="4800" b="1"/>
                        <a:t>11</a:t>
                      </a:r>
                      <a:endParaRPr sz="4800" b="1"/>
                    </a:p>
                  </a:txBody>
                  <a:tcPr marL="91450" marR="91450" marT="45725" marB="45725"/>
                </a:tc>
                <a:tc>
                  <a:txBody>
                    <a:bodyPr/>
                    <a:lstStyle/>
                    <a:p>
                      <a:pPr marL="0" marR="0" lvl="0" indent="0" algn="l" rtl="0">
                        <a:spcBef>
                          <a:spcPts val="0"/>
                        </a:spcBef>
                        <a:spcAft>
                          <a:spcPts val="0"/>
                        </a:spcAft>
                        <a:buNone/>
                      </a:pPr>
                      <a:r>
                        <a:rPr lang="ja-JP" sz="4800" b="1" dirty="0"/>
                        <a:t>12</a:t>
                      </a:r>
                      <a:endParaRPr sz="4800" b="1" dirty="0"/>
                    </a:p>
                  </a:txBody>
                  <a:tcPr marL="91450" marR="91450" marT="45725" marB="45725"/>
                </a:tc>
                <a:extLst>
                  <a:ext uri="{0D108BD9-81ED-4DB2-BD59-A6C34878D82A}">
                    <a16:rowId xmlns:a16="http://schemas.microsoft.com/office/drawing/2014/main" val="10003"/>
                  </a:ext>
                </a:extLst>
              </a:tr>
            </a:tbl>
          </a:graphicData>
        </a:graphic>
      </p:graphicFrame>
      <p:pic>
        <p:nvPicPr>
          <p:cNvPr id="8" name="Google Shape;102;p2">
            <a:extLst>
              <a:ext uri="{FF2B5EF4-FFF2-40B4-BE49-F238E27FC236}">
                <a16:creationId xmlns:a16="http://schemas.microsoft.com/office/drawing/2014/main" id="{823EC842-544A-4233-B16A-6C933B77B6D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79069" y="0"/>
            <a:ext cx="2033861" cy="1382010"/>
          </a:xfrm>
          <a:prstGeom prst="rect">
            <a:avLst/>
          </a:prstGeom>
          <a:noFill/>
          <a:ln>
            <a:noFill/>
          </a:ln>
        </p:spPr>
      </p:pic>
    </p:spTree>
    <p:extLst>
      <p:ext uri="{BB962C8B-B14F-4D97-AF65-F5344CB8AC3E}">
        <p14:creationId xmlns:p14="http://schemas.microsoft.com/office/powerpoint/2010/main" val="381409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3" descr="マルを出すクマのキャラクター"/>
          <p:cNvPicPr preferRelativeResize="0"/>
          <p:nvPr/>
        </p:nvPicPr>
        <p:blipFill rotWithShape="1">
          <a:blip r:embed="rId3">
            <a:alphaModFix/>
          </a:blip>
          <a:srcRect/>
          <a:stretch/>
        </p:blipFill>
        <p:spPr>
          <a:xfrm>
            <a:off x="3399403" y="1395663"/>
            <a:ext cx="4434024" cy="5030414"/>
          </a:xfrm>
          <a:prstGeom prst="rect">
            <a:avLst/>
          </a:prstGeom>
          <a:noFill/>
          <a:ln>
            <a:noFill/>
          </a:ln>
        </p:spPr>
      </p:pic>
      <p:pic>
        <p:nvPicPr>
          <p:cNvPr id="115" name="Google Shape;115;p3" descr="バツを出す猫のキャラクター"/>
          <p:cNvPicPr preferRelativeResize="0"/>
          <p:nvPr/>
        </p:nvPicPr>
        <p:blipFill rotWithShape="1">
          <a:blip r:embed="rId4">
            <a:alphaModFix/>
          </a:blip>
          <a:srcRect/>
          <a:stretch/>
        </p:blipFill>
        <p:spPr>
          <a:xfrm>
            <a:off x="7470073" y="1275799"/>
            <a:ext cx="4721927" cy="5150278"/>
          </a:xfrm>
          <a:prstGeom prst="rect">
            <a:avLst/>
          </a:prstGeom>
          <a:noFill/>
          <a:ln>
            <a:noFill/>
          </a:ln>
        </p:spPr>
      </p:pic>
      <p:sp>
        <p:nvSpPr>
          <p:cNvPr id="6" name="Google Shape;439;p6"/>
          <p:cNvSpPr/>
          <p:nvPr/>
        </p:nvSpPr>
        <p:spPr>
          <a:xfrm>
            <a:off x="0" y="0"/>
            <a:ext cx="3200400" cy="6858000"/>
          </a:xfrm>
          <a:prstGeom prst="rect">
            <a:avLst/>
          </a:prstGeom>
          <a:solidFill>
            <a:srgbClr val="B00D1D"/>
          </a:solidFill>
          <a:ln>
            <a:noFill/>
          </a:ln>
        </p:spPr>
        <p:txBody>
          <a:bodyPr spcFirstLastPara="1" wrap="square" lIns="91425" tIns="45700" rIns="91425" bIns="45700" anchor="ctr" anchorCtr="0">
            <a:noAutofit/>
          </a:bodyPr>
          <a:lstStyle/>
          <a:p>
            <a:pPr lvl="0" algn="ctr">
              <a:buSzPts val="4000"/>
            </a:pPr>
            <a:endParaRPr lang="en-US" altLang="ja-JP" sz="4000" dirty="0">
              <a:solidFill>
                <a:srgbClr val="FFFFFF"/>
              </a:solidFill>
            </a:endParaRPr>
          </a:p>
          <a:p>
            <a:pPr lvl="0" algn="ctr">
              <a:buSzPts val="4000"/>
            </a:pPr>
            <a:r>
              <a:rPr lang="vi-VN" altLang="ja-JP" sz="4000" dirty="0">
                <a:solidFill>
                  <a:srgbClr val="FFFFFF"/>
                </a:solidFill>
              </a:rPr>
              <a:t>Câu đố về sự kiện thường niên</a:t>
            </a:r>
          </a:p>
        </p:txBody>
      </p:sp>
      <p:sp>
        <p:nvSpPr>
          <p:cNvPr id="7" name="Google Shape;440;p6"/>
          <p:cNvSpPr/>
          <p:nvPr/>
        </p:nvSpPr>
        <p:spPr>
          <a:xfrm>
            <a:off x="1224000" y="1980000"/>
            <a:ext cx="690469" cy="6930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dirty="0"/>
              <a:t>３</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20568" y="1041136"/>
            <a:ext cx="4555875" cy="4985908"/>
          </a:xfrm>
          <a:prstGeom prst="rect">
            <a:avLst/>
          </a:prstGeom>
          <a:noFill/>
          <a:ln>
            <a:noFill/>
          </a:ln>
        </p:spPr>
      </p:pic>
      <p:pic>
        <p:nvPicPr>
          <p:cNvPr id="131" name="Google Shape;131;p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11901" y="1155753"/>
            <a:ext cx="4073987" cy="4614777"/>
          </a:xfrm>
          <a:prstGeom prst="rect">
            <a:avLst/>
          </a:prstGeom>
          <a:noFill/>
          <a:ln>
            <a:noFill/>
          </a:ln>
        </p:spPr>
      </p:pic>
      <p:sp>
        <p:nvSpPr>
          <p:cNvPr id="132" name="Google Shape;132;p5"/>
          <p:cNvSpPr/>
          <p:nvPr/>
        </p:nvSpPr>
        <p:spPr>
          <a:xfrm>
            <a:off x="7488919" y="1647457"/>
            <a:ext cx="3842356" cy="3773265"/>
          </a:xfrm>
          <a:prstGeom prst="donut">
            <a:avLst>
              <a:gd name="adj" fmla="val 1415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3" name="Google Shape;133;p5"/>
          <p:cNvSpPr txBox="1"/>
          <p:nvPr/>
        </p:nvSpPr>
        <p:spPr>
          <a:xfrm>
            <a:off x="4529339" y="6027044"/>
            <a:ext cx="3133321" cy="830956"/>
          </a:xfrm>
          <a:prstGeom prst="rect">
            <a:avLst/>
          </a:prstGeom>
          <a:solidFill>
            <a:srgbClr val="B00D19"/>
          </a:solidFill>
          <a:ln>
            <a:noFill/>
          </a:ln>
        </p:spPr>
        <p:txBody>
          <a:bodyPr spcFirstLastPara="1" wrap="square" lIns="91425" tIns="45700" rIns="91425" bIns="45700" anchor="t" anchorCtr="0">
            <a:spAutoFit/>
          </a:bodyPr>
          <a:lstStyle/>
          <a:p>
            <a:pPr lvl="0" algn="ctr"/>
            <a:r>
              <a:rPr lang="en-US" altLang="ja-JP" sz="4800" dirty="0" err="1">
                <a:solidFill>
                  <a:schemeClr val="lt1"/>
                </a:solidFill>
              </a:rPr>
              <a:t>Ngày</a:t>
            </a:r>
            <a:r>
              <a:rPr lang="en-US" altLang="ja-JP" sz="4800" dirty="0">
                <a:solidFill>
                  <a:schemeClr val="lt1"/>
                </a:solidFill>
              </a:rPr>
              <a:t> </a:t>
            </a:r>
            <a:r>
              <a:rPr lang="en-US" altLang="ja-JP" sz="4800" dirty="0" err="1">
                <a:solidFill>
                  <a:schemeClr val="lt1"/>
                </a:solidFill>
              </a:rPr>
              <a:t>Tết</a:t>
            </a:r>
            <a:endParaRPr sz="4800" dirty="0">
              <a:solidFill>
                <a:schemeClr val="lt1"/>
              </a:solidFill>
              <a:sym typeface="Arial"/>
            </a:endParaRPr>
          </a:p>
        </p:txBody>
      </p:sp>
      <p:sp>
        <p:nvSpPr>
          <p:cNvPr id="7" name="テキスト ボックス 6">
            <a:extLst>
              <a:ext uri="{FF2B5EF4-FFF2-40B4-BE49-F238E27FC236}">
                <a16:creationId xmlns:a16="http://schemas.microsoft.com/office/drawing/2014/main" id="{9465A058-CF9C-49A3-848D-064B5B81196A}"/>
              </a:ext>
            </a:extLst>
          </p:cNvPr>
          <p:cNvSpPr txBox="1"/>
          <p:nvPr/>
        </p:nvSpPr>
        <p:spPr>
          <a:xfrm>
            <a:off x="0" y="0"/>
            <a:ext cx="12192000" cy="584775"/>
          </a:xfrm>
          <a:prstGeom prst="rect">
            <a:avLst/>
          </a:prstGeom>
          <a:solidFill>
            <a:srgbClr val="B00D19"/>
          </a:solidFill>
        </p:spPr>
        <p:txBody>
          <a:bodyPr wrap="square">
            <a:spAutoFit/>
          </a:bodyPr>
          <a:lstStyle/>
          <a:p>
            <a:r>
              <a:rPr lang="vi-VN" altLang="ja-JP" sz="3200" dirty="0">
                <a:solidFill>
                  <a:schemeClr val="bg1"/>
                </a:solidFill>
              </a:rPr>
              <a:t>1) Kagamimochi sau khi trang trí sẽ được dùng để ăn.</a:t>
            </a:r>
            <a:endParaRPr lang="ja-JP" alt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p:tgtEl>
                                          <p:spTgt spid="132"/>
                                        </p:tgtEl>
                                        <p:attrNameLst>
                                          <p:attrName>ppt_w</p:attrName>
                                        </p:attrNameLst>
                                      </p:cBhvr>
                                      <p:tavLst>
                                        <p:tav tm="0">
                                          <p:val>
                                            <p:strVal val="0"/>
                                          </p:val>
                                        </p:tav>
                                        <p:tav tm="100000">
                                          <p:val>
                                            <p:strVal val="#ppt_w"/>
                                          </p:val>
                                        </p:tav>
                                      </p:tavLst>
                                    </p:anim>
                                    <p:anim calcmode="lin" valueType="num">
                                      <p:cBhvr additive="base">
                                        <p:cTn id="13" dur="500"/>
                                        <p:tgtEl>
                                          <p:spTgt spid="1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6"/>
          <p:cNvPicPr preferRelativeResize="0"/>
          <p:nvPr/>
        </p:nvPicPr>
        <p:blipFill rotWithShape="1">
          <a:blip r:embed="rId3" cstate="email">
            <a:alphaModFix/>
            <a:extLst>
              <a:ext uri="{28A0092B-C50C-407E-A947-70E740481C1C}">
                <a14:useLocalDpi xmlns:a14="http://schemas.microsoft.com/office/drawing/2010/main"/>
              </a:ext>
            </a:extLst>
          </a:blip>
          <a:srcRect b="6827"/>
          <a:stretch/>
        </p:blipFill>
        <p:spPr>
          <a:xfrm>
            <a:off x="3261731" y="997776"/>
            <a:ext cx="5668539" cy="4909405"/>
          </a:xfrm>
          <a:prstGeom prst="rect">
            <a:avLst/>
          </a:prstGeom>
          <a:noFill/>
          <a:ln>
            <a:noFill/>
          </a:ln>
        </p:spPr>
      </p:pic>
      <p:sp>
        <p:nvSpPr>
          <p:cNvPr id="140" name="Google Shape;140;p6"/>
          <p:cNvSpPr txBox="1"/>
          <p:nvPr/>
        </p:nvSpPr>
        <p:spPr>
          <a:xfrm>
            <a:off x="2927342" y="6032798"/>
            <a:ext cx="6337317" cy="830956"/>
          </a:xfrm>
          <a:prstGeom prst="rect">
            <a:avLst/>
          </a:prstGeom>
          <a:solidFill>
            <a:srgbClr val="B00D19"/>
          </a:solidFill>
          <a:ln>
            <a:noFill/>
          </a:ln>
        </p:spPr>
        <p:txBody>
          <a:bodyPr spcFirstLastPara="1" wrap="square" lIns="91425" tIns="45700" rIns="91425" bIns="45700" anchor="t" anchorCtr="0">
            <a:spAutoFit/>
          </a:bodyPr>
          <a:lstStyle/>
          <a:p>
            <a:pPr lvl="0" algn="ctr"/>
            <a:r>
              <a:rPr lang="en-US" altLang="ja-JP" sz="4800" dirty="0" err="1">
                <a:solidFill>
                  <a:schemeClr val="lt1"/>
                </a:solidFill>
              </a:rPr>
              <a:t>Ngày</a:t>
            </a:r>
            <a:r>
              <a:rPr lang="en-US" altLang="ja-JP" sz="4800" dirty="0">
                <a:solidFill>
                  <a:schemeClr val="lt1"/>
                </a:solidFill>
              </a:rPr>
              <a:t> </a:t>
            </a:r>
            <a:r>
              <a:rPr lang="en-US" altLang="ja-JP" sz="4800" dirty="0" err="1">
                <a:solidFill>
                  <a:schemeClr val="lt1"/>
                </a:solidFill>
              </a:rPr>
              <a:t>lễ</a:t>
            </a:r>
            <a:r>
              <a:rPr lang="en-US" altLang="ja-JP" sz="4800" dirty="0">
                <a:solidFill>
                  <a:schemeClr val="lt1"/>
                </a:solidFill>
              </a:rPr>
              <a:t> </a:t>
            </a:r>
            <a:r>
              <a:rPr lang="en-US" altLang="ja-JP" sz="4800" dirty="0" err="1">
                <a:solidFill>
                  <a:schemeClr val="lt1"/>
                </a:solidFill>
              </a:rPr>
              <a:t>tình</a:t>
            </a:r>
            <a:r>
              <a:rPr lang="en-US" altLang="ja-JP" sz="4800" dirty="0">
                <a:solidFill>
                  <a:schemeClr val="lt1"/>
                </a:solidFill>
              </a:rPr>
              <a:t> </a:t>
            </a:r>
            <a:r>
              <a:rPr lang="en-US" altLang="ja-JP" sz="4800" dirty="0" err="1">
                <a:solidFill>
                  <a:schemeClr val="lt1"/>
                </a:solidFill>
              </a:rPr>
              <a:t>yêu</a:t>
            </a:r>
            <a:endParaRPr sz="4800" dirty="0">
              <a:solidFill>
                <a:schemeClr val="lt1"/>
              </a:solidFill>
              <a:sym typeface="Arial"/>
            </a:endParaRPr>
          </a:p>
        </p:txBody>
      </p:sp>
      <p:sp>
        <p:nvSpPr>
          <p:cNvPr id="141" name="Google Shape;141;p6"/>
          <p:cNvSpPr/>
          <p:nvPr/>
        </p:nvSpPr>
        <p:spPr>
          <a:xfrm>
            <a:off x="3256219" y="950819"/>
            <a:ext cx="5679563" cy="5378955"/>
          </a:xfrm>
          <a:prstGeom prst="mathMultiply">
            <a:avLst>
              <a:gd name="adj1" fmla="val 902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テキスト ボックス 5">
            <a:extLst>
              <a:ext uri="{FF2B5EF4-FFF2-40B4-BE49-F238E27FC236}">
                <a16:creationId xmlns:a16="http://schemas.microsoft.com/office/drawing/2014/main" id="{59FBA1CE-FE09-4546-9E48-BC54244320A0}"/>
              </a:ext>
            </a:extLst>
          </p:cNvPr>
          <p:cNvSpPr txBox="1"/>
          <p:nvPr/>
        </p:nvSpPr>
        <p:spPr>
          <a:xfrm>
            <a:off x="2006" y="0"/>
            <a:ext cx="12189994" cy="1077218"/>
          </a:xfrm>
          <a:prstGeom prst="rect">
            <a:avLst/>
          </a:prstGeom>
          <a:solidFill>
            <a:srgbClr val="B00D19"/>
          </a:solidFill>
        </p:spPr>
        <p:txBody>
          <a:bodyPr wrap="square">
            <a:spAutoFit/>
          </a:bodyPr>
          <a:lstStyle/>
          <a:p>
            <a:r>
              <a:rPr lang="vi-VN" altLang="ja-JP" sz="3200" dirty="0">
                <a:solidFill>
                  <a:schemeClr val="bg1"/>
                </a:solidFill>
              </a:rPr>
              <a:t>2) Vào ngày Lễ tình yêu ở Nhật, người con trai sẽ tặng Socola cho người con gái.</a:t>
            </a:r>
            <a:endParaRPr lang="ja-JP" alt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p:tgtEl>
                                          <p:spTgt spid="141"/>
                                        </p:tgtEl>
                                        <p:attrNameLst>
                                          <p:attrName>ppt_w</p:attrName>
                                        </p:attrNameLst>
                                      </p:cBhvr>
                                      <p:tavLst>
                                        <p:tav tm="0">
                                          <p:val>
                                            <p:strVal val="0"/>
                                          </p:val>
                                        </p:tav>
                                        <p:tav tm="100000">
                                          <p:val>
                                            <p:strVal val="#ppt_w"/>
                                          </p:val>
                                        </p:tav>
                                      </p:tavLst>
                                    </p:anim>
                                    <p:anim calcmode="lin" valueType="num">
                                      <p:cBhvr additive="base">
                                        <p:cTn id="8" dur="500"/>
                                        <p:tgtEl>
                                          <p:spTgt spid="1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9" name="Google Shape;140;p6">
            <a:extLst>
              <a:ext uri="{FF2B5EF4-FFF2-40B4-BE49-F238E27FC236}">
                <a16:creationId xmlns:a16="http://schemas.microsoft.com/office/drawing/2014/main" id="{30863355-69CB-4855-824A-0B4A89DBD888}"/>
              </a:ext>
            </a:extLst>
          </p:cNvPr>
          <p:cNvSpPr txBox="1"/>
          <p:nvPr/>
        </p:nvSpPr>
        <p:spPr>
          <a:xfrm>
            <a:off x="3944948" y="6027044"/>
            <a:ext cx="4302105" cy="830956"/>
          </a:xfrm>
          <a:prstGeom prst="rect">
            <a:avLst/>
          </a:prstGeom>
          <a:solidFill>
            <a:srgbClr val="B00D19"/>
          </a:solidFill>
          <a:ln>
            <a:noFill/>
          </a:ln>
        </p:spPr>
        <p:txBody>
          <a:bodyPr spcFirstLastPara="1" wrap="square" lIns="91425" tIns="45700" rIns="91425" bIns="45700" anchor="t" anchorCtr="0">
            <a:spAutoFit/>
          </a:bodyPr>
          <a:lstStyle/>
          <a:p>
            <a:pPr lvl="0" algn="ctr"/>
            <a:r>
              <a:rPr lang="en-US" altLang="ja-JP" sz="4800" dirty="0" err="1">
                <a:solidFill>
                  <a:schemeClr val="lt1"/>
                </a:solidFill>
              </a:rPr>
              <a:t>Setsubun</a:t>
            </a:r>
            <a:endParaRPr sz="4800" dirty="0">
              <a:solidFill>
                <a:schemeClr val="lt1"/>
              </a:solidFill>
              <a:sym typeface="Arial"/>
            </a:endParaRPr>
          </a:p>
        </p:txBody>
      </p:sp>
      <p:sp>
        <p:nvSpPr>
          <p:cNvPr id="12" name="テキスト ボックス 11">
            <a:extLst>
              <a:ext uri="{FF2B5EF4-FFF2-40B4-BE49-F238E27FC236}">
                <a16:creationId xmlns:a16="http://schemas.microsoft.com/office/drawing/2014/main" id="{8338F375-F24A-47EA-93DA-202BE9E5D5DC}"/>
              </a:ext>
            </a:extLst>
          </p:cNvPr>
          <p:cNvSpPr txBox="1"/>
          <p:nvPr/>
        </p:nvSpPr>
        <p:spPr>
          <a:xfrm>
            <a:off x="8352" y="0"/>
            <a:ext cx="12183648" cy="1077218"/>
          </a:xfrm>
          <a:prstGeom prst="rect">
            <a:avLst/>
          </a:prstGeom>
          <a:solidFill>
            <a:srgbClr val="B00D19"/>
          </a:solidFill>
        </p:spPr>
        <p:txBody>
          <a:bodyPr wrap="square">
            <a:spAutoFit/>
          </a:bodyPr>
          <a:lstStyle/>
          <a:p>
            <a:r>
              <a:rPr lang="vi-VN" altLang="ja-JP" sz="3200" dirty="0">
                <a:solidFill>
                  <a:schemeClr val="bg1"/>
                </a:solidFill>
              </a:rPr>
              <a:t>3) Tại sự kiện Setsubun vào tháng 2, hạt đậu được dùng để xua đuổi ma quỷ.</a:t>
            </a:r>
            <a:endParaRPr lang="ja-JP" altLang="en-US" sz="3200" dirty="0">
              <a:solidFill>
                <a:schemeClr val="bg1"/>
              </a:solidFill>
            </a:endParaRPr>
          </a:p>
        </p:txBody>
      </p:sp>
      <p:pic>
        <p:nvPicPr>
          <p:cNvPr id="6" name="Picture 2" descr="豆まきのイラスト（節分）">
            <a:extLst>
              <a:ext uri="{FF2B5EF4-FFF2-40B4-BE49-F238E27FC236}">
                <a16:creationId xmlns:a16="http://schemas.microsoft.com/office/drawing/2014/main" id="{3E0F565F-ACF6-41A0-B1E8-0C529CF84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028" y="782548"/>
            <a:ext cx="7183944" cy="504672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32;p5">
            <a:extLst>
              <a:ext uri="{FF2B5EF4-FFF2-40B4-BE49-F238E27FC236}">
                <a16:creationId xmlns:a16="http://schemas.microsoft.com/office/drawing/2014/main" id="{AF9C51BD-2A27-4076-A97B-020F11415948}"/>
              </a:ext>
            </a:extLst>
          </p:cNvPr>
          <p:cNvSpPr/>
          <p:nvPr/>
        </p:nvSpPr>
        <p:spPr>
          <a:xfrm>
            <a:off x="4174822" y="1647457"/>
            <a:ext cx="3842356" cy="3773265"/>
          </a:xfrm>
          <a:prstGeom prst="donut">
            <a:avLst>
              <a:gd name="adj" fmla="val 14158"/>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strVal val="0"/>
                                          </p:val>
                                        </p:tav>
                                        <p:tav tm="100000">
                                          <p:val>
                                            <p:strVal val="#ppt_w"/>
                                          </p:val>
                                        </p:tav>
                                      </p:tavLst>
                                    </p:anim>
                                    <p:anim calcmode="lin" valueType="num">
                                      <p:cBhvr additive="base">
                                        <p:cTn id="8" dur="500"/>
                                        <p:tgtEl>
                                          <p:spTgt spid="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3908</TotalTime>
  <Words>11858</Words>
  <Application>Microsoft Office PowerPoint</Application>
  <PresentationFormat>Widescreen</PresentationFormat>
  <Paragraphs>558</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Meiryo</vt:lpstr>
      <vt:lpstr>Meiryo</vt:lpstr>
      <vt:lpstr>Meiryo UI</vt:lpstr>
      <vt:lpstr>游ゴシック</vt:lpstr>
      <vt:lpstr>Arial</vt:lpstr>
      <vt:lpstr>Roboto</vt: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Satomi Okabe</dc:creator>
  <cp:lastModifiedBy>BUI Thuy Linh</cp:lastModifiedBy>
  <cp:revision>148</cp:revision>
  <dcterms:created xsi:type="dcterms:W3CDTF">2020-02-07T10:10:01Z</dcterms:created>
  <dcterms:modified xsi:type="dcterms:W3CDTF">2024-08-01T09:15:42Z</dcterms:modified>
</cp:coreProperties>
</file>