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294" r:id="rId3"/>
    <p:sldId id="29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99" r:id="rId26"/>
    <p:sldId id="281" r:id="rId27"/>
    <p:sldId id="296" r:id="rId28"/>
    <p:sldId id="282" r:id="rId29"/>
    <p:sldId id="283" r:id="rId30"/>
    <p:sldId id="284" r:id="rId31"/>
    <p:sldId id="300" r:id="rId32"/>
    <p:sldId id="286" r:id="rId33"/>
    <p:sldId id="301" r:id="rId34"/>
    <p:sldId id="287" r:id="rId35"/>
    <p:sldId id="288" r:id="rId36"/>
    <p:sldId id="290" r:id="rId37"/>
    <p:sldId id="289" r:id="rId38"/>
    <p:sldId id="291" r:id="rId39"/>
    <p:sldId id="297" r:id="rId40"/>
    <p:sldId id="322" r:id="rId41"/>
    <p:sldId id="323" r:id="rId42"/>
    <p:sldId id="326" r:id="rId43"/>
    <p:sldId id="325" r:id="rId44"/>
    <p:sldId id="324" r:id="rId45"/>
    <p:sldId id="302" r:id="rId46"/>
    <p:sldId id="293" r:id="rId47"/>
    <p:sldId id="303" r:id="rId48"/>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pDwLDMZ10e3BpJPjacQFcIUGze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1A2906-9223-F141-8AE3-95550F5ABCAC}" name="Ryoko Matsuda" initials="RM" userId="S::ryoko_matsuda@jpf.go.jp::e30432d3-aa4a-4cf7-b56f-77725433deea" providerId="AD"/>
  <p188:author id="{BBD95CCA-C095-B5F6-3A51-1DE2317BD05B}" name="BUI Thuy Linh" initials="BTL" userId="S::LinhBT@jpf.go.jp::9df5066e-d0b0-4ebc-aceb-99a7e95bf4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ikako Arakaki" initials="" lastIdx="4" clrIdx="0"/>
  <p:cmAuthor id="7" name="Microsoft Office ユーザー" initials="Office [4]" lastIdx="1" clrIdx="7"/>
  <p:cmAuthor id="1" name="Jin Jin" initials="" lastIdx="4" clrIdx="1"/>
  <p:cmAuthor id="8" name="Microsoft Office ユーザー" initials="Office [5]" lastIdx="1" clrIdx="8"/>
  <p:cmAuthor id="2" name="Takehara Kazuyo" initials="TK" lastIdx="58" clrIdx="2"/>
  <p:cmAuthor id="9" name="Microsoft Office ユーザー" initials="Office [6]" lastIdx="1" clrIdx="9"/>
  <p:cmAuthor id="3" name="Kenji Adachi" initials="KA" lastIdx="12" clrIdx="3"/>
  <p:cmAuthor id="4" name="Microsoft Office ユーザー" initials="Office" lastIdx="1" clrIdx="4"/>
  <p:cmAuthor id="5" name="Microsoft Office ユーザー" initials="Office [2]" lastIdx="1" clrIdx="5"/>
  <p:cmAuthor id="6" name="Microsoft Office ユーザー" initials="Office [3]"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3E13"/>
    <a:srgbClr val="CD8D7A"/>
    <a:srgbClr val="F4EADC"/>
    <a:srgbClr val="FCA6AC"/>
    <a:srgbClr val="F2E7D6"/>
    <a:srgbClr val="EEE0C9"/>
    <a:srgbClr val="FF8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F2128-CC74-427C-AD94-600942EE9C4E}" v="1121" dt="2024-07-04T02:07:08.242"/>
    <p1510:client id="{F54C03F8-88CC-48AF-9A3B-3A6C6442F0B0}" v="2" dt="2024-07-04T02:00:32.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55" autoAdjust="0"/>
  </p:normalViewPr>
  <p:slideViewPr>
    <p:cSldViewPr snapToGrid="0">
      <p:cViewPr varScale="1">
        <p:scale>
          <a:sx n="60" d="100"/>
          <a:sy n="60" d="100"/>
        </p:scale>
        <p:origin x="1626" y="72"/>
      </p:cViewPr>
      <p:guideLst/>
    </p:cSldViewPr>
  </p:slideViewPr>
  <p:notesTextViewPr>
    <p:cViewPr>
      <p:scale>
        <a:sx n="1" d="1"/>
        <a:sy n="1" d="1"/>
      </p:scale>
      <p:origin x="0" y="-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I Thuy Linh" userId="9df5066e-d0b0-4ebc-aceb-99a7e95bf49f" providerId="ADAL" clId="{B6D476CC-18D2-4B36-9BA0-0FA4301490DF}"/>
    <pc:docChg chg="modSld sldOrd">
      <pc:chgData name="BUI Thuy Linh" userId="9df5066e-d0b0-4ebc-aceb-99a7e95bf49f" providerId="ADAL" clId="{B6D476CC-18D2-4B36-9BA0-0FA4301490DF}" dt="2024-07-04T09:21:45.830" v="61" actId="20577"/>
      <pc:docMkLst>
        <pc:docMk/>
      </pc:docMkLst>
      <pc:sldChg chg="ord">
        <pc:chgData name="BUI Thuy Linh" userId="9df5066e-d0b0-4ebc-aceb-99a7e95bf49f" providerId="ADAL" clId="{B6D476CC-18D2-4B36-9BA0-0FA4301490DF}" dt="2024-07-04T09:19:39.579" v="1"/>
        <pc:sldMkLst>
          <pc:docMk/>
          <pc:sldMk cId="1996979374" sldId="295"/>
        </pc:sldMkLst>
      </pc:sldChg>
      <pc:sldChg chg="modNotesTx">
        <pc:chgData name="BUI Thuy Linh" userId="9df5066e-d0b0-4ebc-aceb-99a7e95bf49f" providerId="ADAL" clId="{B6D476CC-18D2-4B36-9BA0-0FA4301490DF}" dt="2024-07-04T09:21:45.830" v="61" actId="20577"/>
        <pc:sldMkLst>
          <pc:docMk/>
          <pc:sldMk cId="3185367516" sldId="324"/>
        </pc:sldMkLst>
      </pc:sldChg>
    </pc:docChg>
  </pc:docChgLst>
  <pc:docChgLst>
    <pc:chgData name="Ryoko Matsuda" userId="S::ryoko_matsuda@jpf.go.jp::e30432d3-aa4a-4cf7-b56f-77725433deea" providerId="AD" clId="Web-{5AAA49E2-99CF-7F66-E96A-E5A3A739B910}"/>
    <pc:docChg chg="mod modSld">
      <pc:chgData name="Ryoko Matsuda" userId="S::ryoko_matsuda@jpf.go.jp::e30432d3-aa4a-4cf7-b56f-77725433deea" providerId="AD" clId="Web-{5AAA49E2-99CF-7F66-E96A-E5A3A739B910}" dt="2024-07-02T04:44:31.109" v="8"/>
      <pc:docMkLst>
        <pc:docMk/>
      </pc:docMkLst>
      <pc:sldChg chg="modNotes">
        <pc:chgData name="Ryoko Matsuda" userId="S::ryoko_matsuda@jpf.go.jp::e30432d3-aa4a-4cf7-b56f-77725433deea" providerId="AD" clId="Web-{5AAA49E2-99CF-7F66-E96A-E5A3A739B910}" dt="2024-07-02T04:30:57.982" v="1"/>
        <pc:sldMkLst>
          <pc:docMk/>
          <pc:sldMk cId="0" sldId="268"/>
        </pc:sldMkLst>
      </pc:sldChg>
      <pc:sldChg chg="addCm modCm">
        <pc:chgData name="Ryoko Matsuda" userId="S::ryoko_matsuda@jpf.go.jp::e30432d3-aa4a-4cf7-b56f-77725433deea" providerId="AD" clId="Web-{5AAA49E2-99CF-7F66-E96A-E5A3A739B910}" dt="2024-07-02T04:44:31.109" v="8"/>
        <pc:sldMkLst>
          <pc:docMk/>
          <pc:sldMk cId="3428916361" sldId="323"/>
        </pc:sldMkLst>
      </pc:sldChg>
      <pc:sldChg chg="addCm">
        <pc:chgData name="Ryoko Matsuda" userId="S::ryoko_matsuda@jpf.go.jp::e30432d3-aa4a-4cf7-b56f-77725433deea" providerId="AD" clId="Web-{5AAA49E2-99CF-7F66-E96A-E5A3A739B910}" dt="2024-07-02T04:44:03.484" v="7"/>
        <pc:sldMkLst>
          <pc:docMk/>
          <pc:sldMk cId="3185367516" sldId="324"/>
        </pc:sldMkLst>
      </pc:sldChg>
      <pc:sldChg chg="modNotes">
        <pc:chgData name="Ryoko Matsuda" userId="S::ryoko_matsuda@jpf.go.jp::e30432d3-aa4a-4cf7-b56f-77725433deea" providerId="AD" clId="Web-{5AAA49E2-99CF-7F66-E96A-E5A3A739B910}" dt="2024-07-02T04:39:39.697" v="6"/>
        <pc:sldMkLst>
          <pc:docMk/>
          <pc:sldMk cId="311989702" sldId="326"/>
        </pc:sldMkLst>
      </pc:sldChg>
    </pc:docChg>
  </pc:docChgLst>
  <pc:docChgLst>
    <pc:chgData name="BUI Thuy Linh" userId="9df5066e-d0b0-4ebc-aceb-99a7e95bf49f" providerId="ADAL" clId="{734F2128-CC74-427C-AD94-600942EE9C4E}"/>
    <pc:docChg chg="undo redo custSel addSld modSld sldOrd">
      <pc:chgData name="BUI Thuy Linh" userId="9df5066e-d0b0-4ebc-aceb-99a7e95bf49f" providerId="ADAL" clId="{734F2128-CC74-427C-AD94-600942EE9C4E}" dt="2024-07-04T02:07:08.242" v="2924"/>
      <pc:docMkLst>
        <pc:docMk/>
      </pc:docMkLst>
      <pc:sldChg chg="modNotesTx">
        <pc:chgData name="BUI Thuy Linh" userId="9df5066e-d0b0-4ebc-aceb-99a7e95bf49f" providerId="ADAL" clId="{734F2128-CC74-427C-AD94-600942EE9C4E}" dt="2024-06-28T07:14:39.789" v="358" actId="20577"/>
        <pc:sldMkLst>
          <pc:docMk/>
          <pc:sldMk cId="0" sldId="286"/>
        </pc:sldMkLst>
      </pc:sldChg>
      <pc:sldChg chg="modSp modAnim modNotesTx">
        <pc:chgData name="BUI Thuy Linh" userId="9df5066e-d0b0-4ebc-aceb-99a7e95bf49f" providerId="ADAL" clId="{734F2128-CC74-427C-AD94-600942EE9C4E}" dt="2024-06-26T09:25:56.451" v="60" actId="20577"/>
        <pc:sldMkLst>
          <pc:docMk/>
          <pc:sldMk cId="1042918492" sldId="294"/>
        </pc:sldMkLst>
        <pc:spChg chg="mod">
          <ac:chgData name="BUI Thuy Linh" userId="9df5066e-d0b0-4ebc-aceb-99a7e95bf49f" providerId="ADAL" clId="{734F2128-CC74-427C-AD94-600942EE9C4E}" dt="2024-06-26T09:24:59.996" v="51" actId="20577"/>
          <ac:spMkLst>
            <pc:docMk/>
            <pc:sldMk cId="1042918492" sldId="294"/>
            <ac:spMk id="7" creationId="{00000000-0000-0000-0000-000000000000}"/>
          </ac:spMkLst>
        </pc:spChg>
      </pc:sldChg>
      <pc:sldChg chg="modSp mod">
        <pc:chgData name="BUI Thuy Linh" userId="9df5066e-d0b0-4ebc-aceb-99a7e95bf49f" providerId="ADAL" clId="{734F2128-CC74-427C-AD94-600942EE9C4E}" dt="2024-06-28T07:36:32.995" v="362" actId="20577"/>
        <pc:sldMkLst>
          <pc:docMk/>
          <pc:sldMk cId="833603291" sldId="297"/>
        </pc:sldMkLst>
        <pc:spChg chg="mod">
          <ac:chgData name="BUI Thuy Linh" userId="9df5066e-d0b0-4ebc-aceb-99a7e95bf49f" providerId="ADAL" clId="{734F2128-CC74-427C-AD94-600942EE9C4E}" dt="2024-06-26T09:34:51.932" v="82" actId="207"/>
          <ac:spMkLst>
            <pc:docMk/>
            <pc:sldMk cId="833603291" sldId="297"/>
            <ac:spMk id="3" creationId="{BAAB527E-2114-45D7-82CE-7E25BE4C3948}"/>
          </ac:spMkLst>
        </pc:spChg>
        <pc:spChg chg="mod">
          <ac:chgData name="BUI Thuy Linh" userId="9df5066e-d0b0-4ebc-aceb-99a7e95bf49f" providerId="ADAL" clId="{734F2128-CC74-427C-AD94-600942EE9C4E}" dt="2024-06-28T07:36:32.995" v="362" actId="20577"/>
          <ac:spMkLst>
            <pc:docMk/>
            <pc:sldMk cId="833603291" sldId="297"/>
            <ac:spMk id="9" creationId="{00000000-0000-0000-0000-000000000000}"/>
          </ac:spMkLst>
        </pc:spChg>
      </pc:sldChg>
      <pc:sldChg chg="delSp modSp add mod delAnim modNotesTx">
        <pc:chgData name="BUI Thuy Linh" userId="9df5066e-d0b0-4ebc-aceb-99a7e95bf49f" providerId="ADAL" clId="{734F2128-CC74-427C-AD94-600942EE9C4E}" dt="2024-06-28T07:36:26.678" v="360" actId="20577"/>
        <pc:sldMkLst>
          <pc:docMk/>
          <pc:sldMk cId="3670730969" sldId="322"/>
        </pc:sldMkLst>
        <pc:spChg chg="mod">
          <ac:chgData name="BUI Thuy Linh" userId="9df5066e-d0b0-4ebc-aceb-99a7e95bf49f" providerId="ADAL" clId="{734F2128-CC74-427C-AD94-600942EE9C4E}" dt="2024-06-26T09:35:02.414" v="83" actId="207"/>
          <ac:spMkLst>
            <pc:docMk/>
            <pc:sldMk cId="3670730969" sldId="322"/>
            <ac:spMk id="3" creationId="{56A72C8F-7171-4FC7-9FE2-FE34796ED18A}"/>
          </ac:spMkLst>
        </pc:spChg>
        <pc:spChg chg="mod">
          <ac:chgData name="BUI Thuy Linh" userId="9df5066e-d0b0-4ebc-aceb-99a7e95bf49f" providerId="ADAL" clId="{734F2128-CC74-427C-AD94-600942EE9C4E}" dt="2024-06-28T07:36:26.678" v="360" actId="20577"/>
          <ac:spMkLst>
            <pc:docMk/>
            <pc:sldMk cId="3670730969" sldId="322"/>
            <ac:spMk id="4" creationId="{694CF1F7-07A8-44C5-A824-C4FD0E58B9FE}"/>
          </ac:spMkLst>
        </pc:spChg>
        <pc:spChg chg="del">
          <ac:chgData name="BUI Thuy Linh" userId="9df5066e-d0b0-4ebc-aceb-99a7e95bf49f" providerId="ADAL" clId="{734F2128-CC74-427C-AD94-600942EE9C4E}" dt="2024-06-26T09:35:16.352" v="87" actId="478"/>
          <ac:spMkLst>
            <pc:docMk/>
            <pc:sldMk cId="3670730969" sldId="322"/>
            <ac:spMk id="20" creationId="{26A2B332-8F53-4459-AA04-83ECEDCDE3B7}"/>
          </ac:spMkLst>
        </pc:spChg>
        <pc:spChg chg="del">
          <ac:chgData name="BUI Thuy Linh" userId="9df5066e-d0b0-4ebc-aceb-99a7e95bf49f" providerId="ADAL" clId="{734F2128-CC74-427C-AD94-600942EE9C4E}" dt="2024-06-26T09:35:14.789" v="86" actId="478"/>
          <ac:spMkLst>
            <pc:docMk/>
            <pc:sldMk cId="3670730969" sldId="322"/>
            <ac:spMk id="21" creationId="{B98A9A37-8FD1-402D-9053-F9DDEE45EB50}"/>
          </ac:spMkLst>
        </pc:spChg>
        <pc:picChg chg="mod">
          <ac:chgData name="BUI Thuy Linh" userId="9df5066e-d0b0-4ebc-aceb-99a7e95bf49f" providerId="ADAL" clId="{734F2128-CC74-427C-AD94-600942EE9C4E}" dt="2024-06-26T09:55:10.008" v="352"/>
          <ac:picMkLst>
            <pc:docMk/>
            <pc:sldMk cId="3670730969" sldId="322"/>
            <ac:picMk id="2" creationId="{EAA571BB-165B-07ED-B03F-116F6B6C9FC0}"/>
          </ac:picMkLst>
        </pc:picChg>
      </pc:sldChg>
      <pc:sldChg chg="addSp delSp modSp add mod delAnim delCm modCm modNotesTx">
        <pc:chgData name="BUI Thuy Linh" userId="9df5066e-d0b0-4ebc-aceb-99a7e95bf49f" providerId="ADAL" clId="{734F2128-CC74-427C-AD94-600942EE9C4E}" dt="2024-07-04T02:07:04.483" v="2923"/>
        <pc:sldMkLst>
          <pc:docMk/>
          <pc:sldMk cId="3428916361" sldId="323"/>
        </pc:sldMkLst>
        <pc:spChg chg="add mod">
          <ac:chgData name="BUI Thuy Linh" userId="9df5066e-d0b0-4ebc-aceb-99a7e95bf49f" providerId="ADAL" clId="{734F2128-CC74-427C-AD94-600942EE9C4E}" dt="2024-07-01T06:27:54.140" v="787" actId="14100"/>
          <ac:spMkLst>
            <pc:docMk/>
            <pc:sldMk cId="3428916361" sldId="323"/>
            <ac:spMk id="3" creationId="{471AD547-F69C-A987-8D67-F6C2E65B037D}"/>
          </ac:spMkLst>
        </pc:spChg>
        <pc:spChg chg="add del mod ord">
          <ac:chgData name="BUI Thuy Linh" userId="9df5066e-d0b0-4ebc-aceb-99a7e95bf49f" providerId="ADAL" clId="{734F2128-CC74-427C-AD94-600942EE9C4E}" dt="2024-07-01T02:53:26.653" v="712" actId="478"/>
          <ac:spMkLst>
            <pc:docMk/>
            <pc:sldMk cId="3428916361" sldId="323"/>
            <ac:spMk id="4" creationId="{1A8A9081-A6FC-56F7-92EF-53CA08ADD397}"/>
          </ac:spMkLst>
        </pc:spChg>
        <pc:spChg chg="mod">
          <ac:chgData name="BUI Thuy Linh" userId="9df5066e-d0b0-4ebc-aceb-99a7e95bf49f" providerId="ADAL" clId="{734F2128-CC74-427C-AD94-600942EE9C4E}" dt="2024-07-04T01:28:09.291" v="2726" actId="6549"/>
          <ac:spMkLst>
            <pc:docMk/>
            <pc:sldMk cId="3428916361" sldId="323"/>
            <ac:spMk id="6" creationId="{A4C1FEAD-1627-4B46-B526-C5BD69EB5C7A}"/>
          </ac:spMkLst>
        </pc:spChg>
        <pc:spChg chg="add mod">
          <ac:chgData name="BUI Thuy Linh" userId="9df5066e-d0b0-4ebc-aceb-99a7e95bf49f" providerId="ADAL" clId="{734F2128-CC74-427C-AD94-600942EE9C4E}" dt="2024-07-01T04:42:59.520" v="753" actId="164"/>
          <ac:spMkLst>
            <pc:docMk/>
            <pc:sldMk cId="3428916361" sldId="323"/>
            <ac:spMk id="7" creationId="{622C4C55-F3FB-76AE-8D8D-0241DD7D0743}"/>
          </ac:spMkLst>
        </pc:spChg>
        <pc:spChg chg="add del mod">
          <ac:chgData name="BUI Thuy Linh" userId="9df5066e-d0b0-4ebc-aceb-99a7e95bf49f" providerId="ADAL" clId="{734F2128-CC74-427C-AD94-600942EE9C4E}" dt="2024-07-01T04:50:17.853" v="785" actId="478"/>
          <ac:spMkLst>
            <pc:docMk/>
            <pc:sldMk cId="3428916361" sldId="323"/>
            <ac:spMk id="9" creationId="{F08C403A-1C22-9CA2-BDD1-1B4847B52298}"/>
          </ac:spMkLst>
        </pc:spChg>
        <pc:grpChg chg="add del mod">
          <ac:chgData name="BUI Thuy Linh" userId="9df5066e-d0b0-4ebc-aceb-99a7e95bf49f" providerId="ADAL" clId="{734F2128-CC74-427C-AD94-600942EE9C4E}" dt="2024-07-01T02:35:09.297" v="535" actId="478"/>
          <ac:grpSpMkLst>
            <pc:docMk/>
            <pc:sldMk cId="3428916361" sldId="323"/>
            <ac:grpSpMk id="2" creationId="{9EC16369-92F7-F8FD-656F-1AB61E341FEF}"/>
          </ac:grpSpMkLst>
        </pc:grpChg>
        <pc:grpChg chg="add mod">
          <ac:chgData name="BUI Thuy Linh" userId="9df5066e-d0b0-4ebc-aceb-99a7e95bf49f" providerId="ADAL" clId="{734F2128-CC74-427C-AD94-600942EE9C4E}" dt="2024-07-01T06:27:47.033" v="786" actId="1076"/>
          <ac:grpSpMkLst>
            <pc:docMk/>
            <pc:sldMk cId="3428916361" sldId="323"/>
            <ac:grpSpMk id="8" creationId="{D57D90B7-0621-173F-BB39-AE658A9B1F71}"/>
          </ac:grpSpMkLst>
        </pc:grpChg>
        <pc:picChg chg="del">
          <ac:chgData name="BUI Thuy Linh" userId="9df5066e-d0b0-4ebc-aceb-99a7e95bf49f" providerId="ADAL" clId="{734F2128-CC74-427C-AD94-600942EE9C4E}" dt="2024-07-01T02:16:49.388" v="399" actId="478"/>
          <ac:picMkLst>
            <pc:docMk/>
            <pc:sldMk cId="3428916361" sldId="323"/>
            <ac:picMk id="129" creationId="{00000000-0000-0000-0000-000000000000}"/>
          </ac:picMkLst>
        </pc:picChg>
        <pc:picChg chg="del">
          <ac:chgData name="BUI Thuy Linh" userId="9df5066e-d0b0-4ebc-aceb-99a7e95bf49f" providerId="ADAL" clId="{734F2128-CC74-427C-AD94-600942EE9C4E}" dt="2024-07-01T02:16:47.872" v="398" actId="478"/>
          <ac:picMkLst>
            <pc:docMk/>
            <pc:sldMk cId="3428916361" sldId="323"/>
            <ac:picMk id="130" creationId="{00000000-0000-0000-0000-000000000000}"/>
          </ac:picMkLst>
        </pc:picChg>
        <pc:picChg chg="del">
          <ac:chgData name="BUI Thuy Linh" userId="9df5066e-d0b0-4ebc-aceb-99a7e95bf49f" providerId="ADAL" clId="{734F2128-CC74-427C-AD94-600942EE9C4E}" dt="2024-07-01T02:16:46.066" v="397" actId="478"/>
          <ac:picMkLst>
            <pc:docMk/>
            <pc:sldMk cId="3428916361" sldId="323"/>
            <ac:picMk id="131" creationId="{00000000-0000-0000-0000-000000000000}"/>
          </ac:picMkLst>
        </pc:picChg>
        <pc:picChg chg="add mod">
          <ac:chgData name="BUI Thuy Linh" userId="9df5066e-d0b0-4ebc-aceb-99a7e95bf49f" providerId="ADAL" clId="{734F2128-CC74-427C-AD94-600942EE9C4E}" dt="2024-07-01T06:29:30.703" v="793" actId="688"/>
          <ac:picMkLst>
            <pc:docMk/>
            <pc:sldMk cId="3428916361" sldId="323"/>
            <ac:picMk id="1026" creationId="{647FE680-043B-784D-4A60-DC256EB2A41B}"/>
          </ac:picMkLst>
        </pc:picChg>
        <pc:picChg chg="add del mod">
          <ac:chgData name="BUI Thuy Linh" userId="9df5066e-d0b0-4ebc-aceb-99a7e95bf49f" providerId="ADAL" clId="{734F2128-CC74-427C-AD94-600942EE9C4E}" dt="2024-07-01T02:35:09.297" v="535" actId="478"/>
          <ac:picMkLst>
            <pc:docMk/>
            <pc:sldMk cId="3428916361" sldId="323"/>
            <ac:picMk id="1026" creationId="{E5BC3F23-AA7E-445C-FB13-7ADB37DEF4DB}"/>
          </ac:picMkLst>
        </pc:picChg>
        <pc:picChg chg="add mod">
          <ac:chgData name="BUI Thuy Linh" userId="9df5066e-d0b0-4ebc-aceb-99a7e95bf49f" providerId="ADAL" clId="{734F2128-CC74-427C-AD94-600942EE9C4E}" dt="2024-07-01T02:34:49.723" v="533" actId="1076"/>
          <ac:picMkLst>
            <pc:docMk/>
            <pc:sldMk cId="3428916361" sldId="323"/>
            <ac:picMk id="1028" creationId="{1DE084E4-8BC1-B448-EC5B-269660E958D2}"/>
          </ac:picMkLst>
        </pc:picChg>
        <pc:picChg chg="add mod">
          <ac:chgData name="BUI Thuy Linh" userId="9df5066e-d0b0-4ebc-aceb-99a7e95bf49f" providerId="ADAL" clId="{734F2128-CC74-427C-AD94-600942EE9C4E}" dt="2024-07-01T02:34:49.723" v="533" actId="1076"/>
          <ac:picMkLst>
            <pc:docMk/>
            <pc:sldMk cId="3428916361" sldId="323"/>
            <ac:picMk id="1030" creationId="{4E6F94F4-F8EC-4CF3-8591-C96B65278069}"/>
          </ac:picMkLst>
        </pc:picChg>
        <pc:picChg chg="add mod">
          <ac:chgData name="BUI Thuy Linh" userId="9df5066e-d0b0-4ebc-aceb-99a7e95bf49f" providerId="ADAL" clId="{734F2128-CC74-427C-AD94-600942EE9C4E}" dt="2024-07-01T02:34:49.723" v="533" actId="1076"/>
          <ac:picMkLst>
            <pc:docMk/>
            <pc:sldMk cId="3428916361" sldId="323"/>
            <ac:picMk id="1032" creationId="{E1609DE3-5A03-9550-F8E6-9388E163EA5B}"/>
          </ac:picMkLst>
        </pc:picChg>
        <pc:picChg chg="add mod">
          <ac:chgData name="BUI Thuy Linh" userId="9df5066e-d0b0-4ebc-aceb-99a7e95bf49f" providerId="ADAL" clId="{734F2128-CC74-427C-AD94-600942EE9C4E}" dt="2024-07-01T02:47:47.838" v="678" actId="1076"/>
          <ac:picMkLst>
            <pc:docMk/>
            <pc:sldMk cId="3428916361" sldId="323"/>
            <ac:picMk id="1034" creationId="{B41C46B2-15DE-0B70-A387-DB4444CEFC26}"/>
          </ac:picMkLst>
        </pc:picChg>
        <pc:picChg chg="add mod">
          <ac:chgData name="BUI Thuy Linh" userId="9df5066e-d0b0-4ebc-aceb-99a7e95bf49f" providerId="ADAL" clId="{734F2128-CC74-427C-AD94-600942EE9C4E}" dt="2024-07-01T04:41:55.831" v="722" actId="1076"/>
          <ac:picMkLst>
            <pc:docMk/>
            <pc:sldMk cId="3428916361" sldId="323"/>
            <ac:picMk id="1036" creationId="{9BBBD53C-B6EE-DD9C-AEBE-0CF91E87DC3C}"/>
          </ac:picMkLst>
        </pc:picChg>
        <pc:picChg chg="add del mod">
          <ac:chgData name="BUI Thuy Linh" userId="9df5066e-d0b0-4ebc-aceb-99a7e95bf49f" providerId="ADAL" clId="{734F2128-CC74-427C-AD94-600942EE9C4E}" dt="2024-07-01T04:41:50.038" v="721" actId="478"/>
          <ac:picMkLst>
            <pc:docMk/>
            <pc:sldMk cId="3428916361" sldId="323"/>
            <ac:picMk id="1038" creationId="{6C7CF43D-471B-C591-F7B1-88151DD12F31}"/>
          </ac:picMkLst>
        </pc:picChg>
        <pc:picChg chg="add del mod">
          <ac:chgData name="BUI Thuy Linh" userId="9df5066e-d0b0-4ebc-aceb-99a7e95bf49f" providerId="ADAL" clId="{734F2128-CC74-427C-AD94-600942EE9C4E}" dt="2024-07-01T02:53:05.492" v="701" actId="478"/>
          <ac:picMkLst>
            <pc:docMk/>
            <pc:sldMk cId="3428916361" sldId="323"/>
            <ac:picMk id="1040" creationId="{E05A84A1-E404-AC9D-1C29-AAAFA3176FFF}"/>
          </ac:picMkLst>
        </pc:picChg>
        <pc:picChg chg="add del mod">
          <ac:chgData name="BUI Thuy Linh" userId="9df5066e-d0b0-4ebc-aceb-99a7e95bf49f" providerId="ADAL" clId="{734F2128-CC74-427C-AD94-600942EE9C4E}" dt="2024-07-01T04:41:50.038" v="721" actId="478"/>
          <ac:picMkLst>
            <pc:docMk/>
            <pc:sldMk cId="3428916361" sldId="323"/>
            <ac:picMk id="1042" creationId="{7EE1E3AE-B642-D156-55D3-1F0E30619CBF}"/>
          </ac:picMkLst>
        </pc:picChg>
      </pc:sldChg>
      <pc:sldChg chg="addSp delSp modSp new mod delAnim modAnim delCm modCm modNotesTx">
        <pc:chgData name="BUI Thuy Linh" userId="9df5066e-d0b0-4ebc-aceb-99a7e95bf49f" providerId="ADAL" clId="{734F2128-CC74-427C-AD94-600942EE9C4E}" dt="2024-07-04T02:07:08.242" v="2924"/>
        <pc:sldMkLst>
          <pc:docMk/>
          <pc:sldMk cId="3185367516" sldId="324"/>
        </pc:sldMkLst>
        <pc:spChg chg="add del mod">
          <ac:chgData name="BUI Thuy Linh" userId="9df5066e-d0b0-4ebc-aceb-99a7e95bf49f" providerId="ADAL" clId="{734F2128-CC74-427C-AD94-600942EE9C4E}" dt="2024-07-01T10:53:07.174" v="2340" actId="478"/>
          <ac:spMkLst>
            <pc:docMk/>
            <pc:sldMk cId="3185367516" sldId="324"/>
            <ac:spMk id="9" creationId="{EC8393BC-1635-5E55-45CA-5493F75F8C07}"/>
          </ac:spMkLst>
        </pc:spChg>
        <pc:spChg chg="add del mod">
          <ac:chgData name="BUI Thuy Linh" userId="9df5066e-d0b0-4ebc-aceb-99a7e95bf49f" providerId="ADAL" clId="{734F2128-CC74-427C-AD94-600942EE9C4E}" dt="2024-07-01T08:13:22.162" v="1028" actId="478"/>
          <ac:spMkLst>
            <pc:docMk/>
            <pc:sldMk cId="3185367516" sldId="324"/>
            <ac:spMk id="11" creationId="{18189FA2-E394-04AE-4736-C5B22FCB14B7}"/>
          </ac:spMkLst>
        </pc:spChg>
        <pc:spChg chg="add del mod">
          <ac:chgData name="BUI Thuy Linh" userId="9df5066e-d0b0-4ebc-aceb-99a7e95bf49f" providerId="ADAL" clId="{734F2128-CC74-427C-AD94-600942EE9C4E}" dt="2024-07-01T10:53:07.174" v="2340" actId="478"/>
          <ac:spMkLst>
            <pc:docMk/>
            <pc:sldMk cId="3185367516" sldId="324"/>
            <ac:spMk id="12" creationId="{19ECF896-90F0-07A2-6067-46D146007597}"/>
          </ac:spMkLst>
        </pc:spChg>
        <pc:spChg chg="add del mod">
          <ac:chgData name="BUI Thuy Linh" userId="9df5066e-d0b0-4ebc-aceb-99a7e95bf49f" providerId="ADAL" clId="{734F2128-CC74-427C-AD94-600942EE9C4E}" dt="2024-07-01T10:53:07.174" v="2340" actId="478"/>
          <ac:spMkLst>
            <pc:docMk/>
            <pc:sldMk cId="3185367516" sldId="324"/>
            <ac:spMk id="15" creationId="{51658C4F-2D2F-C5B3-3846-9676F319EBA6}"/>
          </ac:spMkLst>
        </pc:spChg>
        <pc:spChg chg="add del mod">
          <ac:chgData name="BUI Thuy Linh" userId="9df5066e-d0b0-4ebc-aceb-99a7e95bf49f" providerId="ADAL" clId="{734F2128-CC74-427C-AD94-600942EE9C4E}" dt="2024-07-01T08:50:02.645" v="1282" actId="207"/>
          <ac:spMkLst>
            <pc:docMk/>
            <pc:sldMk cId="3185367516" sldId="324"/>
            <ac:spMk id="16" creationId="{82D6E61C-65F2-2A84-C2D3-BD2BFCD99E38}"/>
          </ac:spMkLst>
        </pc:spChg>
        <pc:spChg chg="add del mod">
          <ac:chgData name="BUI Thuy Linh" userId="9df5066e-d0b0-4ebc-aceb-99a7e95bf49f" providerId="ADAL" clId="{734F2128-CC74-427C-AD94-600942EE9C4E}" dt="2024-07-01T08:46:20.127" v="1091"/>
          <ac:spMkLst>
            <pc:docMk/>
            <pc:sldMk cId="3185367516" sldId="324"/>
            <ac:spMk id="17" creationId="{3BCF2BDC-4A25-071C-2A8A-6251E63E87DB}"/>
          </ac:spMkLst>
        </pc:spChg>
        <pc:spChg chg="mod">
          <ac:chgData name="BUI Thuy Linh" userId="9df5066e-d0b0-4ebc-aceb-99a7e95bf49f" providerId="ADAL" clId="{734F2128-CC74-427C-AD94-600942EE9C4E}" dt="2024-07-01T08:44:59.342" v="1082"/>
          <ac:spMkLst>
            <pc:docMk/>
            <pc:sldMk cId="3185367516" sldId="324"/>
            <ac:spMk id="18" creationId="{71750337-02D7-7F47-28D3-41888B81E113}"/>
          </ac:spMkLst>
        </pc:spChg>
        <pc:spChg chg="add del mod">
          <ac:chgData name="BUI Thuy Linh" userId="9df5066e-d0b0-4ebc-aceb-99a7e95bf49f" providerId="ADAL" clId="{734F2128-CC74-427C-AD94-600942EE9C4E}" dt="2024-07-01T08:46:20.127" v="1091"/>
          <ac:spMkLst>
            <pc:docMk/>
            <pc:sldMk cId="3185367516" sldId="324"/>
            <ac:spMk id="19" creationId="{73E09EFA-43A3-AB6C-B899-C050FEB0597D}"/>
          </ac:spMkLst>
        </pc:spChg>
        <pc:spChg chg="mod">
          <ac:chgData name="BUI Thuy Linh" userId="9df5066e-d0b0-4ebc-aceb-99a7e95bf49f" providerId="ADAL" clId="{734F2128-CC74-427C-AD94-600942EE9C4E}" dt="2024-07-01T08:50:02.645" v="1282" actId="207"/>
          <ac:spMkLst>
            <pc:docMk/>
            <pc:sldMk cId="3185367516" sldId="324"/>
            <ac:spMk id="20" creationId="{FF6A3C4C-6BBA-9AC2-6362-88DDEC2AB59A}"/>
          </ac:spMkLst>
        </pc:spChg>
        <pc:spChg chg="add del mod">
          <ac:chgData name="BUI Thuy Linh" userId="9df5066e-d0b0-4ebc-aceb-99a7e95bf49f" providerId="ADAL" clId="{734F2128-CC74-427C-AD94-600942EE9C4E}" dt="2024-07-01T08:46:22.074" v="1094"/>
          <ac:spMkLst>
            <pc:docMk/>
            <pc:sldMk cId="3185367516" sldId="324"/>
            <ac:spMk id="21" creationId="{9EC0F37C-163E-2E1F-F0AC-ECA07E762A79}"/>
          </ac:spMkLst>
        </pc:spChg>
        <pc:spChg chg="mod">
          <ac:chgData name="BUI Thuy Linh" userId="9df5066e-d0b0-4ebc-aceb-99a7e95bf49f" providerId="ADAL" clId="{734F2128-CC74-427C-AD94-600942EE9C4E}" dt="2024-07-01T08:50:06.099" v="1283" actId="207"/>
          <ac:spMkLst>
            <pc:docMk/>
            <pc:sldMk cId="3185367516" sldId="324"/>
            <ac:spMk id="24" creationId="{62956DA3-DB49-E149-6B07-9B6AD1C8ECEF}"/>
          </ac:spMkLst>
        </pc:spChg>
        <pc:spChg chg="mod">
          <ac:chgData name="BUI Thuy Linh" userId="9df5066e-d0b0-4ebc-aceb-99a7e95bf49f" providerId="ADAL" clId="{734F2128-CC74-427C-AD94-600942EE9C4E}" dt="2024-07-01T08:50:06.099" v="1283" actId="207"/>
          <ac:spMkLst>
            <pc:docMk/>
            <pc:sldMk cId="3185367516" sldId="324"/>
            <ac:spMk id="25" creationId="{B905DA05-ED9F-C7E7-1B97-613443B10904}"/>
          </ac:spMkLst>
        </pc:spChg>
        <pc:spChg chg="del mod topLvl">
          <ac:chgData name="BUI Thuy Linh" userId="9df5066e-d0b0-4ebc-aceb-99a7e95bf49f" providerId="ADAL" clId="{734F2128-CC74-427C-AD94-600942EE9C4E}" dt="2024-07-01T10:48:23.049" v="2144" actId="478"/>
          <ac:spMkLst>
            <pc:docMk/>
            <pc:sldMk cId="3185367516" sldId="324"/>
            <ac:spMk id="27" creationId="{89FE68A4-90C4-4D9C-4E75-51626A66D1CF}"/>
          </ac:spMkLst>
        </pc:spChg>
        <pc:spChg chg="del mod topLvl">
          <ac:chgData name="BUI Thuy Linh" userId="9df5066e-d0b0-4ebc-aceb-99a7e95bf49f" providerId="ADAL" clId="{734F2128-CC74-427C-AD94-600942EE9C4E}" dt="2024-07-01T10:48:25.839" v="2145" actId="478"/>
          <ac:spMkLst>
            <pc:docMk/>
            <pc:sldMk cId="3185367516" sldId="324"/>
            <ac:spMk id="28" creationId="{65EF0BA8-36ED-744A-C329-22B1836A6ACB}"/>
          </ac:spMkLst>
        </pc:spChg>
        <pc:spChg chg="add mod">
          <ac:chgData name="BUI Thuy Linh" userId="9df5066e-d0b0-4ebc-aceb-99a7e95bf49f" providerId="ADAL" clId="{734F2128-CC74-427C-AD94-600942EE9C4E}" dt="2024-07-01T10:50:20.925" v="2331" actId="164"/>
          <ac:spMkLst>
            <pc:docMk/>
            <pc:sldMk cId="3185367516" sldId="324"/>
            <ac:spMk id="29" creationId="{BE8B7032-8AB8-E31E-6544-90F78A1ABF3C}"/>
          </ac:spMkLst>
        </pc:spChg>
        <pc:spChg chg="add mod">
          <ac:chgData name="BUI Thuy Linh" userId="9df5066e-d0b0-4ebc-aceb-99a7e95bf49f" providerId="ADAL" clId="{734F2128-CC74-427C-AD94-600942EE9C4E}" dt="2024-07-01T10:50:20.925" v="2331" actId="164"/>
          <ac:spMkLst>
            <pc:docMk/>
            <pc:sldMk cId="3185367516" sldId="324"/>
            <ac:spMk id="31" creationId="{722EE6DA-B8F4-8DEA-AA4F-E3D2F87F1F10}"/>
          </ac:spMkLst>
        </pc:spChg>
        <pc:spChg chg="add del mod">
          <ac:chgData name="BUI Thuy Linh" userId="9df5066e-d0b0-4ebc-aceb-99a7e95bf49f" providerId="ADAL" clId="{734F2128-CC74-427C-AD94-600942EE9C4E}" dt="2024-07-01T10:53:12.551" v="2343" actId="478"/>
          <ac:spMkLst>
            <pc:docMk/>
            <pc:sldMk cId="3185367516" sldId="324"/>
            <ac:spMk id="46" creationId="{03171F11-8574-7C5C-B87B-6007FE91EDB0}"/>
          </ac:spMkLst>
        </pc:spChg>
        <pc:spChg chg="add mod">
          <ac:chgData name="BUI Thuy Linh" userId="9df5066e-d0b0-4ebc-aceb-99a7e95bf49f" providerId="ADAL" clId="{734F2128-CC74-427C-AD94-600942EE9C4E}" dt="2024-07-01T10:53:07.822" v="2341"/>
          <ac:spMkLst>
            <pc:docMk/>
            <pc:sldMk cId="3185367516" sldId="324"/>
            <ac:spMk id="48" creationId="{3E4D1C29-C5B5-D5EE-5453-013C930B1573}"/>
          </ac:spMkLst>
        </pc:spChg>
        <pc:spChg chg="add del mod">
          <ac:chgData name="BUI Thuy Linh" userId="9df5066e-d0b0-4ebc-aceb-99a7e95bf49f" providerId="ADAL" clId="{734F2128-CC74-427C-AD94-600942EE9C4E}" dt="2024-07-01T10:53:13.510" v="2344" actId="478"/>
          <ac:spMkLst>
            <pc:docMk/>
            <pc:sldMk cId="3185367516" sldId="324"/>
            <ac:spMk id="51" creationId="{3341AA67-2C9F-C5B0-FDF7-94F14719934D}"/>
          </ac:spMkLst>
        </pc:spChg>
        <pc:spChg chg="mod">
          <ac:chgData name="BUI Thuy Linh" userId="9df5066e-d0b0-4ebc-aceb-99a7e95bf49f" providerId="ADAL" clId="{734F2128-CC74-427C-AD94-600942EE9C4E}" dt="2024-07-01T10:58:39.012" v="2541" actId="20577"/>
          <ac:spMkLst>
            <pc:docMk/>
            <pc:sldMk cId="3185367516" sldId="324"/>
            <ac:spMk id="2088" creationId="{CE68A778-8972-7A89-6FEF-F685FEADF2A6}"/>
          </ac:spMkLst>
        </pc:spChg>
        <pc:spChg chg="mod">
          <ac:chgData name="BUI Thuy Linh" userId="9df5066e-d0b0-4ebc-aceb-99a7e95bf49f" providerId="ADAL" clId="{734F2128-CC74-427C-AD94-600942EE9C4E}" dt="2024-07-01T10:59:17.102" v="2664" actId="1035"/>
          <ac:spMkLst>
            <pc:docMk/>
            <pc:sldMk cId="3185367516" sldId="324"/>
            <ac:spMk id="2089" creationId="{D4724D9A-5EF7-1D1D-F663-9B9670B46B84}"/>
          </ac:spMkLst>
        </pc:spChg>
        <pc:grpChg chg="add mod">
          <ac:chgData name="BUI Thuy Linh" userId="9df5066e-d0b0-4ebc-aceb-99a7e95bf49f" providerId="ADAL" clId="{734F2128-CC74-427C-AD94-600942EE9C4E}" dt="2024-07-01T10:49:52.216" v="2315" actId="1076"/>
          <ac:grpSpMkLst>
            <pc:docMk/>
            <pc:sldMk cId="3185367516" sldId="324"/>
            <ac:grpSpMk id="10" creationId="{7F632638-2E56-FBEC-94E8-8DBA6173C19D}"/>
          </ac:grpSpMkLst>
        </pc:grpChg>
        <pc:grpChg chg="add del mod">
          <ac:chgData name="BUI Thuy Linh" userId="9df5066e-d0b0-4ebc-aceb-99a7e95bf49f" providerId="ADAL" clId="{734F2128-CC74-427C-AD94-600942EE9C4E}" dt="2024-07-01T10:53:04.213" v="2339" actId="478"/>
          <ac:grpSpMkLst>
            <pc:docMk/>
            <pc:sldMk cId="3185367516" sldId="324"/>
            <ac:grpSpMk id="14" creationId="{D1A03619-44FA-7F64-308C-40215D523252}"/>
          </ac:grpSpMkLst>
        </pc:grpChg>
        <pc:grpChg chg="add del mod">
          <ac:chgData name="BUI Thuy Linh" userId="9df5066e-d0b0-4ebc-aceb-99a7e95bf49f" providerId="ADAL" clId="{734F2128-CC74-427C-AD94-600942EE9C4E}" dt="2024-07-01T09:52:37.572" v="1740" actId="478"/>
          <ac:grpSpMkLst>
            <pc:docMk/>
            <pc:sldMk cId="3185367516" sldId="324"/>
            <ac:grpSpMk id="22" creationId="{AD617EA5-8C49-8548-1A66-4B2E1A2A4E2C}"/>
          </ac:grpSpMkLst>
        </pc:grpChg>
        <pc:grpChg chg="add del mod">
          <ac:chgData name="BUI Thuy Linh" userId="9df5066e-d0b0-4ebc-aceb-99a7e95bf49f" providerId="ADAL" clId="{734F2128-CC74-427C-AD94-600942EE9C4E}" dt="2024-07-01T09:52:36.457" v="1739" actId="478"/>
          <ac:grpSpMkLst>
            <pc:docMk/>
            <pc:sldMk cId="3185367516" sldId="324"/>
            <ac:grpSpMk id="23" creationId="{CEE263F2-EEA6-234F-234A-F7DFDAF7DF76}"/>
          </ac:grpSpMkLst>
        </pc:grpChg>
        <pc:grpChg chg="add del mod">
          <ac:chgData name="BUI Thuy Linh" userId="9df5066e-d0b0-4ebc-aceb-99a7e95bf49f" providerId="ADAL" clId="{734F2128-CC74-427C-AD94-600942EE9C4E}" dt="2024-07-01T10:48:23.049" v="2144" actId="478"/>
          <ac:grpSpMkLst>
            <pc:docMk/>
            <pc:sldMk cId="3185367516" sldId="324"/>
            <ac:grpSpMk id="26" creationId="{7EB46E10-4CF7-4E13-D3B8-72C16A34955C}"/>
          </ac:grpSpMkLst>
        </pc:grpChg>
        <pc:grpChg chg="add del mod">
          <ac:chgData name="BUI Thuy Linh" userId="9df5066e-d0b0-4ebc-aceb-99a7e95bf49f" providerId="ADAL" clId="{734F2128-CC74-427C-AD94-600942EE9C4E}" dt="2024-07-01T10:58:32.094" v="2537" actId="478"/>
          <ac:grpSpMkLst>
            <pc:docMk/>
            <pc:sldMk cId="3185367516" sldId="324"/>
            <ac:grpSpMk id="32" creationId="{CF428B50-9319-E46B-2D8E-34832DFEB69B}"/>
          </ac:grpSpMkLst>
        </pc:grpChg>
        <pc:grpChg chg="add mod">
          <ac:chgData name="BUI Thuy Linh" userId="9df5066e-d0b0-4ebc-aceb-99a7e95bf49f" providerId="ADAL" clId="{734F2128-CC74-427C-AD94-600942EE9C4E}" dt="2024-07-04T01:55:16.326" v="2919" actId="1076"/>
          <ac:grpSpMkLst>
            <pc:docMk/>
            <pc:sldMk cId="3185367516" sldId="324"/>
            <ac:grpSpMk id="33" creationId="{EB350FAB-8D30-33BC-282E-9C9B3A4AEC02}"/>
          </ac:grpSpMkLst>
        </pc:grpChg>
        <pc:grpChg chg="mod">
          <ac:chgData name="BUI Thuy Linh" userId="9df5066e-d0b0-4ebc-aceb-99a7e95bf49f" providerId="ADAL" clId="{734F2128-CC74-427C-AD94-600942EE9C4E}" dt="2024-07-04T01:55:16.326" v="2919" actId="1076"/>
          <ac:grpSpMkLst>
            <pc:docMk/>
            <pc:sldMk cId="3185367516" sldId="324"/>
            <ac:grpSpMk id="34" creationId="{30ACD4F4-EF9B-C879-83C9-64E3E38DDD2B}"/>
          </ac:grpSpMkLst>
        </pc:grpChg>
        <pc:grpChg chg="add mod">
          <ac:chgData name="BUI Thuy Linh" userId="9df5066e-d0b0-4ebc-aceb-99a7e95bf49f" providerId="ADAL" clId="{734F2128-CC74-427C-AD94-600942EE9C4E}" dt="2024-07-01T10:58:08.394" v="2535" actId="164"/>
          <ac:grpSpMkLst>
            <pc:docMk/>
            <pc:sldMk cId="3185367516" sldId="324"/>
            <ac:grpSpMk id="2086" creationId="{09DB1CEF-7146-3059-71AF-DC89A59D53E4}"/>
          </ac:grpSpMkLst>
        </pc:grpChg>
        <pc:grpChg chg="add mod">
          <ac:chgData name="BUI Thuy Linh" userId="9df5066e-d0b0-4ebc-aceb-99a7e95bf49f" providerId="ADAL" clId="{734F2128-CC74-427C-AD94-600942EE9C4E}" dt="2024-07-01T10:59:23.995" v="2667" actId="1076"/>
          <ac:grpSpMkLst>
            <pc:docMk/>
            <pc:sldMk cId="3185367516" sldId="324"/>
            <ac:grpSpMk id="2087" creationId="{DF2A611D-1B2B-EB72-7B7D-843C6E78CD57}"/>
          </ac:grpSpMkLst>
        </pc:grpChg>
        <pc:picChg chg="add mod ord">
          <ac:chgData name="BUI Thuy Linh" userId="9df5066e-d0b0-4ebc-aceb-99a7e95bf49f" providerId="ADAL" clId="{734F2128-CC74-427C-AD94-600942EE9C4E}" dt="2024-07-01T10:49:52.216" v="2315" actId="1076"/>
          <ac:picMkLst>
            <pc:docMk/>
            <pc:sldMk cId="3185367516" sldId="324"/>
            <ac:picMk id="2" creationId="{BD43F853-39C4-757A-3EA4-24A5DC434540}"/>
          </ac:picMkLst>
        </pc:picChg>
        <pc:picChg chg="add del mod modCrop">
          <ac:chgData name="BUI Thuy Linh" userId="9df5066e-d0b0-4ebc-aceb-99a7e95bf49f" providerId="ADAL" clId="{734F2128-CC74-427C-AD94-600942EE9C4E}" dt="2024-07-01T07:34:15.275" v="827" actId="478"/>
          <ac:picMkLst>
            <pc:docMk/>
            <pc:sldMk cId="3185367516" sldId="324"/>
            <ac:picMk id="4" creationId="{E5B6BCB7-50DD-CEB1-F93B-C5A9950A3070}"/>
          </ac:picMkLst>
        </pc:picChg>
        <pc:picChg chg="add mod">
          <ac:chgData name="BUI Thuy Linh" userId="9df5066e-d0b0-4ebc-aceb-99a7e95bf49f" providerId="ADAL" clId="{734F2128-CC74-427C-AD94-600942EE9C4E}" dt="2024-07-01T10:49:52.216" v="2315" actId="1076"/>
          <ac:picMkLst>
            <pc:docMk/>
            <pc:sldMk cId="3185367516" sldId="324"/>
            <ac:picMk id="6" creationId="{2D9B83EA-69D0-A75B-38C2-9691E391F444}"/>
          </ac:picMkLst>
        </pc:picChg>
        <pc:picChg chg="add del mod">
          <ac:chgData name="BUI Thuy Linh" userId="9df5066e-d0b0-4ebc-aceb-99a7e95bf49f" providerId="ADAL" clId="{734F2128-CC74-427C-AD94-600942EE9C4E}" dt="2024-07-01T07:55:57.164" v="841"/>
          <ac:picMkLst>
            <pc:docMk/>
            <pc:sldMk cId="3185367516" sldId="324"/>
            <ac:picMk id="7" creationId="{06CBFC44-3D6D-2F15-9CDD-F91F9E6E428D}"/>
          </ac:picMkLst>
        </pc:picChg>
        <pc:picChg chg="add mod">
          <ac:chgData name="BUI Thuy Linh" userId="9df5066e-d0b0-4ebc-aceb-99a7e95bf49f" providerId="ADAL" clId="{734F2128-CC74-427C-AD94-600942EE9C4E}" dt="2024-07-01T10:49:52.216" v="2315" actId="1076"/>
          <ac:picMkLst>
            <pc:docMk/>
            <pc:sldMk cId="3185367516" sldId="324"/>
            <ac:picMk id="8" creationId="{230F8BA8-4026-50AA-912F-60441F638E34}"/>
          </ac:picMkLst>
        </pc:picChg>
        <pc:picChg chg="add del mod">
          <ac:chgData name="BUI Thuy Linh" userId="9df5066e-d0b0-4ebc-aceb-99a7e95bf49f" providerId="ADAL" clId="{734F2128-CC74-427C-AD94-600942EE9C4E}" dt="2024-07-01T10:53:07.174" v="2340" actId="478"/>
          <ac:picMkLst>
            <pc:docMk/>
            <pc:sldMk cId="3185367516" sldId="324"/>
            <ac:picMk id="13" creationId="{8F17CD08-C5AE-8AF4-CE2B-231ADC88809D}"/>
          </ac:picMkLst>
        </pc:picChg>
        <pc:picChg chg="mod">
          <ac:chgData name="BUI Thuy Linh" userId="9df5066e-d0b0-4ebc-aceb-99a7e95bf49f" providerId="ADAL" clId="{734F2128-CC74-427C-AD94-600942EE9C4E}" dt="2024-07-04T01:55:16.326" v="2919" actId="1076"/>
          <ac:picMkLst>
            <pc:docMk/>
            <pc:sldMk cId="3185367516" sldId="324"/>
            <ac:picMk id="35" creationId="{640ED544-7207-A935-0363-92E3DB530680}"/>
          </ac:picMkLst>
        </pc:picChg>
        <pc:picChg chg="mod">
          <ac:chgData name="BUI Thuy Linh" userId="9df5066e-d0b0-4ebc-aceb-99a7e95bf49f" providerId="ADAL" clId="{734F2128-CC74-427C-AD94-600942EE9C4E}" dt="2024-07-04T01:55:16.326" v="2919" actId="1076"/>
          <ac:picMkLst>
            <pc:docMk/>
            <pc:sldMk cId="3185367516" sldId="324"/>
            <ac:picMk id="36" creationId="{EE2B723F-65A7-1B0A-80C4-517408BAE329}"/>
          </ac:picMkLst>
        </pc:picChg>
        <pc:picChg chg="mod">
          <ac:chgData name="BUI Thuy Linh" userId="9df5066e-d0b0-4ebc-aceb-99a7e95bf49f" providerId="ADAL" clId="{734F2128-CC74-427C-AD94-600942EE9C4E}" dt="2024-07-04T01:55:16.326" v="2919" actId="1076"/>
          <ac:picMkLst>
            <pc:docMk/>
            <pc:sldMk cId="3185367516" sldId="324"/>
            <ac:picMk id="37" creationId="{8DC1B4D6-5F05-CF54-4463-6C46740CECCC}"/>
          </ac:picMkLst>
        </pc:picChg>
        <pc:picChg chg="mod">
          <ac:chgData name="BUI Thuy Linh" userId="9df5066e-d0b0-4ebc-aceb-99a7e95bf49f" providerId="ADAL" clId="{734F2128-CC74-427C-AD94-600942EE9C4E}" dt="2024-07-04T01:55:16.326" v="2919" actId="1076"/>
          <ac:picMkLst>
            <pc:docMk/>
            <pc:sldMk cId="3185367516" sldId="324"/>
            <ac:picMk id="38" creationId="{AA6F9A1E-B2E8-0525-02FF-C2EAD7042935}"/>
          </ac:picMkLst>
        </pc:picChg>
        <pc:picChg chg="mod">
          <ac:chgData name="BUI Thuy Linh" userId="9df5066e-d0b0-4ebc-aceb-99a7e95bf49f" providerId="ADAL" clId="{734F2128-CC74-427C-AD94-600942EE9C4E}" dt="2024-07-04T01:55:16.326" v="2919" actId="1076"/>
          <ac:picMkLst>
            <pc:docMk/>
            <pc:sldMk cId="3185367516" sldId="324"/>
            <ac:picMk id="39" creationId="{174E3C48-26F0-D014-F5E3-23100E8D7BAB}"/>
          </ac:picMkLst>
        </pc:picChg>
        <pc:picChg chg="mod">
          <ac:chgData name="BUI Thuy Linh" userId="9df5066e-d0b0-4ebc-aceb-99a7e95bf49f" providerId="ADAL" clId="{734F2128-CC74-427C-AD94-600942EE9C4E}" dt="2024-07-04T01:55:16.326" v="2919" actId="1076"/>
          <ac:picMkLst>
            <pc:docMk/>
            <pc:sldMk cId="3185367516" sldId="324"/>
            <ac:picMk id="40" creationId="{A262C556-A617-B667-E858-1D3B0186304C}"/>
          </ac:picMkLst>
        </pc:picChg>
        <pc:picChg chg="mod">
          <ac:chgData name="BUI Thuy Linh" userId="9df5066e-d0b0-4ebc-aceb-99a7e95bf49f" providerId="ADAL" clId="{734F2128-CC74-427C-AD94-600942EE9C4E}" dt="2024-07-04T01:55:16.326" v="2919" actId="1076"/>
          <ac:picMkLst>
            <pc:docMk/>
            <pc:sldMk cId="3185367516" sldId="324"/>
            <ac:picMk id="41" creationId="{36EB1846-AD09-728E-04F6-29006400542D}"/>
          </ac:picMkLst>
        </pc:picChg>
        <pc:picChg chg="mod">
          <ac:chgData name="BUI Thuy Linh" userId="9df5066e-d0b0-4ebc-aceb-99a7e95bf49f" providerId="ADAL" clId="{734F2128-CC74-427C-AD94-600942EE9C4E}" dt="2024-07-04T01:55:16.326" v="2919" actId="1076"/>
          <ac:picMkLst>
            <pc:docMk/>
            <pc:sldMk cId="3185367516" sldId="324"/>
            <ac:picMk id="42" creationId="{B2BF6320-3132-F5DF-B119-904FC0350A6F}"/>
          </ac:picMkLst>
        </pc:picChg>
        <pc:picChg chg="mod">
          <ac:chgData name="BUI Thuy Linh" userId="9df5066e-d0b0-4ebc-aceb-99a7e95bf49f" providerId="ADAL" clId="{734F2128-CC74-427C-AD94-600942EE9C4E}" dt="2024-07-04T01:55:16.326" v="2919" actId="1076"/>
          <ac:picMkLst>
            <pc:docMk/>
            <pc:sldMk cId="3185367516" sldId="324"/>
            <ac:picMk id="43" creationId="{B6E35FCC-5284-21E0-3A14-4A72061F6E45}"/>
          </ac:picMkLst>
        </pc:picChg>
        <pc:picChg chg="mod">
          <ac:chgData name="BUI Thuy Linh" userId="9df5066e-d0b0-4ebc-aceb-99a7e95bf49f" providerId="ADAL" clId="{734F2128-CC74-427C-AD94-600942EE9C4E}" dt="2024-07-04T01:55:16.326" v="2919" actId="1076"/>
          <ac:picMkLst>
            <pc:docMk/>
            <pc:sldMk cId="3185367516" sldId="324"/>
            <ac:picMk id="44" creationId="{32C7FA76-751B-1931-C892-4B643ABB6C42}"/>
          </ac:picMkLst>
        </pc:picChg>
        <pc:picChg chg="mod">
          <ac:chgData name="BUI Thuy Linh" userId="9df5066e-d0b0-4ebc-aceb-99a7e95bf49f" providerId="ADAL" clId="{734F2128-CC74-427C-AD94-600942EE9C4E}" dt="2024-07-04T01:55:16.326" v="2919" actId="1076"/>
          <ac:picMkLst>
            <pc:docMk/>
            <pc:sldMk cId="3185367516" sldId="324"/>
            <ac:picMk id="45" creationId="{7EBAE665-07EE-92C6-E052-304EE2B1DA60}"/>
          </ac:picMkLst>
        </pc:picChg>
        <pc:picChg chg="add del mod">
          <ac:chgData name="BUI Thuy Linh" userId="9df5066e-d0b0-4ebc-aceb-99a7e95bf49f" providerId="ADAL" clId="{734F2128-CC74-427C-AD94-600942EE9C4E}" dt="2024-07-01T10:53:11.733" v="2342" actId="478"/>
          <ac:picMkLst>
            <pc:docMk/>
            <pc:sldMk cId="3185367516" sldId="324"/>
            <ac:picMk id="47" creationId="{E8CB75D1-B9D5-5ED6-32E2-4EB62B358093}"/>
          </ac:picMkLst>
        </pc:picChg>
        <pc:picChg chg="add del mod">
          <ac:chgData name="BUI Thuy Linh" userId="9df5066e-d0b0-4ebc-aceb-99a7e95bf49f" providerId="ADAL" clId="{734F2128-CC74-427C-AD94-600942EE9C4E}" dt="2024-07-01T10:53:14.282" v="2345" actId="478"/>
          <ac:picMkLst>
            <pc:docMk/>
            <pc:sldMk cId="3185367516" sldId="324"/>
            <ac:picMk id="49" creationId="{FD20CEAC-A8A1-AE93-7DF3-62A0A9FB12A1}"/>
          </ac:picMkLst>
        </pc:picChg>
        <pc:picChg chg="add mod">
          <ac:chgData name="BUI Thuy Linh" userId="9df5066e-d0b0-4ebc-aceb-99a7e95bf49f" providerId="ADAL" clId="{734F2128-CC74-427C-AD94-600942EE9C4E}" dt="2024-07-01T10:53:07.822" v="2341"/>
          <ac:picMkLst>
            <pc:docMk/>
            <pc:sldMk cId="3185367516" sldId="324"/>
            <ac:picMk id="50" creationId="{F628C30B-25A8-6662-01E8-F17EEAE976B8}"/>
          </ac:picMkLst>
        </pc:picChg>
        <pc:picChg chg="add mod">
          <ac:chgData name="BUI Thuy Linh" userId="9df5066e-d0b0-4ebc-aceb-99a7e95bf49f" providerId="ADAL" clId="{734F2128-CC74-427C-AD94-600942EE9C4E}" dt="2024-07-01T10:49:52.216" v="2315" actId="1076"/>
          <ac:picMkLst>
            <pc:docMk/>
            <pc:sldMk cId="3185367516" sldId="324"/>
            <ac:picMk id="2050" creationId="{79F0FCB1-052D-9223-1594-94FF43236BDB}"/>
          </ac:picMkLst>
        </pc:picChg>
        <pc:picChg chg="add mod">
          <ac:chgData name="BUI Thuy Linh" userId="9df5066e-d0b0-4ebc-aceb-99a7e95bf49f" providerId="ADAL" clId="{734F2128-CC74-427C-AD94-600942EE9C4E}" dt="2024-07-01T10:49:52.216" v="2315" actId="1076"/>
          <ac:picMkLst>
            <pc:docMk/>
            <pc:sldMk cId="3185367516" sldId="324"/>
            <ac:picMk id="2052" creationId="{82C40896-A865-6EE1-DECA-EB9660F71C8A}"/>
          </ac:picMkLst>
        </pc:picChg>
        <pc:picChg chg="add mod">
          <ac:chgData name="BUI Thuy Linh" userId="9df5066e-d0b0-4ebc-aceb-99a7e95bf49f" providerId="ADAL" clId="{734F2128-CC74-427C-AD94-600942EE9C4E}" dt="2024-07-01T10:49:52.216" v="2315" actId="1076"/>
          <ac:picMkLst>
            <pc:docMk/>
            <pc:sldMk cId="3185367516" sldId="324"/>
            <ac:picMk id="2054" creationId="{1F65F06B-502A-6711-DBE7-50B52C8489A6}"/>
          </ac:picMkLst>
        </pc:picChg>
        <pc:picChg chg="add mod">
          <ac:chgData name="BUI Thuy Linh" userId="9df5066e-d0b0-4ebc-aceb-99a7e95bf49f" providerId="ADAL" clId="{734F2128-CC74-427C-AD94-600942EE9C4E}" dt="2024-07-01T10:49:52.216" v="2315" actId="1076"/>
          <ac:picMkLst>
            <pc:docMk/>
            <pc:sldMk cId="3185367516" sldId="324"/>
            <ac:picMk id="2056" creationId="{624406CF-4B5B-47A8-0D00-3D5C3A0DD1BE}"/>
          </ac:picMkLst>
        </pc:picChg>
        <pc:picChg chg="add del">
          <ac:chgData name="BUI Thuy Linh" userId="9df5066e-d0b0-4ebc-aceb-99a7e95bf49f" providerId="ADAL" clId="{734F2128-CC74-427C-AD94-600942EE9C4E}" dt="2024-07-01T07:58:59.505" v="860" actId="478"/>
          <ac:picMkLst>
            <pc:docMk/>
            <pc:sldMk cId="3185367516" sldId="324"/>
            <ac:picMk id="2058" creationId="{BD37B9D8-ABFA-3F31-A90A-6EF14237D6F7}"/>
          </ac:picMkLst>
        </pc:picChg>
        <pc:picChg chg="add mod">
          <ac:chgData name="BUI Thuy Linh" userId="9df5066e-d0b0-4ebc-aceb-99a7e95bf49f" providerId="ADAL" clId="{734F2128-CC74-427C-AD94-600942EE9C4E}" dt="2024-07-01T10:49:52.216" v="2315" actId="1076"/>
          <ac:picMkLst>
            <pc:docMk/>
            <pc:sldMk cId="3185367516" sldId="324"/>
            <ac:picMk id="2060" creationId="{41733E1A-42ED-E658-93BA-D77C2A8D2913}"/>
          </ac:picMkLst>
        </pc:picChg>
        <pc:picChg chg="add mod">
          <ac:chgData name="BUI Thuy Linh" userId="9df5066e-d0b0-4ebc-aceb-99a7e95bf49f" providerId="ADAL" clId="{734F2128-CC74-427C-AD94-600942EE9C4E}" dt="2024-07-01T10:49:52.216" v="2315" actId="1076"/>
          <ac:picMkLst>
            <pc:docMk/>
            <pc:sldMk cId="3185367516" sldId="324"/>
            <ac:picMk id="2062" creationId="{984825C9-91B3-E122-3FFC-A668F7849EFC}"/>
          </ac:picMkLst>
        </pc:picChg>
        <pc:picChg chg="add mod">
          <ac:chgData name="BUI Thuy Linh" userId="9df5066e-d0b0-4ebc-aceb-99a7e95bf49f" providerId="ADAL" clId="{734F2128-CC74-427C-AD94-600942EE9C4E}" dt="2024-07-01T10:49:52.216" v="2315" actId="1076"/>
          <ac:picMkLst>
            <pc:docMk/>
            <pc:sldMk cId="3185367516" sldId="324"/>
            <ac:picMk id="2064" creationId="{B4070553-56E3-E1C6-4D17-41EB660CFC19}"/>
          </ac:picMkLst>
        </pc:picChg>
        <pc:picChg chg="add mod">
          <ac:chgData name="BUI Thuy Linh" userId="9df5066e-d0b0-4ebc-aceb-99a7e95bf49f" providerId="ADAL" clId="{734F2128-CC74-427C-AD94-600942EE9C4E}" dt="2024-07-01T10:49:52.216" v="2315" actId="1076"/>
          <ac:picMkLst>
            <pc:docMk/>
            <pc:sldMk cId="3185367516" sldId="324"/>
            <ac:picMk id="2066" creationId="{89452E6F-62AE-E717-5B07-3216E551FDBE}"/>
          </ac:picMkLst>
        </pc:picChg>
        <pc:picChg chg="add del mod">
          <ac:chgData name="BUI Thuy Linh" userId="9df5066e-d0b0-4ebc-aceb-99a7e95bf49f" providerId="ADAL" clId="{734F2128-CC74-427C-AD94-600942EE9C4E}" dt="2024-07-01T10:53:07.174" v="2340" actId="478"/>
          <ac:picMkLst>
            <pc:docMk/>
            <pc:sldMk cId="3185367516" sldId="324"/>
            <ac:picMk id="2068" creationId="{A4177940-6D91-8E41-D686-D347A8DBE29C}"/>
          </ac:picMkLst>
        </pc:picChg>
        <pc:picChg chg="add del mod">
          <ac:chgData name="BUI Thuy Linh" userId="9df5066e-d0b0-4ebc-aceb-99a7e95bf49f" providerId="ADAL" clId="{734F2128-CC74-427C-AD94-600942EE9C4E}" dt="2024-07-01T10:53:07.174" v="2340" actId="478"/>
          <ac:picMkLst>
            <pc:docMk/>
            <pc:sldMk cId="3185367516" sldId="324"/>
            <ac:picMk id="2070" creationId="{BA35FFEA-D1AF-E144-971D-D2A110F38AF4}"/>
          </ac:picMkLst>
        </pc:picChg>
        <pc:picChg chg="add del mod">
          <ac:chgData name="BUI Thuy Linh" userId="9df5066e-d0b0-4ebc-aceb-99a7e95bf49f" providerId="ADAL" clId="{734F2128-CC74-427C-AD94-600942EE9C4E}" dt="2024-07-01T10:50:24.462" v="2333" actId="478"/>
          <ac:picMkLst>
            <pc:docMk/>
            <pc:sldMk cId="3185367516" sldId="324"/>
            <ac:picMk id="2072" creationId="{B499BB3F-8965-C103-1373-C6C9D83AABA5}"/>
          </ac:picMkLst>
        </pc:picChg>
        <pc:picChg chg="add mod">
          <ac:chgData name="BUI Thuy Linh" userId="9df5066e-d0b0-4ebc-aceb-99a7e95bf49f" providerId="ADAL" clId="{734F2128-CC74-427C-AD94-600942EE9C4E}" dt="2024-07-01T11:00:03.522" v="2681" actId="1076"/>
          <ac:picMkLst>
            <pc:docMk/>
            <pc:sldMk cId="3185367516" sldId="324"/>
            <ac:picMk id="2074" creationId="{498C8FE1-2209-7D75-A6F8-778C20B3317F}"/>
          </ac:picMkLst>
        </pc:picChg>
        <pc:picChg chg="add mod">
          <ac:chgData name="BUI Thuy Linh" userId="9df5066e-d0b0-4ebc-aceb-99a7e95bf49f" providerId="ADAL" clId="{734F2128-CC74-427C-AD94-600942EE9C4E}" dt="2024-07-01T11:00:04.762" v="2682" actId="1076"/>
          <ac:picMkLst>
            <pc:docMk/>
            <pc:sldMk cId="3185367516" sldId="324"/>
            <ac:picMk id="2090" creationId="{DA09B7DD-C34F-5DE7-2C7E-621CEBC89D58}"/>
          </ac:picMkLst>
        </pc:picChg>
        <pc:picChg chg="add mod">
          <ac:chgData name="BUI Thuy Linh" userId="9df5066e-d0b0-4ebc-aceb-99a7e95bf49f" providerId="ADAL" clId="{734F2128-CC74-427C-AD94-600942EE9C4E}" dt="2024-07-01T11:00:01.707" v="2680" actId="1076"/>
          <ac:picMkLst>
            <pc:docMk/>
            <pc:sldMk cId="3185367516" sldId="324"/>
            <ac:picMk id="2091" creationId="{44AC0157-CD84-6248-A0CC-432119560BCC}"/>
          </ac:picMkLst>
        </pc:picChg>
        <pc:picChg chg="add mod">
          <ac:chgData name="BUI Thuy Linh" userId="9df5066e-d0b0-4ebc-aceb-99a7e95bf49f" providerId="ADAL" clId="{734F2128-CC74-427C-AD94-600942EE9C4E}" dt="2024-07-01T11:00:00.478" v="2679" actId="1076"/>
          <ac:picMkLst>
            <pc:docMk/>
            <pc:sldMk cId="3185367516" sldId="324"/>
            <ac:picMk id="2092" creationId="{9A0B8A88-12C6-C0D8-C9B1-D44E28FE4852}"/>
          </ac:picMkLst>
        </pc:picChg>
        <pc:picChg chg="add mod">
          <ac:chgData name="BUI Thuy Linh" userId="9df5066e-d0b0-4ebc-aceb-99a7e95bf49f" providerId="ADAL" clId="{734F2128-CC74-427C-AD94-600942EE9C4E}" dt="2024-07-01T11:00:00.478" v="2679" actId="1076"/>
          <ac:picMkLst>
            <pc:docMk/>
            <pc:sldMk cId="3185367516" sldId="324"/>
            <ac:picMk id="2093" creationId="{C8DE921B-EA96-91E9-5327-C3B8D903EC32}"/>
          </ac:picMkLst>
        </pc:picChg>
        <pc:picChg chg="add del mod">
          <ac:chgData name="BUI Thuy Linh" userId="9df5066e-d0b0-4ebc-aceb-99a7e95bf49f" providerId="ADAL" clId="{734F2128-CC74-427C-AD94-600942EE9C4E}" dt="2024-07-01T10:59:47.315" v="2673" actId="478"/>
          <ac:picMkLst>
            <pc:docMk/>
            <pc:sldMk cId="3185367516" sldId="324"/>
            <ac:picMk id="2094" creationId="{592BE72C-E4AF-12A0-D3E4-558FC1DD53D8}"/>
          </ac:picMkLst>
        </pc:picChg>
        <pc:cxnChg chg="add del mod">
          <ac:chgData name="BUI Thuy Linh" userId="9df5066e-d0b0-4ebc-aceb-99a7e95bf49f" providerId="ADAL" clId="{734F2128-CC74-427C-AD94-600942EE9C4E}" dt="2024-07-01T10:54:10.818" v="2356" actId="478"/>
          <ac:cxnSpMkLst>
            <pc:docMk/>
            <pc:sldMk cId="3185367516" sldId="324"/>
            <ac:cxnSpMk id="53" creationId="{6C9F901A-69B8-8B71-6729-8FDF96377EF1}"/>
          </ac:cxnSpMkLst>
        </pc:cxnChg>
        <pc:cxnChg chg="add mod">
          <ac:chgData name="BUI Thuy Linh" userId="9df5066e-d0b0-4ebc-aceb-99a7e95bf49f" providerId="ADAL" clId="{734F2128-CC74-427C-AD94-600942EE9C4E}" dt="2024-07-01T10:54:45.523" v="2366" actId="208"/>
          <ac:cxnSpMkLst>
            <pc:docMk/>
            <pc:sldMk cId="3185367516" sldId="324"/>
            <ac:cxnSpMk id="60" creationId="{862AB683-68B5-3809-8494-42502DFB2FDA}"/>
          </ac:cxnSpMkLst>
        </pc:cxnChg>
        <pc:cxnChg chg="add mod">
          <ac:chgData name="BUI Thuy Linh" userId="9df5066e-d0b0-4ebc-aceb-99a7e95bf49f" providerId="ADAL" clId="{734F2128-CC74-427C-AD94-600942EE9C4E}" dt="2024-07-01T10:58:08.394" v="2535" actId="164"/>
          <ac:cxnSpMkLst>
            <pc:docMk/>
            <pc:sldMk cId="3185367516" sldId="324"/>
            <ac:cxnSpMk id="2053" creationId="{16A9F7BA-1690-DEEE-241B-665A68192B00}"/>
          </ac:cxnSpMkLst>
        </pc:cxnChg>
        <pc:cxnChg chg="add del mod">
          <ac:chgData name="BUI Thuy Linh" userId="9df5066e-d0b0-4ebc-aceb-99a7e95bf49f" providerId="ADAL" clId="{734F2128-CC74-427C-AD94-600942EE9C4E}" dt="2024-07-01T10:55:46.735" v="2382" actId="478"/>
          <ac:cxnSpMkLst>
            <pc:docMk/>
            <pc:sldMk cId="3185367516" sldId="324"/>
            <ac:cxnSpMk id="2069" creationId="{1B6FEB52-F4F8-B63F-4E48-4B976CC477FA}"/>
          </ac:cxnSpMkLst>
        </pc:cxnChg>
        <pc:cxnChg chg="add mod">
          <ac:chgData name="BUI Thuy Linh" userId="9df5066e-d0b0-4ebc-aceb-99a7e95bf49f" providerId="ADAL" clId="{734F2128-CC74-427C-AD94-600942EE9C4E}" dt="2024-07-01T10:58:08.394" v="2535" actId="164"/>
          <ac:cxnSpMkLst>
            <pc:docMk/>
            <pc:sldMk cId="3185367516" sldId="324"/>
            <ac:cxnSpMk id="2080" creationId="{1CE56C24-8C41-19DF-EC0C-C09B3E276F9A}"/>
          </ac:cxnSpMkLst>
        </pc:cxnChg>
        <pc:cxnChg chg="add mod">
          <ac:chgData name="BUI Thuy Linh" userId="9df5066e-d0b0-4ebc-aceb-99a7e95bf49f" providerId="ADAL" clId="{734F2128-CC74-427C-AD94-600942EE9C4E}" dt="2024-07-01T10:58:08.394" v="2535" actId="164"/>
          <ac:cxnSpMkLst>
            <pc:docMk/>
            <pc:sldMk cId="3185367516" sldId="324"/>
            <ac:cxnSpMk id="2082" creationId="{A8A81C18-5DCB-002F-00A5-7B184E0C0D30}"/>
          </ac:cxnSpMkLst>
        </pc:cxnChg>
      </pc:sldChg>
      <pc:sldChg chg="addSp delSp modSp add mod ord modAnim modNotesTx">
        <pc:chgData name="BUI Thuy Linh" userId="9df5066e-d0b0-4ebc-aceb-99a7e95bf49f" providerId="ADAL" clId="{734F2128-CC74-427C-AD94-600942EE9C4E}" dt="2024-07-04T01:44:37.515" v="2789" actId="20577"/>
        <pc:sldMkLst>
          <pc:docMk/>
          <pc:sldMk cId="2914411318" sldId="325"/>
        </pc:sldMkLst>
        <pc:spChg chg="add del mod ord">
          <ac:chgData name="BUI Thuy Linh" userId="9df5066e-d0b0-4ebc-aceb-99a7e95bf49f" providerId="ADAL" clId="{734F2128-CC74-427C-AD94-600942EE9C4E}" dt="2024-07-01T09:20:36.072" v="1577" actId="478"/>
          <ac:spMkLst>
            <pc:docMk/>
            <pc:sldMk cId="2914411318" sldId="325"/>
            <ac:spMk id="5" creationId="{6FE73E6D-F18E-586C-85CA-FFD5C23C9DFE}"/>
          </ac:spMkLst>
        </pc:spChg>
        <pc:spChg chg="add mod">
          <ac:chgData name="BUI Thuy Linh" userId="9df5066e-d0b0-4ebc-aceb-99a7e95bf49f" providerId="ADAL" clId="{734F2128-CC74-427C-AD94-600942EE9C4E}" dt="2024-07-01T10:05:06.287" v="1765" actId="1035"/>
          <ac:spMkLst>
            <pc:docMk/>
            <pc:sldMk cId="2914411318" sldId="325"/>
            <ac:spMk id="7" creationId="{58E0BA14-F0EE-129E-0F9E-D2EDE5D47BD7}"/>
          </ac:spMkLst>
        </pc:spChg>
        <pc:spChg chg="del">
          <ac:chgData name="BUI Thuy Linh" userId="9df5066e-d0b0-4ebc-aceb-99a7e95bf49f" providerId="ADAL" clId="{734F2128-CC74-427C-AD94-600942EE9C4E}" dt="2024-07-01T10:36:54.583" v="2015" actId="478"/>
          <ac:spMkLst>
            <pc:docMk/>
            <pc:sldMk cId="2914411318" sldId="325"/>
            <ac:spMk id="9" creationId="{EC8393BC-1635-5E55-45CA-5493F75F8C07}"/>
          </ac:spMkLst>
        </pc:spChg>
        <pc:spChg chg="del">
          <ac:chgData name="BUI Thuy Linh" userId="9df5066e-d0b0-4ebc-aceb-99a7e95bf49f" providerId="ADAL" clId="{734F2128-CC74-427C-AD94-600942EE9C4E}" dt="2024-07-01T10:36:54.583" v="2015" actId="478"/>
          <ac:spMkLst>
            <pc:docMk/>
            <pc:sldMk cId="2914411318" sldId="325"/>
            <ac:spMk id="12" creationId="{19ECF896-90F0-07A2-6067-46D146007597}"/>
          </ac:spMkLst>
        </pc:spChg>
        <pc:spChg chg="del">
          <ac:chgData name="BUI Thuy Linh" userId="9df5066e-d0b0-4ebc-aceb-99a7e95bf49f" providerId="ADAL" clId="{734F2128-CC74-427C-AD94-600942EE9C4E}" dt="2024-07-01T10:36:54.583" v="2015" actId="478"/>
          <ac:spMkLst>
            <pc:docMk/>
            <pc:sldMk cId="2914411318" sldId="325"/>
            <ac:spMk id="15" creationId="{51658C4F-2D2F-C5B3-3846-9676F319EBA6}"/>
          </ac:spMkLst>
        </pc:spChg>
        <pc:spChg chg="mod">
          <ac:chgData name="BUI Thuy Linh" userId="9df5066e-d0b0-4ebc-aceb-99a7e95bf49f" providerId="ADAL" clId="{734F2128-CC74-427C-AD94-600942EE9C4E}" dt="2024-07-01T10:05:06.287" v="1765" actId="1035"/>
          <ac:spMkLst>
            <pc:docMk/>
            <pc:sldMk cId="2914411318" sldId="325"/>
            <ac:spMk id="16" creationId="{82D6E61C-65F2-2A84-C2D3-BD2BFCD99E38}"/>
          </ac:spMkLst>
        </pc:spChg>
        <pc:spChg chg="mod">
          <ac:chgData name="BUI Thuy Linh" userId="9df5066e-d0b0-4ebc-aceb-99a7e95bf49f" providerId="ADAL" clId="{734F2128-CC74-427C-AD94-600942EE9C4E}" dt="2024-07-01T10:08:41.718" v="1823" actId="6549"/>
          <ac:spMkLst>
            <pc:docMk/>
            <pc:sldMk cId="2914411318" sldId="325"/>
            <ac:spMk id="20" creationId="{FF6A3C4C-6BBA-9AC2-6362-88DDEC2AB59A}"/>
          </ac:spMkLst>
        </pc:spChg>
        <pc:spChg chg="add mod">
          <ac:chgData name="BUI Thuy Linh" userId="9df5066e-d0b0-4ebc-aceb-99a7e95bf49f" providerId="ADAL" clId="{734F2128-CC74-427C-AD94-600942EE9C4E}" dt="2024-07-01T10:42:50.679" v="2127" actId="1076"/>
          <ac:spMkLst>
            <pc:docMk/>
            <pc:sldMk cId="2914411318" sldId="325"/>
            <ac:spMk id="21" creationId="{9ED14DA1-E3A4-9815-2119-D42E1F2CC659}"/>
          </ac:spMkLst>
        </pc:spChg>
        <pc:spChg chg="mod">
          <ac:chgData name="BUI Thuy Linh" userId="9df5066e-d0b0-4ebc-aceb-99a7e95bf49f" providerId="ADAL" clId="{734F2128-CC74-427C-AD94-600942EE9C4E}" dt="2024-07-01T10:37:42.601" v="2027" actId="14100"/>
          <ac:spMkLst>
            <pc:docMk/>
            <pc:sldMk cId="2914411318" sldId="325"/>
            <ac:spMk id="24" creationId="{62956DA3-DB49-E149-6B07-9B6AD1C8ECEF}"/>
          </ac:spMkLst>
        </pc:spChg>
        <pc:spChg chg="mod">
          <ac:chgData name="BUI Thuy Linh" userId="9df5066e-d0b0-4ebc-aceb-99a7e95bf49f" providerId="ADAL" clId="{734F2128-CC74-427C-AD94-600942EE9C4E}" dt="2024-07-01T10:41:49.687" v="2117" actId="20577"/>
          <ac:spMkLst>
            <pc:docMk/>
            <pc:sldMk cId="2914411318" sldId="325"/>
            <ac:spMk id="25" creationId="{B905DA05-ED9F-C7E7-1B97-613443B10904}"/>
          </ac:spMkLst>
        </pc:spChg>
        <pc:spChg chg="del topLvl">
          <ac:chgData name="BUI Thuy Linh" userId="9df5066e-d0b0-4ebc-aceb-99a7e95bf49f" providerId="ADAL" clId="{734F2128-CC74-427C-AD94-600942EE9C4E}" dt="2024-07-01T09:39:33.992" v="1734" actId="478"/>
          <ac:spMkLst>
            <pc:docMk/>
            <pc:sldMk cId="2914411318" sldId="325"/>
            <ac:spMk id="27" creationId="{89FE68A4-90C4-4D9C-4E75-51626A66D1CF}"/>
          </ac:spMkLst>
        </pc:spChg>
        <pc:spChg chg="del topLvl">
          <ac:chgData name="BUI Thuy Linh" userId="9df5066e-d0b0-4ebc-aceb-99a7e95bf49f" providerId="ADAL" clId="{734F2128-CC74-427C-AD94-600942EE9C4E}" dt="2024-07-01T09:39:35.738" v="1735" actId="478"/>
          <ac:spMkLst>
            <pc:docMk/>
            <pc:sldMk cId="2914411318" sldId="325"/>
            <ac:spMk id="28" creationId="{65EF0BA8-36ED-744A-C329-22B1836A6ACB}"/>
          </ac:spMkLst>
        </pc:spChg>
        <pc:spChg chg="add del">
          <ac:chgData name="BUI Thuy Linh" userId="9df5066e-d0b0-4ebc-aceb-99a7e95bf49f" providerId="ADAL" clId="{734F2128-CC74-427C-AD94-600942EE9C4E}" dt="2024-07-01T10:15:02.347" v="1858" actId="11529"/>
          <ac:spMkLst>
            <pc:docMk/>
            <pc:sldMk cId="2914411318" sldId="325"/>
            <ac:spMk id="31" creationId="{45F1550C-C49A-6183-F313-52314D1B011D}"/>
          </ac:spMkLst>
        </pc:spChg>
        <pc:spChg chg="add mod">
          <ac:chgData name="BUI Thuy Linh" userId="9df5066e-d0b0-4ebc-aceb-99a7e95bf49f" providerId="ADAL" clId="{734F2128-CC74-427C-AD94-600942EE9C4E}" dt="2024-07-01T10:42:50.679" v="2127" actId="1076"/>
          <ac:spMkLst>
            <pc:docMk/>
            <pc:sldMk cId="2914411318" sldId="325"/>
            <ac:spMk id="32" creationId="{EF53B2B4-E822-6174-20F2-6D8F90B2AEA7}"/>
          </ac:spMkLst>
        </pc:spChg>
        <pc:spChg chg="add mod ord">
          <ac:chgData name="BUI Thuy Linh" userId="9df5066e-d0b0-4ebc-aceb-99a7e95bf49f" providerId="ADAL" clId="{734F2128-CC74-427C-AD94-600942EE9C4E}" dt="2024-07-01T10:41:38.303" v="2082" actId="1076"/>
          <ac:spMkLst>
            <pc:docMk/>
            <pc:sldMk cId="2914411318" sldId="325"/>
            <ac:spMk id="36" creationId="{D4129218-85CB-9970-10EC-BA3BA61F159A}"/>
          </ac:spMkLst>
        </pc:spChg>
        <pc:spChg chg="mod topLvl">
          <ac:chgData name="BUI Thuy Linh" userId="9df5066e-d0b0-4ebc-aceb-99a7e95bf49f" providerId="ADAL" clId="{734F2128-CC74-427C-AD94-600942EE9C4E}" dt="2024-07-01T10:42:50.679" v="2127" actId="1076"/>
          <ac:spMkLst>
            <pc:docMk/>
            <pc:sldMk cId="2914411318" sldId="325"/>
            <ac:spMk id="40" creationId="{BB7E8038-22D6-17E7-06CE-5A69B72761CB}"/>
          </ac:spMkLst>
        </pc:spChg>
        <pc:spChg chg="add del mod">
          <ac:chgData name="BUI Thuy Linh" userId="9df5066e-d0b0-4ebc-aceb-99a7e95bf49f" providerId="ADAL" clId="{734F2128-CC74-427C-AD94-600942EE9C4E}" dt="2024-07-01T10:27:35.757" v="1935" actId="478"/>
          <ac:spMkLst>
            <pc:docMk/>
            <pc:sldMk cId="2914411318" sldId="325"/>
            <ac:spMk id="44" creationId="{941639D6-7782-127F-EA78-03E74A5EB3FE}"/>
          </ac:spMkLst>
        </pc:spChg>
        <pc:spChg chg="add mod ord">
          <ac:chgData name="BUI Thuy Linh" userId="9df5066e-d0b0-4ebc-aceb-99a7e95bf49f" providerId="ADAL" clId="{734F2128-CC74-427C-AD94-600942EE9C4E}" dt="2024-07-01T10:34:24.044" v="1994" actId="1076"/>
          <ac:spMkLst>
            <pc:docMk/>
            <pc:sldMk cId="2914411318" sldId="325"/>
            <ac:spMk id="48" creationId="{290D92B5-E464-592B-F61C-8B25B105C908}"/>
          </ac:spMkLst>
        </pc:spChg>
        <pc:spChg chg="add mod">
          <ac:chgData name="BUI Thuy Linh" userId="9df5066e-d0b0-4ebc-aceb-99a7e95bf49f" providerId="ADAL" clId="{734F2128-CC74-427C-AD94-600942EE9C4E}" dt="2024-07-01T10:28:48.805" v="1966" actId="1076"/>
          <ac:spMkLst>
            <pc:docMk/>
            <pc:sldMk cId="2914411318" sldId="325"/>
            <ac:spMk id="49" creationId="{51459A83-99F9-8C6F-FF3E-11A524A69860}"/>
          </ac:spMkLst>
        </pc:spChg>
        <pc:spChg chg="add mod">
          <ac:chgData name="BUI Thuy Linh" userId="9df5066e-d0b0-4ebc-aceb-99a7e95bf49f" providerId="ADAL" clId="{734F2128-CC74-427C-AD94-600942EE9C4E}" dt="2024-07-01T10:34:21.679" v="1993" actId="164"/>
          <ac:spMkLst>
            <pc:docMk/>
            <pc:sldMk cId="2914411318" sldId="325"/>
            <ac:spMk id="52" creationId="{A3E3B339-929E-32C0-7AF6-4A221C659B17}"/>
          </ac:spMkLst>
        </pc:spChg>
        <pc:spChg chg="add mod">
          <ac:chgData name="BUI Thuy Linh" userId="9df5066e-d0b0-4ebc-aceb-99a7e95bf49f" providerId="ADAL" clId="{734F2128-CC74-427C-AD94-600942EE9C4E}" dt="2024-07-01T10:43:33.038" v="2137" actId="1076"/>
          <ac:spMkLst>
            <pc:docMk/>
            <pc:sldMk cId="2914411318" sldId="325"/>
            <ac:spMk id="2058" creationId="{50EA1FCD-973E-63FA-AB34-9CC87C56CD28}"/>
          </ac:spMkLst>
        </pc:spChg>
        <pc:spChg chg="add mod">
          <ac:chgData name="BUI Thuy Linh" userId="9df5066e-d0b0-4ebc-aceb-99a7e95bf49f" providerId="ADAL" clId="{734F2128-CC74-427C-AD94-600942EE9C4E}" dt="2024-07-01T10:43:33.038" v="2137" actId="1076"/>
          <ac:spMkLst>
            <pc:docMk/>
            <pc:sldMk cId="2914411318" sldId="325"/>
            <ac:spMk id="2061" creationId="{991BCF5C-DA8F-E1D9-0546-75F1D8E2C00F}"/>
          </ac:spMkLst>
        </pc:spChg>
        <pc:spChg chg="add mod">
          <ac:chgData name="BUI Thuy Linh" userId="9df5066e-d0b0-4ebc-aceb-99a7e95bf49f" providerId="ADAL" clId="{734F2128-CC74-427C-AD94-600942EE9C4E}" dt="2024-07-01T10:43:33.038" v="2137" actId="1076"/>
          <ac:spMkLst>
            <pc:docMk/>
            <pc:sldMk cId="2914411318" sldId="325"/>
            <ac:spMk id="2067" creationId="{D2C81513-212B-27B1-2DC4-6E806F496FEC}"/>
          </ac:spMkLst>
        </pc:spChg>
        <pc:spChg chg="add mod">
          <ac:chgData name="BUI Thuy Linh" userId="9df5066e-d0b0-4ebc-aceb-99a7e95bf49f" providerId="ADAL" clId="{734F2128-CC74-427C-AD94-600942EE9C4E}" dt="2024-07-01T10:42:50.679" v="2127" actId="1076"/>
          <ac:spMkLst>
            <pc:docMk/>
            <pc:sldMk cId="2914411318" sldId="325"/>
            <ac:spMk id="2072" creationId="{1C795D27-5D5B-4661-2346-F5D8C1BEDFF4}"/>
          </ac:spMkLst>
        </pc:spChg>
        <pc:grpChg chg="mod">
          <ac:chgData name="BUI Thuy Linh" userId="9df5066e-d0b0-4ebc-aceb-99a7e95bf49f" providerId="ADAL" clId="{734F2128-CC74-427C-AD94-600942EE9C4E}" dt="2024-07-01T10:16:19.438" v="1883" actId="1076"/>
          <ac:grpSpMkLst>
            <pc:docMk/>
            <pc:sldMk cId="2914411318" sldId="325"/>
            <ac:grpSpMk id="10" creationId="{7F632638-2E56-FBEC-94E8-8DBA6173C19D}"/>
          </ac:grpSpMkLst>
        </pc:grpChg>
        <pc:grpChg chg="add del mod">
          <ac:chgData name="BUI Thuy Linh" userId="9df5066e-d0b0-4ebc-aceb-99a7e95bf49f" providerId="ADAL" clId="{734F2128-CC74-427C-AD94-600942EE9C4E}" dt="2024-07-01T10:08:40.071" v="1821" actId="478"/>
          <ac:grpSpMkLst>
            <pc:docMk/>
            <pc:sldMk cId="2914411318" sldId="325"/>
            <ac:grpSpMk id="11" creationId="{194F2D33-5D9A-3DBB-15C3-256FB06870A5}"/>
          </ac:grpSpMkLst>
        </pc:grpChg>
        <pc:grpChg chg="del mod">
          <ac:chgData name="BUI Thuy Linh" userId="9df5066e-d0b0-4ebc-aceb-99a7e95bf49f" providerId="ADAL" clId="{734F2128-CC74-427C-AD94-600942EE9C4E}" dt="2024-07-01T10:36:54.583" v="2015" actId="478"/>
          <ac:grpSpMkLst>
            <pc:docMk/>
            <pc:sldMk cId="2914411318" sldId="325"/>
            <ac:grpSpMk id="14" creationId="{D1A03619-44FA-7F64-308C-40215D523252}"/>
          </ac:grpSpMkLst>
        </pc:grpChg>
        <pc:grpChg chg="del mod">
          <ac:chgData name="BUI Thuy Linh" userId="9df5066e-d0b0-4ebc-aceb-99a7e95bf49f" providerId="ADAL" clId="{734F2128-CC74-427C-AD94-600942EE9C4E}" dt="2024-07-01T10:08:42.469" v="1824" actId="478"/>
          <ac:grpSpMkLst>
            <pc:docMk/>
            <pc:sldMk cId="2914411318" sldId="325"/>
            <ac:grpSpMk id="22" creationId="{AD617EA5-8C49-8548-1A66-4B2E1A2A4E2C}"/>
          </ac:grpSpMkLst>
        </pc:grpChg>
        <pc:grpChg chg="mod">
          <ac:chgData name="BUI Thuy Linh" userId="9df5066e-d0b0-4ebc-aceb-99a7e95bf49f" providerId="ADAL" clId="{734F2128-CC74-427C-AD94-600942EE9C4E}" dt="2024-07-01T10:37:50.939" v="2029" actId="14100"/>
          <ac:grpSpMkLst>
            <pc:docMk/>
            <pc:sldMk cId="2914411318" sldId="325"/>
            <ac:grpSpMk id="23" creationId="{CEE263F2-EEA6-234F-234A-F7DFDAF7DF76}"/>
          </ac:grpSpMkLst>
        </pc:grpChg>
        <pc:grpChg chg="del mod">
          <ac:chgData name="BUI Thuy Linh" userId="9df5066e-d0b0-4ebc-aceb-99a7e95bf49f" providerId="ADAL" clId="{734F2128-CC74-427C-AD94-600942EE9C4E}" dt="2024-07-01T09:39:33.992" v="1734" actId="478"/>
          <ac:grpSpMkLst>
            <pc:docMk/>
            <pc:sldMk cId="2914411318" sldId="325"/>
            <ac:grpSpMk id="26" creationId="{7EB46E10-4CF7-4E13-D3B8-72C16A34955C}"/>
          </ac:grpSpMkLst>
        </pc:grpChg>
        <pc:grpChg chg="add mod">
          <ac:chgData name="BUI Thuy Linh" userId="9df5066e-d0b0-4ebc-aceb-99a7e95bf49f" providerId="ADAL" clId="{734F2128-CC74-427C-AD94-600942EE9C4E}" dt="2024-07-01T10:42:50.679" v="2127" actId="1076"/>
          <ac:grpSpMkLst>
            <pc:docMk/>
            <pc:sldMk cId="2914411318" sldId="325"/>
            <ac:grpSpMk id="35" creationId="{4A782480-7A21-B9CE-5A65-F6B014F63837}"/>
          </ac:grpSpMkLst>
        </pc:grpChg>
        <pc:grpChg chg="add mod">
          <ac:chgData name="BUI Thuy Linh" userId="9df5066e-d0b0-4ebc-aceb-99a7e95bf49f" providerId="ADAL" clId="{734F2128-CC74-427C-AD94-600942EE9C4E}" dt="2024-07-01T10:41:38.303" v="2082" actId="1076"/>
          <ac:grpSpMkLst>
            <pc:docMk/>
            <pc:sldMk cId="2914411318" sldId="325"/>
            <ac:grpSpMk id="37" creationId="{D2E37170-F0C2-B2A8-C32D-F1EFE6D76164}"/>
          </ac:grpSpMkLst>
        </pc:grpChg>
        <pc:grpChg chg="add mod topLvl">
          <ac:chgData name="BUI Thuy Linh" userId="9df5066e-d0b0-4ebc-aceb-99a7e95bf49f" providerId="ADAL" clId="{734F2128-CC74-427C-AD94-600942EE9C4E}" dt="2024-07-01T10:42:50.679" v="2127" actId="1076"/>
          <ac:grpSpMkLst>
            <pc:docMk/>
            <pc:sldMk cId="2914411318" sldId="325"/>
            <ac:grpSpMk id="38" creationId="{2ABD7E01-A05B-23FF-EBFC-264F0587566D}"/>
          </ac:grpSpMkLst>
        </pc:grpChg>
        <pc:grpChg chg="add del mod">
          <ac:chgData name="BUI Thuy Linh" userId="9df5066e-d0b0-4ebc-aceb-99a7e95bf49f" providerId="ADAL" clId="{734F2128-CC74-427C-AD94-600942EE9C4E}" dt="2024-07-01T10:17:56.697" v="1908" actId="478"/>
          <ac:grpSpMkLst>
            <pc:docMk/>
            <pc:sldMk cId="2914411318" sldId="325"/>
            <ac:grpSpMk id="39" creationId="{0FBBEBB7-551B-B52A-A16A-39546F840907}"/>
          </ac:grpSpMkLst>
        </pc:grpChg>
        <pc:grpChg chg="add del mod">
          <ac:chgData name="BUI Thuy Linh" userId="9df5066e-d0b0-4ebc-aceb-99a7e95bf49f" providerId="ADAL" clId="{734F2128-CC74-427C-AD94-600942EE9C4E}" dt="2024-07-01T10:38:48.428" v="2035" actId="165"/>
          <ac:grpSpMkLst>
            <pc:docMk/>
            <pc:sldMk cId="2914411318" sldId="325"/>
            <ac:grpSpMk id="43" creationId="{EF96A45C-2E0E-5D2D-E6EC-D027E46BBD56}"/>
          </ac:grpSpMkLst>
        </pc:grpChg>
        <pc:grpChg chg="add mod">
          <ac:chgData name="BUI Thuy Linh" userId="9df5066e-d0b0-4ebc-aceb-99a7e95bf49f" providerId="ADAL" clId="{734F2128-CC74-427C-AD94-600942EE9C4E}" dt="2024-07-01T10:28:48.805" v="1966" actId="1076"/>
          <ac:grpSpMkLst>
            <pc:docMk/>
            <pc:sldMk cId="2914411318" sldId="325"/>
            <ac:grpSpMk id="50" creationId="{2C77FC55-F0FE-5356-6BD1-E1C273E5FC5E}"/>
          </ac:grpSpMkLst>
        </pc:grpChg>
        <pc:grpChg chg="add mod">
          <ac:chgData name="BUI Thuy Linh" userId="9df5066e-d0b0-4ebc-aceb-99a7e95bf49f" providerId="ADAL" clId="{734F2128-CC74-427C-AD94-600942EE9C4E}" dt="2024-07-01T10:34:24.044" v="1994" actId="1076"/>
          <ac:grpSpMkLst>
            <pc:docMk/>
            <pc:sldMk cId="2914411318" sldId="325"/>
            <ac:grpSpMk id="51" creationId="{9EAD8658-AB1F-90CB-784C-6479EDA22D49}"/>
          </ac:grpSpMkLst>
        </pc:grpChg>
        <pc:grpChg chg="add mod">
          <ac:chgData name="BUI Thuy Linh" userId="9df5066e-d0b0-4ebc-aceb-99a7e95bf49f" providerId="ADAL" clId="{734F2128-CC74-427C-AD94-600942EE9C4E}" dt="2024-07-01T10:34:21.679" v="1993" actId="164"/>
          <ac:grpSpMkLst>
            <pc:docMk/>
            <pc:sldMk cId="2914411318" sldId="325"/>
            <ac:grpSpMk id="53" creationId="{D7E259D3-9C8B-B8CC-094F-B1325F0931B9}"/>
          </ac:grpSpMkLst>
        </pc:grpChg>
        <pc:grpChg chg="add mod">
          <ac:chgData name="BUI Thuy Linh" userId="9df5066e-d0b0-4ebc-aceb-99a7e95bf49f" providerId="ADAL" clId="{734F2128-CC74-427C-AD94-600942EE9C4E}" dt="2024-07-01T10:43:33.038" v="2137" actId="1076"/>
          <ac:grpSpMkLst>
            <pc:docMk/>
            <pc:sldMk cId="2914411318" sldId="325"/>
            <ac:grpSpMk id="57" creationId="{712B0992-7205-9920-D7E0-A8DAA8C01532}"/>
          </ac:grpSpMkLst>
        </pc:grpChg>
        <pc:grpChg chg="mod">
          <ac:chgData name="BUI Thuy Linh" userId="9df5066e-d0b0-4ebc-aceb-99a7e95bf49f" providerId="ADAL" clId="{734F2128-CC74-427C-AD94-600942EE9C4E}" dt="2024-07-01T10:43:33.038" v="2137" actId="1076"/>
          <ac:grpSpMkLst>
            <pc:docMk/>
            <pc:sldMk cId="2914411318" sldId="325"/>
            <ac:grpSpMk id="58" creationId="{806A4B46-86D1-DB34-982C-98E389E70DEA}"/>
          </ac:grpSpMkLst>
        </pc:grpChg>
        <pc:grpChg chg="add mod">
          <ac:chgData name="BUI Thuy Linh" userId="9df5066e-d0b0-4ebc-aceb-99a7e95bf49f" providerId="ADAL" clId="{734F2128-CC74-427C-AD94-600942EE9C4E}" dt="2024-07-01T10:38:50.983" v="2037" actId="164"/>
          <ac:grpSpMkLst>
            <pc:docMk/>
            <pc:sldMk cId="2914411318" sldId="325"/>
            <ac:grpSpMk id="2069" creationId="{8B260F43-3557-DACE-C8C5-0DCB9085B992}"/>
          </ac:grpSpMkLst>
        </pc:grpChg>
        <pc:grpChg chg="add mod">
          <ac:chgData name="BUI Thuy Linh" userId="9df5066e-d0b0-4ebc-aceb-99a7e95bf49f" providerId="ADAL" clId="{734F2128-CC74-427C-AD94-600942EE9C4E}" dt="2024-07-01T10:41:38.303" v="2082" actId="1076"/>
          <ac:grpSpMkLst>
            <pc:docMk/>
            <pc:sldMk cId="2914411318" sldId="325"/>
            <ac:grpSpMk id="2073" creationId="{0E296993-6750-F32C-B275-231E58C8D78E}"/>
          </ac:grpSpMkLst>
        </pc:grpChg>
        <pc:grpChg chg="add mod">
          <ac:chgData name="BUI Thuy Linh" userId="9df5066e-d0b0-4ebc-aceb-99a7e95bf49f" providerId="ADAL" clId="{734F2128-CC74-427C-AD94-600942EE9C4E}" dt="2024-07-01T10:42:50.679" v="2127" actId="1076"/>
          <ac:grpSpMkLst>
            <pc:docMk/>
            <pc:sldMk cId="2914411318" sldId="325"/>
            <ac:grpSpMk id="2074" creationId="{04303F84-0485-3628-AC25-6DD680C2D6DE}"/>
          </ac:grpSpMkLst>
        </pc:grpChg>
        <pc:grpChg chg="add mod">
          <ac:chgData name="BUI Thuy Linh" userId="9df5066e-d0b0-4ebc-aceb-99a7e95bf49f" providerId="ADAL" clId="{734F2128-CC74-427C-AD94-600942EE9C4E}" dt="2024-07-01T10:42:50.679" v="2127" actId="1076"/>
          <ac:grpSpMkLst>
            <pc:docMk/>
            <pc:sldMk cId="2914411318" sldId="325"/>
            <ac:grpSpMk id="2075" creationId="{0A144903-B5F5-CB60-BCD7-1F4C4A103042}"/>
          </ac:grpSpMkLst>
        </pc:grpChg>
        <pc:picChg chg="mod">
          <ac:chgData name="BUI Thuy Linh" userId="9df5066e-d0b0-4ebc-aceb-99a7e95bf49f" providerId="ADAL" clId="{734F2128-CC74-427C-AD94-600942EE9C4E}" dt="2024-07-01T10:16:19.438" v="1883" actId="1076"/>
          <ac:picMkLst>
            <pc:docMk/>
            <pc:sldMk cId="2914411318" sldId="325"/>
            <ac:picMk id="2" creationId="{BD43F853-39C4-757A-3EA4-24A5DC434540}"/>
          </ac:picMkLst>
        </pc:picChg>
        <pc:picChg chg="add del mod">
          <ac:chgData name="BUI Thuy Linh" userId="9df5066e-d0b0-4ebc-aceb-99a7e95bf49f" providerId="ADAL" clId="{734F2128-CC74-427C-AD94-600942EE9C4E}" dt="2024-07-01T09:20:20.143" v="1571" actId="478"/>
          <ac:picMkLst>
            <pc:docMk/>
            <pc:sldMk cId="2914411318" sldId="325"/>
            <ac:picMk id="3" creationId="{65A8E5DF-6CEA-980D-1601-8B93DB727FB1}"/>
          </ac:picMkLst>
        </pc:picChg>
        <pc:picChg chg="add mod">
          <ac:chgData name="BUI Thuy Linh" userId="9df5066e-d0b0-4ebc-aceb-99a7e95bf49f" providerId="ADAL" clId="{734F2128-CC74-427C-AD94-600942EE9C4E}" dt="2024-07-01T10:05:06.287" v="1765" actId="1035"/>
          <ac:picMkLst>
            <pc:docMk/>
            <pc:sldMk cId="2914411318" sldId="325"/>
            <ac:picMk id="4" creationId="{59454ACC-38AB-CBF5-E18B-33FAF0F4DF1F}"/>
          </ac:picMkLst>
        </pc:picChg>
        <pc:picChg chg="mod">
          <ac:chgData name="BUI Thuy Linh" userId="9df5066e-d0b0-4ebc-aceb-99a7e95bf49f" providerId="ADAL" clId="{734F2128-CC74-427C-AD94-600942EE9C4E}" dt="2024-07-01T10:16:19.438" v="1883" actId="1076"/>
          <ac:picMkLst>
            <pc:docMk/>
            <pc:sldMk cId="2914411318" sldId="325"/>
            <ac:picMk id="6" creationId="{2D9B83EA-69D0-A75B-38C2-9691E391F444}"/>
          </ac:picMkLst>
        </pc:picChg>
        <pc:picChg chg="mod">
          <ac:chgData name="BUI Thuy Linh" userId="9df5066e-d0b0-4ebc-aceb-99a7e95bf49f" providerId="ADAL" clId="{734F2128-CC74-427C-AD94-600942EE9C4E}" dt="2024-07-01T10:16:19.438" v="1883" actId="1076"/>
          <ac:picMkLst>
            <pc:docMk/>
            <pc:sldMk cId="2914411318" sldId="325"/>
            <ac:picMk id="8" creationId="{230F8BA8-4026-50AA-912F-60441F638E34}"/>
          </ac:picMkLst>
        </pc:picChg>
        <pc:picChg chg="del">
          <ac:chgData name="BUI Thuy Linh" userId="9df5066e-d0b0-4ebc-aceb-99a7e95bf49f" providerId="ADAL" clId="{734F2128-CC74-427C-AD94-600942EE9C4E}" dt="2024-07-01T10:36:54.583" v="2015" actId="478"/>
          <ac:picMkLst>
            <pc:docMk/>
            <pc:sldMk cId="2914411318" sldId="325"/>
            <ac:picMk id="13" creationId="{8F17CD08-C5AE-8AF4-CE2B-231ADC88809D}"/>
          </ac:picMkLst>
        </pc:picChg>
        <pc:picChg chg="add del mod">
          <ac:chgData name="BUI Thuy Linh" userId="9df5066e-d0b0-4ebc-aceb-99a7e95bf49f" providerId="ADAL" clId="{734F2128-CC74-427C-AD94-600942EE9C4E}" dt="2024-07-01T10:08:40.981" v="1822" actId="478"/>
          <ac:picMkLst>
            <pc:docMk/>
            <pc:sldMk cId="2914411318" sldId="325"/>
            <ac:picMk id="17" creationId="{C56784B0-40E5-0589-1231-2FE5E3AE1039}"/>
          </ac:picMkLst>
        </pc:picChg>
        <pc:picChg chg="add mod">
          <ac:chgData name="BUI Thuy Linh" userId="9df5066e-d0b0-4ebc-aceb-99a7e95bf49f" providerId="ADAL" clId="{734F2128-CC74-427C-AD94-600942EE9C4E}" dt="2024-07-01T10:41:38.303" v="2082" actId="1076"/>
          <ac:picMkLst>
            <pc:docMk/>
            <pc:sldMk cId="2914411318" sldId="325"/>
            <ac:picMk id="18" creationId="{7493D0F1-8E6F-4DEC-CCA0-E00449A45EED}"/>
          </ac:picMkLst>
        </pc:picChg>
        <pc:picChg chg="add mod">
          <ac:chgData name="BUI Thuy Linh" userId="9df5066e-d0b0-4ebc-aceb-99a7e95bf49f" providerId="ADAL" clId="{734F2128-CC74-427C-AD94-600942EE9C4E}" dt="2024-07-01T10:41:38.303" v="2082" actId="1076"/>
          <ac:picMkLst>
            <pc:docMk/>
            <pc:sldMk cId="2914411318" sldId="325"/>
            <ac:picMk id="19" creationId="{2D363EAC-4BF3-E8E0-73CD-40345D50CDFE}"/>
          </ac:picMkLst>
        </pc:picChg>
        <pc:picChg chg="add mod">
          <ac:chgData name="BUI Thuy Linh" userId="9df5066e-d0b0-4ebc-aceb-99a7e95bf49f" providerId="ADAL" clId="{734F2128-CC74-427C-AD94-600942EE9C4E}" dt="2024-07-01T10:42:50.679" v="2127" actId="1076"/>
          <ac:picMkLst>
            <pc:docMk/>
            <pc:sldMk cId="2914411318" sldId="325"/>
            <ac:picMk id="29" creationId="{94302B05-D42F-2F4F-E40D-F305EE48F5C5}"/>
          </ac:picMkLst>
        </pc:picChg>
        <pc:picChg chg="add mod">
          <ac:chgData name="BUI Thuy Linh" userId="9df5066e-d0b0-4ebc-aceb-99a7e95bf49f" providerId="ADAL" clId="{734F2128-CC74-427C-AD94-600942EE9C4E}" dt="2024-07-01T10:42:50.679" v="2127" actId="1076"/>
          <ac:picMkLst>
            <pc:docMk/>
            <pc:sldMk cId="2914411318" sldId="325"/>
            <ac:picMk id="30" creationId="{0F183C9D-528D-9449-E82B-724A521A3A1C}"/>
          </ac:picMkLst>
        </pc:picChg>
        <pc:picChg chg="add mod">
          <ac:chgData name="BUI Thuy Linh" userId="9df5066e-d0b0-4ebc-aceb-99a7e95bf49f" providerId="ADAL" clId="{734F2128-CC74-427C-AD94-600942EE9C4E}" dt="2024-07-01T10:42:50.679" v="2127" actId="1076"/>
          <ac:picMkLst>
            <pc:docMk/>
            <pc:sldMk cId="2914411318" sldId="325"/>
            <ac:picMk id="33" creationId="{26318602-9498-3298-71D3-3F2E55C20F17}"/>
          </ac:picMkLst>
        </pc:picChg>
        <pc:picChg chg="add mod">
          <ac:chgData name="BUI Thuy Linh" userId="9df5066e-d0b0-4ebc-aceb-99a7e95bf49f" providerId="ADAL" clId="{734F2128-CC74-427C-AD94-600942EE9C4E}" dt="2024-07-01T10:42:50.679" v="2127" actId="1076"/>
          <ac:picMkLst>
            <pc:docMk/>
            <pc:sldMk cId="2914411318" sldId="325"/>
            <ac:picMk id="34" creationId="{D6D882D7-F25D-32EA-D0DE-A03BEA3F30AE}"/>
          </ac:picMkLst>
        </pc:picChg>
        <pc:picChg chg="del mod">
          <ac:chgData name="BUI Thuy Linh" userId="9df5066e-d0b0-4ebc-aceb-99a7e95bf49f" providerId="ADAL" clId="{734F2128-CC74-427C-AD94-600942EE9C4E}" dt="2024-07-01T10:17:52.298" v="1905" actId="478"/>
          <ac:picMkLst>
            <pc:docMk/>
            <pc:sldMk cId="2914411318" sldId="325"/>
            <ac:picMk id="41" creationId="{436655E2-BC62-D945-D225-3BFDF8544B1C}"/>
          </ac:picMkLst>
        </pc:picChg>
        <pc:picChg chg="del mod">
          <ac:chgData name="BUI Thuy Linh" userId="9df5066e-d0b0-4ebc-aceb-99a7e95bf49f" providerId="ADAL" clId="{734F2128-CC74-427C-AD94-600942EE9C4E}" dt="2024-07-01T10:17:56.697" v="1908" actId="478"/>
          <ac:picMkLst>
            <pc:docMk/>
            <pc:sldMk cId="2914411318" sldId="325"/>
            <ac:picMk id="42" creationId="{B67058A5-58DE-3258-0F96-AC752B9EADF6}"/>
          </ac:picMkLst>
        </pc:picChg>
        <pc:picChg chg="add del mod">
          <ac:chgData name="BUI Thuy Linh" userId="9df5066e-d0b0-4ebc-aceb-99a7e95bf49f" providerId="ADAL" clId="{734F2128-CC74-427C-AD94-600942EE9C4E}" dt="2024-07-01T10:19:00.019" v="1923" actId="478"/>
          <ac:picMkLst>
            <pc:docMk/>
            <pc:sldMk cId="2914411318" sldId="325"/>
            <ac:picMk id="45" creationId="{2586A3D4-C623-AD56-3000-FA0986586C45}"/>
          </ac:picMkLst>
        </pc:picChg>
        <pc:picChg chg="add mod">
          <ac:chgData name="BUI Thuy Linh" userId="9df5066e-d0b0-4ebc-aceb-99a7e95bf49f" providerId="ADAL" clId="{734F2128-CC74-427C-AD94-600942EE9C4E}" dt="2024-07-01T10:34:24.044" v="1994" actId="1076"/>
          <ac:picMkLst>
            <pc:docMk/>
            <pc:sldMk cId="2914411318" sldId="325"/>
            <ac:picMk id="46" creationId="{D8471374-C046-0E0C-2564-ADBD48493F3F}"/>
          </ac:picMkLst>
        </pc:picChg>
        <pc:picChg chg="add mod">
          <ac:chgData name="BUI Thuy Linh" userId="9df5066e-d0b0-4ebc-aceb-99a7e95bf49f" providerId="ADAL" clId="{734F2128-CC74-427C-AD94-600942EE9C4E}" dt="2024-07-01T10:28:48.805" v="1966" actId="1076"/>
          <ac:picMkLst>
            <pc:docMk/>
            <pc:sldMk cId="2914411318" sldId="325"/>
            <ac:picMk id="47" creationId="{A406AF08-442F-1803-DE73-AEABC13CFCCC}"/>
          </ac:picMkLst>
        </pc:picChg>
        <pc:picChg chg="add mod">
          <ac:chgData name="BUI Thuy Linh" userId="9df5066e-d0b0-4ebc-aceb-99a7e95bf49f" providerId="ADAL" clId="{734F2128-CC74-427C-AD94-600942EE9C4E}" dt="2024-07-01T10:34:31.416" v="1996" actId="1076"/>
          <ac:picMkLst>
            <pc:docMk/>
            <pc:sldMk cId="2914411318" sldId="325"/>
            <ac:picMk id="54" creationId="{98AA95E6-0986-04F0-1835-8026E03BB7EB}"/>
          </ac:picMkLst>
        </pc:picChg>
        <pc:picChg chg="add mod">
          <ac:chgData name="BUI Thuy Linh" userId="9df5066e-d0b0-4ebc-aceb-99a7e95bf49f" providerId="ADAL" clId="{734F2128-CC74-427C-AD94-600942EE9C4E}" dt="2024-07-01T10:34:36.001" v="1998" actId="1076"/>
          <ac:picMkLst>
            <pc:docMk/>
            <pc:sldMk cId="2914411318" sldId="325"/>
            <ac:picMk id="55" creationId="{4167B51E-7836-2854-4D12-38DA7EB8A133}"/>
          </ac:picMkLst>
        </pc:picChg>
        <pc:picChg chg="add mod">
          <ac:chgData name="BUI Thuy Linh" userId="9df5066e-d0b0-4ebc-aceb-99a7e95bf49f" providerId="ADAL" clId="{734F2128-CC74-427C-AD94-600942EE9C4E}" dt="2024-07-01T10:34:40.850" v="2000" actId="1076"/>
          <ac:picMkLst>
            <pc:docMk/>
            <pc:sldMk cId="2914411318" sldId="325"/>
            <ac:picMk id="56" creationId="{344158F5-7051-D3A8-A7DE-49DB68DDEA6A}"/>
          </ac:picMkLst>
        </pc:picChg>
        <pc:picChg chg="mod">
          <ac:chgData name="BUI Thuy Linh" userId="9df5066e-d0b0-4ebc-aceb-99a7e95bf49f" providerId="ADAL" clId="{734F2128-CC74-427C-AD94-600942EE9C4E}" dt="2024-07-01T10:43:33.038" v="2137" actId="1076"/>
          <ac:picMkLst>
            <pc:docMk/>
            <pc:sldMk cId="2914411318" sldId="325"/>
            <ac:picMk id="59" creationId="{A6E12A9F-06F2-A704-6264-EEFA0D32F799}"/>
          </ac:picMkLst>
        </pc:picChg>
        <pc:picChg chg="mod">
          <ac:chgData name="BUI Thuy Linh" userId="9df5066e-d0b0-4ebc-aceb-99a7e95bf49f" providerId="ADAL" clId="{734F2128-CC74-427C-AD94-600942EE9C4E}" dt="2024-07-01T10:43:33.038" v="2137" actId="1076"/>
          <ac:picMkLst>
            <pc:docMk/>
            <pc:sldMk cId="2914411318" sldId="325"/>
            <ac:picMk id="60" creationId="{8885701C-CBBD-4C79-A64B-02AD9CB303FF}"/>
          </ac:picMkLst>
        </pc:picChg>
        <pc:picChg chg="mod">
          <ac:chgData name="BUI Thuy Linh" userId="9df5066e-d0b0-4ebc-aceb-99a7e95bf49f" providerId="ADAL" clId="{734F2128-CC74-427C-AD94-600942EE9C4E}" dt="2024-07-01T10:43:33.038" v="2137" actId="1076"/>
          <ac:picMkLst>
            <pc:docMk/>
            <pc:sldMk cId="2914411318" sldId="325"/>
            <ac:picMk id="61" creationId="{629CC012-D193-3435-1F8D-B01F636E34B8}"/>
          </ac:picMkLst>
        </pc:picChg>
        <pc:picChg chg="mod">
          <ac:chgData name="BUI Thuy Linh" userId="9df5066e-d0b0-4ebc-aceb-99a7e95bf49f" providerId="ADAL" clId="{734F2128-CC74-427C-AD94-600942EE9C4E}" dt="2024-07-01T10:43:33.038" v="2137" actId="1076"/>
          <ac:picMkLst>
            <pc:docMk/>
            <pc:sldMk cId="2914411318" sldId="325"/>
            <ac:picMk id="62" creationId="{02B1A732-591E-6573-56F3-CDEDCA658778}"/>
          </ac:picMkLst>
        </pc:picChg>
        <pc:picChg chg="mod">
          <ac:chgData name="BUI Thuy Linh" userId="9df5066e-d0b0-4ebc-aceb-99a7e95bf49f" providerId="ADAL" clId="{734F2128-CC74-427C-AD94-600942EE9C4E}" dt="2024-07-01T10:43:33.038" v="2137" actId="1076"/>
          <ac:picMkLst>
            <pc:docMk/>
            <pc:sldMk cId="2914411318" sldId="325"/>
            <ac:picMk id="63" creationId="{19D3DDA5-F13A-8302-97AE-ACC61B742F28}"/>
          </ac:picMkLst>
        </pc:picChg>
        <pc:picChg chg="mod">
          <ac:chgData name="BUI Thuy Linh" userId="9df5066e-d0b0-4ebc-aceb-99a7e95bf49f" providerId="ADAL" clId="{734F2128-CC74-427C-AD94-600942EE9C4E}" dt="2024-07-01T10:43:33.038" v="2137" actId="1076"/>
          <ac:picMkLst>
            <pc:docMk/>
            <pc:sldMk cId="2914411318" sldId="325"/>
            <ac:picMk id="2048" creationId="{CF716F91-FB31-1D39-5ADF-B45580B267F2}"/>
          </ac:picMkLst>
        </pc:picChg>
        <pc:picChg chg="mod">
          <ac:chgData name="BUI Thuy Linh" userId="9df5066e-d0b0-4ebc-aceb-99a7e95bf49f" providerId="ADAL" clId="{734F2128-CC74-427C-AD94-600942EE9C4E}" dt="2024-07-01T10:43:33.038" v="2137" actId="1076"/>
          <ac:picMkLst>
            <pc:docMk/>
            <pc:sldMk cId="2914411318" sldId="325"/>
            <ac:picMk id="2049" creationId="{7416930A-FD4D-4170-C975-D95F98A8D24E}"/>
          </ac:picMkLst>
        </pc:picChg>
        <pc:picChg chg="mod">
          <ac:chgData name="BUI Thuy Linh" userId="9df5066e-d0b0-4ebc-aceb-99a7e95bf49f" providerId="ADAL" clId="{734F2128-CC74-427C-AD94-600942EE9C4E}" dt="2024-07-01T10:16:19.438" v="1883" actId="1076"/>
          <ac:picMkLst>
            <pc:docMk/>
            <pc:sldMk cId="2914411318" sldId="325"/>
            <ac:picMk id="2050" creationId="{79F0FCB1-052D-9223-1594-94FF43236BDB}"/>
          </ac:picMkLst>
        </pc:picChg>
        <pc:picChg chg="mod">
          <ac:chgData name="BUI Thuy Linh" userId="9df5066e-d0b0-4ebc-aceb-99a7e95bf49f" providerId="ADAL" clId="{734F2128-CC74-427C-AD94-600942EE9C4E}" dt="2024-07-01T10:43:33.038" v="2137" actId="1076"/>
          <ac:picMkLst>
            <pc:docMk/>
            <pc:sldMk cId="2914411318" sldId="325"/>
            <ac:picMk id="2051" creationId="{601E2C05-A6E5-73F8-0EF3-43A4C034A83B}"/>
          </ac:picMkLst>
        </pc:picChg>
        <pc:picChg chg="mod">
          <ac:chgData name="BUI Thuy Linh" userId="9df5066e-d0b0-4ebc-aceb-99a7e95bf49f" providerId="ADAL" clId="{734F2128-CC74-427C-AD94-600942EE9C4E}" dt="2024-07-01T10:16:19.438" v="1883" actId="1076"/>
          <ac:picMkLst>
            <pc:docMk/>
            <pc:sldMk cId="2914411318" sldId="325"/>
            <ac:picMk id="2052" creationId="{82C40896-A865-6EE1-DECA-EB9660F71C8A}"/>
          </ac:picMkLst>
        </pc:picChg>
        <pc:picChg chg="mod">
          <ac:chgData name="BUI Thuy Linh" userId="9df5066e-d0b0-4ebc-aceb-99a7e95bf49f" providerId="ADAL" clId="{734F2128-CC74-427C-AD94-600942EE9C4E}" dt="2024-07-01T10:43:33.038" v="2137" actId="1076"/>
          <ac:picMkLst>
            <pc:docMk/>
            <pc:sldMk cId="2914411318" sldId="325"/>
            <ac:picMk id="2053" creationId="{A05A69D1-7D54-BE1A-E2F2-71699C153583}"/>
          </ac:picMkLst>
        </pc:picChg>
        <pc:picChg chg="mod">
          <ac:chgData name="BUI Thuy Linh" userId="9df5066e-d0b0-4ebc-aceb-99a7e95bf49f" providerId="ADAL" clId="{734F2128-CC74-427C-AD94-600942EE9C4E}" dt="2024-07-01T10:16:19.438" v="1883" actId="1076"/>
          <ac:picMkLst>
            <pc:docMk/>
            <pc:sldMk cId="2914411318" sldId="325"/>
            <ac:picMk id="2054" creationId="{1F65F06B-502A-6711-DBE7-50B52C8489A6}"/>
          </ac:picMkLst>
        </pc:picChg>
        <pc:picChg chg="mod">
          <ac:chgData name="BUI Thuy Linh" userId="9df5066e-d0b0-4ebc-aceb-99a7e95bf49f" providerId="ADAL" clId="{734F2128-CC74-427C-AD94-600942EE9C4E}" dt="2024-07-01T10:43:33.038" v="2137" actId="1076"/>
          <ac:picMkLst>
            <pc:docMk/>
            <pc:sldMk cId="2914411318" sldId="325"/>
            <ac:picMk id="2055" creationId="{CBBBF390-4941-FF77-B0C0-D6EC5F9F86E5}"/>
          </ac:picMkLst>
        </pc:picChg>
        <pc:picChg chg="mod">
          <ac:chgData name="BUI Thuy Linh" userId="9df5066e-d0b0-4ebc-aceb-99a7e95bf49f" providerId="ADAL" clId="{734F2128-CC74-427C-AD94-600942EE9C4E}" dt="2024-07-01T10:16:19.438" v="1883" actId="1076"/>
          <ac:picMkLst>
            <pc:docMk/>
            <pc:sldMk cId="2914411318" sldId="325"/>
            <ac:picMk id="2056" creationId="{624406CF-4B5B-47A8-0D00-3D5C3A0DD1BE}"/>
          </ac:picMkLst>
        </pc:picChg>
        <pc:picChg chg="mod">
          <ac:chgData name="BUI Thuy Linh" userId="9df5066e-d0b0-4ebc-aceb-99a7e95bf49f" providerId="ADAL" clId="{734F2128-CC74-427C-AD94-600942EE9C4E}" dt="2024-07-01T10:43:33.038" v="2137" actId="1076"/>
          <ac:picMkLst>
            <pc:docMk/>
            <pc:sldMk cId="2914411318" sldId="325"/>
            <ac:picMk id="2057" creationId="{8CD83BB5-2C68-27AB-DD38-9F6D296DFBAD}"/>
          </ac:picMkLst>
        </pc:picChg>
        <pc:picChg chg="add mod">
          <ac:chgData name="BUI Thuy Linh" userId="9df5066e-d0b0-4ebc-aceb-99a7e95bf49f" providerId="ADAL" clId="{734F2128-CC74-427C-AD94-600942EE9C4E}" dt="2024-07-01T10:43:33.038" v="2137" actId="1076"/>
          <ac:picMkLst>
            <pc:docMk/>
            <pc:sldMk cId="2914411318" sldId="325"/>
            <ac:picMk id="2059" creationId="{DC9683A8-A7ED-79B5-06EA-EDB997EBC26E}"/>
          </ac:picMkLst>
        </pc:picChg>
        <pc:picChg chg="mod">
          <ac:chgData name="BUI Thuy Linh" userId="9df5066e-d0b0-4ebc-aceb-99a7e95bf49f" providerId="ADAL" clId="{734F2128-CC74-427C-AD94-600942EE9C4E}" dt="2024-07-01T10:16:19.438" v="1883" actId="1076"/>
          <ac:picMkLst>
            <pc:docMk/>
            <pc:sldMk cId="2914411318" sldId="325"/>
            <ac:picMk id="2060" creationId="{41733E1A-42ED-E658-93BA-D77C2A8D2913}"/>
          </ac:picMkLst>
        </pc:picChg>
        <pc:picChg chg="mod">
          <ac:chgData name="BUI Thuy Linh" userId="9df5066e-d0b0-4ebc-aceb-99a7e95bf49f" providerId="ADAL" clId="{734F2128-CC74-427C-AD94-600942EE9C4E}" dt="2024-07-01T10:16:19.438" v="1883" actId="1076"/>
          <ac:picMkLst>
            <pc:docMk/>
            <pc:sldMk cId="2914411318" sldId="325"/>
            <ac:picMk id="2062" creationId="{984825C9-91B3-E122-3FFC-A668F7849EFC}"/>
          </ac:picMkLst>
        </pc:picChg>
        <pc:picChg chg="add mod">
          <ac:chgData name="BUI Thuy Linh" userId="9df5066e-d0b0-4ebc-aceb-99a7e95bf49f" providerId="ADAL" clId="{734F2128-CC74-427C-AD94-600942EE9C4E}" dt="2024-07-01T10:43:33.038" v="2137" actId="1076"/>
          <ac:picMkLst>
            <pc:docMk/>
            <pc:sldMk cId="2914411318" sldId="325"/>
            <ac:picMk id="2063" creationId="{E3801C58-41B5-394F-3968-B49BEB667C5B}"/>
          </ac:picMkLst>
        </pc:picChg>
        <pc:picChg chg="mod">
          <ac:chgData name="BUI Thuy Linh" userId="9df5066e-d0b0-4ebc-aceb-99a7e95bf49f" providerId="ADAL" clId="{734F2128-CC74-427C-AD94-600942EE9C4E}" dt="2024-07-01T10:16:19.438" v="1883" actId="1076"/>
          <ac:picMkLst>
            <pc:docMk/>
            <pc:sldMk cId="2914411318" sldId="325"/>
            <ac:picMk id="2064" creationId="{B4070553-56E3-E1C6-4D17-41EB660CFC19}"/>
          </ac:picMkLst>
        </pc:picChg>
        <pc:picChg chg="add mod">
          <ac:chgData name="BUI Thuy Linh" userId="9df5066e-d0b0-4ebc-aceb-99a7e95bf49f" providerId="ADAL" clId="{734F2128-CC74-427C-AD94-600942EE9C4E}" dt="2024-07-01T10:43:33.038" v="2137" actId="1076"/>
          <ac:picMkLst>
            <pc:docMk/>
            <pc:sldMk cId="2914411318" sldId="325"/>
            <ac:picMk id="2065" creationId="{3A6BA752-8A61-5801-6C9D-F3770090378C}"/>
          </ac:picMkLst>
        </pc:picChg>
        <pc:picChg chg="mod">
          <ac:chgData name="BUI Thuy Linh" userId="9df5066e-d0b0-4ebc-aceb-99a7e95bf49f" providerId="ADAL" clId="{734F2128-CC74-427C-AD94-600942EE9C4E}" dt="2024-07-01T10:16:19.438" v="1883" actId="1076"/>
          <ac:picMkLst>
            <pc:docMk/>
            <pc:sldMk cId="2914411318" sldId="325"/>
            <ac:picMk id="2066" creationId="{89452E6F-62AE-E717-5B07-3216E551FDBE}"/>
          </ac:picMkLst>
        </pc:picChg>
        <pc:picChg chg="del">
          <ac:chgData name="BUI Thuy Linh" userId="9df5066e-d0b0-4ebc-aceb-99a7e95bf49f" providerId="ADAL" clId="{734F2128-CC74-427C-AD94-600942EE9C4E}" dt="2024-07-01T10:36:54.583" v="2015" actId="478"/>
          <ac:picMkLst>
            <pc:docMk/>
            <pc:sldMk cId="2914411318" sldId="325"/>
            <ac:picMk id="2068" creationId="{A4177940-6D91-8E41-D686-D347A8DBE29C}"/>
          </ac:picMkLst>
        </pc:picChg>
        <pc:picChg chg="del">
          <ac:chgData name="BUI Thuy Linh" userId="9df5066e-d0b0-4ebc-aceb-99a7e95bf49f" providerId="ADAL" clId="{734F2128-CC74-427C-AD94-600942EE9C4E}" dt="2024-07-01T10:36:54.583" v="2015" actId="478"/>
          <ac:picMkLst>
            <pc:docMk/>
            <pc:sldMk cId="2914411318" sldId="325"/>
            <ac:picMk id="2070" creationId="{BA35FFEA-D1AF-E144-971D-D2A110F38AF4}"/>
          </ac:picMkLst>
        </pc:picChg>
        <pc:picChg chg="add mod">
          <ac:chgData name="BUI Thuy Linh" userId="9df5066e-d0b0-4ebc-aceb-99a7e95bf49f" providerId="ADAL" clId="{734F2128-CC74-427C-AD94-600942EE9C4E}" dt="2024-07-01T10:05:06.287" v="1765" actId="1035"/>
          <ac:picMkLst>
            <pc:docMk/>
            <pc:sldMk cId="2914411318" sldId="325"/>
            <ac:picMk id="3074" creationId="{4A14858C-95EC-9FF7-602A-1F036C87A0EC}"/>
          </ac:picMkLst>
        </pc:picChg>
        <pc:picChg chg="add mod">
          <ac:chgData name="BUI Thuy Linh" userId="9df5066e-d0b0-4ebc-aceb-99a7e95bf49f" providerId="ADAL" clId="{734F2128-CC74-427C-AD94-600942EE9C4E}" dt="2024-07-01T10:42:50.679" v="2127" actId="1076"/>
          <ac:picMkLst>
            <pc:docMk/>
            <pc:sldMk cId="2914411318" sldId="325"/>
            <ac:picMk id="3076" creationId="{D167F65A-249E-1043-AAB9-3738AC787A9C}"/>
          </ac:picMkLst>
        </pc:picChg>
        <pc:picChg chg="add del mod">
          <ac:chgData name="BUI Thuy Linh" userId="9df5066e-d0b0-4ebc-aceb-99a7e95bf49f" providerId="ADAL" clId="{734F2128-CC74-427C-AD94-600942EE9C4E}" dt="2024-07-01T10:34:07.606" v="1988" actId="478"/>
          <ac:picMkLst>
            <pc:docMk/>
            <pc:sldMk cId="2914411318" sldId="325"/>
            <ac:picMk id="3078" creationId="{0F8EDA56-15D0-9F54-7FEC-6DCCADBCEBDB}"/>
          </ac:picMkLst>
        </pc:picChg>
        <pc:picChg chg="add mod">
          <ac:chgData name="BUI Thuy Linh" userId="9df5066e-d0b0-4ebc-aceb-99a7e95bf49f" providerId="ADAL" clId="{734F2128-CC74-427C-AD94-600942EE9C4E}" dt="2024-07-01T10:34:21.679" v="1993" actId="164"/>
          <ac:picMkLst>
            <pc:docMk/>
            <pc:sldMk cId="2914411318" sldId="325"/>
            <ac:picMk id="3080" creationId="{EFEAA2FA-7A22-4CAB-A41F-06E5CAC5D6B0}"/>
          </ac:picMkLst>
        </pc:picChg>
        <pc:picChg chg="add mod">
          <ac:chgData name="BUI Thuy Linh" userId="9df5066e-d0b0-4ebc-aceb-99a7e95bf49f" providerId="ADAL" clId="{734F2128-CC74-427C-AD94-600942EE9C4E}" dt="2024-07-01T10:41:38.303" v="2082" actId="1076"/>
          <ac:picMkLst>
            <pc:docMk/>
            <pc:sldMk cId="2914411318" sldId="325"/>
            <ac:picMk id="3082" creationId="{241F3A8D-EDE0-1A90-F734-7AC1F8B92956}"/>
          </ac:picMkLst>
        </pc:picChg>
      </pc:sldChg>
      <pc:sldChg chg="delSp modSp add mod ord modAnim modNotesTx">
        <pc:chgData name="BUI Thuy Linh" userId="9df5066e-d0b0-4ebc-aceb-99a7e95bf49f" providerId="ADAL" clId="{734F2128-CC74-427C-AD94-600942EE9C4E}" dt="2024-07-04T01:41:36.959" v="2754" actId="20577"/>
        <pc:sldMkLst>
          <pc:docMk/>
          <pc:sldMk cId="311989702" sldId="326"/>
        </pc:sldMkLst>
        <pc:spChg chg="mod">
          <ac:chgData name="BUI Thuy Linh" userId="9df5066e-d0b0-4ebc-aceb-99a7e95bf49f" providerId="ADAL" clId="{734F2128-CC74-427C-AD94-600942EE9C4E}" dt="2024-07-01T10:08:33.620" v="1820" actId="1076"/>
          <ac:spMkLst>
            <pc:docMk/>
            <pc:sldMk cId="311989702" sldId="326"/>
            <ac:spMk id="7" creationId="{58E0BA14-F0EE-129E-0F9E-D2EDE5D47BD7}"/>
          </ac:spMkLst>
        </pc:spChg>
        <pc:spChg chg="mod">
          <ac:chgData name="BUI Thuy Linh" userId="9df5066e-d0b0-4ebc-aceb-99a7e95bf49f" providerId="ADAL" clId="{734F2128-CC74-427C-AD94-600942EE9C4E}" dt="2024-07-01T10:36:41.764" v="2011" actId="1076"/>
          <ac:spMkLst>
            <pc:docMk/>
            <pc:sldMk cId="311989702" sldId="326"/>
            <ac:spMk id="9" creationId="{EC8393BC-1635-5E55-45CA-5493F75F8C07}"/>
          </ac:spMkLst>
        </pc:spChg>
        <pc:spChg chg="mod">
          <ac:chgData name="BUI Thuy Linh" userId="9df5066e-d0b0-4ebc-aceb-99a7e95bf49f" providerId="ADAL" clId="{734F2128-CC74-427C-AD94-600942EE9C4E}" dt="2024-07-01T10:36:36.264" v="2010" actId="14100"/>
          <ac:spMkLst>
            <pc:docMk/>
            <pc:sldMk cId="311989702" sldId="326"/>
            <ac:spMk id="12" creationId="{19ECF896-90F0-07A2-6067-46D146007597}"/>
          </ac:spMkLst>
        </pc:spChg>
        <pc:spChg chg="mod">
          <ac:chgData name="BUI Thuy Linh" userId="9df5066e-d0b0-4ebc-aceb-99a7e95bf49f" providerId="ADAL" clId="{734F2128-CC74-427C-AD94-600942EE9C4E}" dt="2024-07-01T10:36:45.141" v="2013" actId="1076"/>
          <ac:spMkLst>
            <pc:docMk/>
            <pc:sldMk cId="311989702" sldId="326"/>
            <ac:spMk id="15" creationId="{51658C4F-2D2F-C5B3-3846-9676F319EBA6}"/>
          </ac:spMkLst>
        </pc:spChg>
        <pc:spChg chg="mod">
          <ac:chgData name="BUI Thuy Linh" userId="9df5066e-d0b0-4ebc-aceb-99a7e95bf49f" providerId="ADAL" clId="{734F2128-CC74-427C-AD94-600942EE9C4E}" dt="2024-07-01T10:08:24.979" v="1818" actId="1076"/>
          <ac:spMkLst>
            <pc:docMk/>
            <pc:sldMk cId="311989702" sldId="326"/>
            <ac:spMk id="16" creationId="{82D6E61C-65F2-2A84-C2D3-BD2BFCD99E38}"/>
          </ac:spMkLst>
        </pc:spChg>
        <pc:spChg chg="mod">
          <ac:chgData name="BUI Thuy Linh" userId="9df5066e-d0b0-4ebc-aceb-99a7e95bf49f" providerId="ADAL" clId="{734F2128-CC74-427C-AD94-600942EE9C4E}" dt="2024-07-01T10:08:24.979" v="1818" actId="1076"/>
          <ac:spMkLst>
            <pc:docMk/>
            <pc:sldMk cId="311989702" sldId="326"/>
            <ac:spMk id="20" creationId="{FF6A3C4C-6BBA-9AC2-6362-88DDEC2AB59A}"/>
          </ac:spMkLst>
        </pc:spChg>
        <pc:spChg chg="del topLvl">
          <ac:chgData name="BUI Thuy Linh" userId="9df5066e-d0b0-4ebc-aceb-99a7e95bf49f" providerId="ADAL" clId="{734F2128-CC74-427C-AD94-600942EE9C4E}" dt="2024-07-01T10:08:18.663" v="1814" actId="478"/>
          <ac:spMkLst>
            <pc:docMk/>
            <pc:sldMk cId="311989702" sldId="326"/>
            <ac:spMk id="24" creationId="{62956DA3-DB49-E149-6B07-9B6AD1C8ECEF}"/>
          </ac:spMkLst>
        </pc:spChg>
        <pc:spChg chg="del topLvl">
          <ac:chgData name="BUI Thuy Linh" userId="9df5066e-d0b0-4ebc-aceb-99a7e95bf49f" providerId="ADAL" clId="{734F2128-CC74-427C-AD94-600942EE9C4E}" dt="2024-07-01T10:08:14.849" v="1812" actId="478"/>
          <ac:spMkLst>
            <pc:docMk/>
            <pc:sldMk cId="311989702" sldId="326"/>
            <ac:spMk id="25" creationId="{B905DA05-ED9F-C7E7-1B97-613443B10904}"/>
          </ac:spMkLst>
        </pc:spChg>
        <pc:grpChg chg="mod">
          <ac:chgData name="BUI Thuy Linh" userId="9df5066e-d0b0-4ebc-aceb-99a7e95bf49f" providerId="ADAL" clId="{734F2128-CC74-427C-AD94-600942EE9C4E}" dt="2024-07-01T10:36:36.264" v="2010" actId="14100"/>
          <ac:grpSpMkLst>
            <pc:docMk/>
            <pc:sldMk cId="311989702" sldId="326"/>
            <ac:grpSpMk id="10" creationId="{7F632638-2E56-FBEC-94E8-8DBA6173C19D}"/>
          </ac:grpSpMkLst>
        </pc:grpChg>
        <pc:grpChg chg="mod">
          <ac:chgData name="BUI Thuy Linh" userId="9df5066e-d0b0-4ebc-aceb-99a7e95bf49f" providerId="ADAL" clId="{734F2128-CC74-427C-AD94-600942EE9C4E}" dt="2024-07-01T10:08:33.620" v="1820" actId="1076"/>
          <ac:grpSpMkLst>
            <pc:docMk/>
            <pc:sldMk cId="311989702" sldId="326"/>
            <ac:grpSpMk id="11" creationId="{194F2D33-5D9A-3DBB-15C3-256FB06870A5}"/>
          </ac:grpSpMkLst>
        </pc:grpChg>
        <pc:grpChg chg="mod">
          <ac:chgData name="BUI Thuy Linh" userId="9df5066e-d0b0-4ebc-aceb-99a7e95bf49f" providerId="ADAL" clId="{734F2128-CC74-427C-AD94-600942EE9C4E}" dt="2024-07-01T10:36:36.264" v="2010" actId="14100"/>
          <ac:grpSpMkLst>
            <pc:docMk/>
            <pc:sldMk cId="311989702" sldId="326"/>
            <ac:grpSpMk id="14" creationId="{D1A03619-44FA-7F64-308C-40215D523252}"/>
          </ac:grpSpMkLst>
        </pc:grpChg>
        <pc:grpChg chg="mod">
          <ac:chgData name="BUI Thuy Linh" userId="9df5066e-d0b0-4ebc-aceb-99a7e95bf49f" providerId="ADAL" clId="{734F2128-CC74-427C-AD94-600942EE9C4E}" dt="2024-07-01T10:08:24.979" v="1818" actId="1076"/>
          <ac:grpSpMkLst>
            <pc:docMk/>
            <pc:sldMk cId="311989702" sldId="326"/>
            <ac:grpSpMk id="22" creationId="{AD617EA5-8C49-8548-1A66-4B2E1A2A4E2C}"/>
          </ac:grpSpMkLst>
        </pc:grpChg>
        <pc:grpChg chg="del">
          <ac:chgData name="BUI Thuy Linh" userId="9df5066e-d0b0-4ebc-aceb-99a7e95bf49f" providerId="ADAL" clId="{734F2128-CC74-427C-AD94-600942EE9C4E}" dt="2024-07-01T10:08:14.849" v="1812" actId="478"/>
          <ac:grpSpMkLst>
            <pc:docMk/>
            <pc:sldMk cId="311989702" sldId="326"/>
            <ac:grpSpMk id="23" creationId="{CEE263F2-EEA6-234F-234A-F7DFDAF7DF76}"/>
          </ac:grpSpMkLst>
        </pc:grpChg>
        <pc:picChg chg="mod">
          <ac:chgData name="BUI Thuy Linh" userId="9df5066e-d0b0-4ebc-aceb-99a7e95bf49f" providerId="ADAL" clId="{734F2128-CC74-427C-AD94-600942EE9C4E}" dt="2024-07-01T10:36:36.264" v="2010" actId="14100"/>
          <ac:picMkLst>
            <pc:docMk/>
            <pc:sldMk cId="311989702" sldId="326"/>
            <ac:picMk id="2" creationId="{BD43F853-39C4-757A-3EA4-24A5DC434540}"/>
          </ac:picMkLst>
        </pc:picChg>
        <pc:picChg chg="mod">
          <ac:chgData name="BUI Thuy Linh" userId="9df5066e-d0b0-4ebc-aceb-99a7e95bf49f" providerId="ADAL" clId="{734F2128-CC74-427C-AD94-600942EE9C4E}" dt="2024-07-01T10:08:33.620" v="1820" actId="1076"/>
          <ac:picMkLst>
            <pc:docMk/>
            <pc:sldMk cId="311989702" sldId="326"/>
            <ac:picMk id="4" creationId="{59454ACC-38AB-CBF5-E18B-33FAF0F4DF1F}"/>
          </ac:picMkLst>
        </pc:picChg>
        <pc:picChg chg="mod">
          <ac:chgData name="BUI Thuy Linh" userId="9df5066e-d0b0-4ebc-aceb-99a7e95bf49f" providerId="ADAL" clId="{734F2128-CC74-427C-AD94-600942EE9C4E}" dt="2024-07-01T10:36:36.264" v="2010" actId="14100"/>
          <ac:picMkLst>
            <pc:docMk/>
            <pc:sldMk cId="311989702" sldId="326"/>
            <ac:picMk id="6" creationId="{2D9B83EA-69D0-A75B-38C2-9691E391F444}"/>
          </ac:picMkLst>
        </pc:picChg>
        <pc:picChg chg="mod">
          <ac:chgData name="BUI Thuy Linh" userId="9df5066e-d0b0-4ebc-aceb-99a7e95bf49f" providerId="ADAL" clId="{734F2128-CC74-427C-AD94-600942EE9C4E}" dt="2024-07-01T10:36:36.264" v="2010" actId="14100"/>
          <ac:picMkLst>
            <pc:docMk/>
            <pc:sldMk cId="311989702" sldId="326"/>
            <ac:picMk id="8" creationId="{230F8BA8-4026-50AA-912F-60441F638E34}"/>
          </ac:picMkLst>
        </pc:picChg>
        <pc:picChg chg="mod">
          <ac:chgData name="BUI Thuy Linh" userId="9df5066e-d0b0-4ebc-aceb-99a7e95bf49f" providerId="ADAL" clId="{734F2128-CC74-427C-AD94-600942EE9C4E}" dt="2024-07-01T10:36:43.356" v="2012" actId="1076"/>
          <ac:picMkLst>
            <pc:docMk/>
            <pc:sldMk cId="311989702" sldId="326"/>
            <ac:picMk id="13" creationId="{8F17CD08-C5AE-8AF4-CE2B-231ADC88809D}"/>
          </ac:picMkLst>
        </pc:picChg>
        <pc:picChg chg="mod">
          <ac:chgData name="BUI Thuy Linh" userId="9df5066e-d0b0-4ebc-aceb-99a7e95bf49f" providerId="ADAL" clId="{734F2128-CC74-427C-AD94-600942EE9C4E}" dt="2024-07-01T10:08:24.979" v="1818" actId="1076"/>
          <ac:picMkLst>
            <pc:docMk/>
            <pc:sldMk cId="311989702" sldId="326"/>
            <ac:picMk id="17" creationId="{C56784B0-40E5-0589-1231-2FE5E3AE1039}"/>
          </ac:picMkLst>
        </pc:picChg>
        <pc:picChg chg="del">
          <ac:chgData name="BUI Thuy Linh" userId="9df5066e-d0b0-4ebc-aceb-99a7e95bf49f" providerId="ADAL" clId="{734F2128-CC74-427C-AD94-600942EE9C4E}" dt="2024-07-01T10:08:15.971" v="1813" actId="478"/>
          <ac:picMkLst>
            <pc:docMk/>
            <pc:sldMk cId="311989702" sldId="326"/>
            <ac:picMk id="18" creationId="{7493D0F1-8E6F-4DEC-CCA0-E00449A45EED}"/>
          </ac:picMkLst>
        </pc:picChg>
        <pc:picChg chg="del">
          <ac:chgData name="BUI Thuy Linh" userId="9df5066e-d0b0-4ebc-aceb-99a7e95bf49f" providerId="ADAL" clId="{734F2128-CC74-427C-AD94-600942EE9C4E}" dt="2024-07-01T10:08:19.441" v="1815" actId="478"/>
          <ac:picMkLst>
            <pc:docMk/>
            <pc:sldMk cId="311989702" sldId="326"/>
            <ac:picMk id="19" creationId="{2D363EAC-4BF3-E8E0-73CD-40345D50CDFE}"/>
          </ac:picMkLst>
        </pc:picChg>
        <pc:picChg chg="mod">
          <ac:chgData name="BUI Thuy Linh" userId="9df5066e-d0b0-4ebc-aceb-99a7e95bf49f" providerId="ADAL" clId="{734F2128-CC74-427C-AD94-600942EE9C4E}" dt="2024-07-01T10:36:36.264" v="2010" actId="14100"/>
          <ac:picMkLst>
            <pc:docMk/>
            <pc:sldMk cId="311989702" sldId="326"/>
            <ac:picMk id="2050" creationId="{79F0FCB1-052D-9223-1594-94FF43236BDB}"/>
          </ac:picMkLst>
        </pc:picChg>
        <pc:picChg chg="mod">
          <ac:chgData name="BUI Thuy Linh" userId="9df5066e-d0b0-4ebc-aceb-99a7e95bf49f" providerId="ADAL" clId="{734F2128-CC74-427C-AD94-600942EE9C4E}" dt="2024-07-01T10:36:36.264" v="2010" actId="14100"/>
          <ac:picMkLst>
            <pc:docMk/>
            <pc:sldMk cId="311989702" sldId="326"/>
            <ac:picMk id="2052" creationId="{82C40896-A865-6EE1-DECA-EB9660F71C8A}"/>
          </ac:picMkLst>
        </pc:picChg>
        <pc:picChg chg="mod">
          <ac:chgData name="BUI Thuy Linh" userId="9df5066e-d0b0-4ebc-aceb-99a7e95bf49f" providerId="ADAL" clId="{734F2128-CC74-427C-AD94-600942EE9C4E}" dt="2024-07-01T10:36:36.264" v="2010" actId="14100"/>
          <ac:picMkLst>
            <pc:docMk/>
            <pc:sldMk cId="311989702" sldId="326"/>
            <ac:picMk id="2054" creationId="{1F65F06B-502A-6711-DBE7-50B52C8489A6}"/>
          </ac:picMkLst>
        </pc:picChg>
        <pc:picChg chg="mod">
          <ac:chgData name="BUI Thuy Linh" userId="9df5066e-d0b0-4ebc-aceb-99a7e95bf49f" providerId="ADAL" clId="{734F2128-CC74-427C-AD94-600942EE9C4E}" dt="2024-07-01T10:36:36.264" v="2010" actId="14100"/>
          <ac:picMkLst>
            <pc:docMk/>
            <pc:sldMk cId="311989702" sldId="326"/>
            <ac:picMk id="2056" creationId="{624406CF-4B5B-47A8-0D00-3D5C3A0DD1BE}"/>
          </ac:picMkLst>
        </pc:picChg>
        <pc:picChg chg="mod">
          <ac:chgData name="BUI Thuy Linh" userId="9df5066e-d0b0-4ebc-aceb-99a7e95bf49f" providerId="ADAL" clId="{734F2128-CC74-427C-AD94-600942EE9C4E}" dt="2024-07-01T10:36:36.264" v="2010" actId="14100"/>
          <ac:picMkLst>
            <pc:docMk/>
            <pc:sldMk cId="311989702" sldId="326"/>
            <ac:picMk id="2060" creationId="{41733E1A-42ED-E658-93BA-D77C2A8D2913}"/>
          </ac:picMkLst>
        </pc:picChg>
        <pc:picChg chg="mod">
          <ac:chgData name="BUI Thuy Linh" userId="9df5066e-d0b0-4ebc-aceb-99a7e95bf49f" providerId="ADAL" clId="{734F2128-CC74-427C-AD94-600942EE9C4E}" dt="2024-07-01T10:36:36.264" v="2010" actId="14100"/>
          <ac:picMkLst>
            <pc:docMk/>
            <pc:sldMk cId="311989702" sldId="326"/>
            <ac:picMk id="2062" creationId="{984825C9-91B3-E122-3FFC-A668F7849EFC}"/>
          </ac:picMkLst>
        </pc:picChg>
        <pc:picChg chg="mod">
          <ac:chgData name="BUI Thuy Linh" userId="9df5066e-d0b0-4ebc-aceb-99a7e95bf49f" providerId="ADAL" clId="{734F2128-CC74-427C-AD94-600942EE9C4E}" dt="2024-07-01T10:36:36.264" v="2010" actId="14100"/>
          <ac:picMkLst>
            <pc:docMk/>
            <pc:sldMk cId="311989702" sldId="326"/>
            <ac:picMk id="2064" creationId="{B4070553-56E3-E1C6-4D17-41EB660CFC19}"/>
          </ac:picMkLst>
        </pc:picChg>
        <pc:picChg chg="mod">
          <ac:chgData name="BUI Thuy Linh" userId="9df5066e-d0b0-4ebc-aceb-99a7e95bf49f" providerId="ADAL" clId="{734F2128-CC74-427C-AD94-600942EE9C4E}" dt="2024-07-01T10:36:36.264" v="2010" actId="14100"/>
          <ac:picMkLst>
            <pc:docMk/>
            <pc:sldMk cId="311989702" sldId="326"/>
            <ac:picMk id="2066" creationId="{89452E6F-62AE-E717-5B07-3216E551FDBE}"/>
          </ac:picMkLst>
        </pc:picChg>
        <pc:picChg chg="mod">
          <ac:chgData name="BUI Thuy Linh" userId="9df5066e-d0b0-4ebc-aceb-99a7e95bf49f" providerId="ADAL" clId="{734F2128-CC74-427C-AD94-600942EE9C4E}" dt="2024-07-01T10:36:41.764" v="2011" actId="1076"/>
          <ac:picMkLst>
            <pc:docMk/>
            <pc:sldMk cId="311989702" sldId="326"/>
            <ac:picMk id="2068" creationId="{A4177940-6D91-8E41-D686-D347A8DBE29C}"/>
          </ac:picMkLst>
        </pc:picChg>
        <pc:picChg chg="mod">
          <ac:chgData name="BUI Thuy Linh" userId="9df5066e-d0b0-4ebc-aceb-99a7e95bf49f" providerId="ADAL" clId="{734F2128-CC74-427C-AD94-600942EE9C4E}" dt="2024-07-01T10:36:46.795" v="2014" actId="1076"/>
          <ac:picMkLst>
            <pc:docMk/>
            <pc:sldMk cId="311989702" sldId="326"/>
            <ac:picMk id="2070" creationId="{BA35FFEA-D1AF-E144-971D-D2A110F38AF4}"/>
          </ac:picMkLst>
        </pc:picChg>
        <pc:picChg chg="mod">
          <ac:chgData name="BUI Thuy Linh" userId="9df5066e-d0b0-4ebc-aceb-99a7e95bf49f" providerId="ADAL" clId="{734F2128-CC74-427C-AD94-600942EE9C4E}" dt="2024-07-01T10:08:33.620" v="1820" actId="1076"/>
          <ac:picMkLst>
            <pc:docMk/>
            <pc:sldMk cId="311989702" sldId="326"/>
            <ac:picMk id="3074" creationId="{4A14858C-95EC-9FF7-602A-1F036C87A0EC}"/>
          </ac:picMkLst>
        </pc:picChg>
      </pc:sldChg>
    </pc:docChg>
  </pc:docChgLst>
  <pc:docChgLst>
    <pc:chgData name="Takehara Kazuyo" userId="6c1305eccc517997" providerId="LiveId" clId="{AF253880-F7E9-497D-9BA3-F76DE2B137C4}"/>
    <pc:docChg chg="modSld">
      <pc:chgData name="Takehara Kazuyo" userId="6c1305eccc517997" providerId="LiveId" clId="{AF253880-F7E9-497D-9BA3-F76DE2B137C4}" dt="2021-05-17T10:36:01.464" v="11"/>
      <pc:docMkLst>
        <pc:docMk/>
      </pc:docMkLst>
      <pc:sldChg chg="modNotesTx">
        <pc:chgData name="Takehara Kazuyo" userId="6c1305eccc517997" providerId="LiveId" clId="{AF253880-F7E9-497D-9BA3-F76DE2B137C4}" dt="2021-05-17T10:35:20.594" v="10" actId="20577"/>
        <pc:sldMkLst>
          <pc:docMk/>
          <pc:sldMk cId="0" sldId="287"/>
        </pc:sldMkLst>
      </pc:sldChg>
      <pc:sldChg chg="modCm">
        <pc:chgData name="Takehara Kazuyo" userId="6c1305eccc517997" providerId="LiveId" clId="{AF253880-F7E9-497D-9BA3-F76DE2B137C4}" dt="2021-05-17T10:36:01.464" v="11"/>
        <pc:sldMkLst>
          <pc:docMk/>
          <pc:sldMk cId="1042918492" sldId="294"/>
        </pc:sldMkLst>
      </pc:sldChg>
      <pc:sldChg chg="modNotesTx">
        <pc:chgData name="Takehara Kazuyo" userId="6c1305eccc517997" providerId="LiveId" clId="{AF253880-F7E9-497D-9BA3-F76DE2B137C4}" dt="2021-05-17T10:32:58.926" v="2" actId="20577"/>
        <pc:sldMkLst>
          <pc:docMk/>
          <pc:sldMk cId="1429468461" sldId="299"/>
        </pc:sldMkLst>
      </pc:sldChg>
    </pc:docChg>
  </pc:docChgLst>
  <pc:docChgLst>
    <pc:chgData name="大熊　陽子" userId="52636d25-8b41-47fd-b3c8-6fdddae569b5" providerId="ADAL" clId="{555DF5DF-3199-47DF-93E1-26067FA4A92E}"/>
    <pc:docChg chg="modSld sldOrd">
      <pc:chgData name="大熊　陽子" userId="52636d25-8b41-47fd-b3c8-6fdddae569b5" providerId="ADAL" clId="{555DF5DF-3199-47DF-93E1-26067FA4A92E}" dt="2024-07-04T08:13:57.753" v="1"/>
      <pc:docMkLst>
        <pc:docMk/>
      </pc:docMkLst>
      <pc:sldChg chg="ord">
        <pc:chgData name="大熊　陽子" userId="52636d25-8b41-47fd-b3c8-6fdddae569b5" providerId="ADAL" clId="{555DF5DF-3199-47DF-93E1-26067FA4A92E}" dt="2024-07-04T08:13:57.753" v="1"/>
        <pc:sldMkLst>
          <pc:docMk/>
          <pc:sldMk cId="0" sldId="261"/>
        </pc:sldMkLst>
      </pc:sldChg>
    </pc:docChg>
  </pc:docChgLst>
  <pc:docChgLst>
    <pc:chgData name="NGUYEN Thi Thanh Minh" userId="d0210a8f-6340-4559-bd9b-bdc1aa20c394" providerId="ADAL" clId="{9ECA8702-2E45-41CF-BA16-098D68732781}"/>
    <pc:docChg chg="modSld sldOrd">
      <pc:chgData name="NGUYEN Thi Thanh Minh" userId="d0210a8f-6340-4559-bd9b-bdc1aa20c394" providerId="ADAL" clId="{9ECA8702-2E45-41CF-BA16-098D68732781}" dt="2022-11-08T04:22:50.272" v="1"/>
      <pc:docMkLst>
        <pc:docMk/>
      </pc:docMkLst>
      <pc:sldChg chg="ord">
        <pc:chgData name="NGUYEN Thi Thanh Minh" userId="d0210a8f-6340-4559-bd9b-bdc1aa20c394" providerId="ADAL" clId="{9ECA8702-2E45-41CF-BA16-098D68732781}" dt="2022-11-08T04:22:50.272" v="1"/>
        <pc:sldMkLst>
          <pc:docMk/>
          <pc:sldMk cId="0" sldId="272"/>
        </pc:sldMkLst>
      </pc:sldChg>
    </pc:docChg>
  </pc:docChgLst>
  <pc:docChgLst>
    <pc:chgData name="BUI Thuy Linh" userId="S::linhbt@jpf.go.jp::9df5066e-d0b0-4ebc-aceb-99a7e95bf49f" providerId="AD" clId="Web-{28E235B0-4822-8BB3-BE14-634818B0167B}"/>
    <pc:docChg chg="modSld">
      <pc:chgData name="BUI Thuy Linh" userId="S::linhbt@jpf.go.jp::9df5066e-d0b0-4ebc-aceb-99a7e95bf49f" providerId="AD" clId="Web-{28E235B0-4822-8BB3-BE14-634818B0167B}" dt="2024-07-04T04:26:07.901" v="17"/>
      <pc:docMkLst>
        <pc:docMk/>
      </pc:docMkLst>
      <pc:sldChg chg="modNotes">
        <pc:chgData name="BUI Thuy Linh" userId="S::linhbt@jpf.go.jp::9df5066e-d0b0-4ebc-aceb-99a7e95bf49f" providerId="AD" clId="Web-{28E235B0-4822-8BB3-BE14-634818B0167B}" dt="2024-07-04T04:26:07.901" v="17"/>
        <pc:sldMkLst>
          <pc:docMk/>
          <pc:sldMk cId="0" sldId="286"/>
        </pc:sldMkLst>
      </pc:sldChg>
    </pc:docChg>
  </pc:docChgLst>
  <pc:docChgLst>
    <pc:chgData name="Takehara Kazuyo" userId="6c1305eccc517997" providerId="LiveId" clId="{344E1B5C-8405-479A-9F04-4A165206EC89}"/>
    <pc:docChg chg="undo custSel modSld">
      <pc:chgData name="Takehara Kazuyo" userId="6c1305eccc517997" providerId="LiveId" clId="{344E1B5C-8405-479A-9F04-4A165206EC89}" dt="2021-05-17T10:26:50.506" v="794" actId="20577"/>
      <pc:docMkLst>
        <pc:docMk/>
      </pc:docMkLst>
      <pc:sldChg chg="modSp mod">
        <pc:chgData name="Takehara Kazuyo" userId="6c1305eccc517997" providerId="LiveId" clId="{344E1B5C-8405-479A-9F04-4A165206EC89}" dt="2021-05-14T06:14:42.606" v="442" actId="1037"/>
        <pc:sldMkLst>
          <pc:docMk/>
          <pc:sldMk cId="0" sldId="257"/>
        </pc:sldMkLst>
        <pc:picChg chg="mod">
          <ac:chgData name="Takehara Kazuyo" userId="6c1305eccc517997" providerId="LiveId" clId="{344E1B5C-8405-479A-9F04-4A165206EC89}" dt="2021-05-14T06:14:08.154" v="432" actId="14100"/>
          <ac:picMkLst>
            <pc:docMk/>
            <pc:sldMk cId="0" sldId="257"/>
            <ac:picMk id="11" creationId="{F896BDA3-34D5-4415-B30F-099AE94FD36E}"/>
          </ac:picMkLst>
        </pc:picChg>
        <pc:picChg chg="mod">
          <ac:chgData name="Takehara Kazuyo" userId="6c1305eccc517997" providerId="LiveId" clId="{344E1B5C-8405-479A-9F04-4A165206EC89}" dt="2021-05-14T06:14:42.606" v="442" actId="1037"/>
          <ac:picMkLst>
            <pc:docMk/>
            <pc:sldMk cId="0" sldId="257"/>
            <ac:picMk id="100" creationId="{00000000-0000-0000-0000-000000000000}"/>
          </ac:picMkLst>
        </pc:picChg>
        <pc:picChg chg="mod">
          <ac:chgData name="Takehara Kazuyo" userId="6c1305eccc517997" providerId="LiveId" clId="{344E1B5C-8405-479A-9F04-4A165206EC89}" dt="2021-05-14T06:14:24.315" v="435" actId="1076"/>
          <ac:picMkLst>
            <pc:docMk/>
            <pc:sldMk cId="0" sldId="257"/>
            <ac:picMk id="101" creationId="{00000000-0000-0000-0000-000000000000}"/>
          </ac:picMkLst>
        </pc:picChg>
        <pc:picChg chg="mod">
          <ac:chgData name="Takehara Kazuyo" userId="6c1305eccc517997" providerId="LiveId" clId="{344E1B5C-8405-479A-9F04-4A165206EC89}" dt="2021-05-14T06:14:22.581" v="434" actId="1076"/>
          <ac:picMkLst>
            <pc:docMk/>
            <pc:sldMk cId="0" sldId="257"/>
            <ac:picMk id="104" creationId="{00000000-0000-0000-0000-000000000000}"/>
          </ac:picMkLst>
        </pc:picChg>
        <pc:picChg chg="mod">
          <ac:chgData name="Takehara Kazuyo" userId="6c1305eccc517997" providerId="LiveId" clId="{344E1B5C-8405-479A-9F04-4A165206EC89}" dt="2021-05-14T06:14:16.226" v="433" actId="1076"/>
          <ac:picMkLst>
            <pc:docMk/>
            <pc:sldMk cId="0" sldId="257"/>
            <ac:picMk id="1026" creationId="{5798858E-EA47-497D-AED2-E922D679AF21}"/>
          </ac:picMkLst>
        </pc:picChg>
      </pc:sldChg>
      <pc:sldChg chg="modSp mod">
        <pc:chgData name="Takehara Kazuyo" userId="6c1305eccc517997" providerId="LiveId" clId="{344E1B5C-8405-479A-9F04-4A165206EC89}" dt="2021-05-14T06:16:05.825" v="468" actId="1038"/>
        <pc:sldMkLst>
          <pc:docMk/>
          <pc:sldMk cId="0" sldId="258"/>
        </pc:sldMkLst>
        <pc:picChg chg="mod">
          <ac:chgData name="Takehara Kazuyo" userId="6c1305eccc517997" providerId="LiveId" clId="{344E1B5C-8405-479A-9F04-4A165206EC89}" dt="2021-05-14T06:15:58.045" v="464" actId="1037"/>
          <ac:picMkLst>
            <pc:docMk/>
            <pc:sldMk cId="0" sldId="258"/>
            <ac:picMk id="9" creationId="{32AA9351-B1D7-4305-BBA8-0CB393C941C6}"/>
          </ac:picMkLst>
        </pc:picChg>
        <pc:picChg chg="mod">
          <ac:chgData name="Takehara Kazuyo" userId="6c1305eccc517997" providerId="LiveId" clId="{344E1B5C-8405-479A-9F04-4A165206EC89}" dt="2021-05-14T06:15:37.496" v="450" actId="1076"/>
          <ac:picMkLst>
            <pc:docMk/>
            <pc:sldMk cId="0" sldId="258"/>
            <ac:picMk id="113" creationId="{00000000-0000-0000-0000-000000000000}"/>
          </ac:picMkLst>
        </pc:picChg>
        <pc:picChg chg="mod">
          <ac:chgData name="Takehara Kazuyo" userId="6c1305eccc517997" providerId="LiveId" clId="{344E1B5C-8405-479A-9F04-4A165206EC89}" dt="2021-05-14T06:15:41.901" v="451" actId="1076"/>
          <ac:picMkLst>
            <pc:docMk/>
            <pc:sldMk cId="0" sldId="258"/>
            <ac:picMk id="114" creationId="{00000000-0000-0000-0000-000000000000}"/>
          </ac:picMkLst>
        </pc:picChg>
        <pc:picChg chg="mod">
          <ac:chgData name="Takehara Kazuyo" userId="6c1305eccc517997" providerId="LiveId" clId="{344E1B5C-8405-479A-9F04-4A165206EC89}" dt="2021-05-14T06:15:58.045" v="464" actId="1037"/>
          <ac:picMkLst>
            <pc:docMk/>
            <pc:sldMk cId="0" sldId="258"/>
            <ac:picMk id="115" creationId="{00000000-0000-0000-0000-000000000000}"/>
          </ac:picMkLst>
        </pc:picChg>
        <pc:picChg chg="mod">
          <ac:chgData name="Takehara Kazuyo" userId="6c1305eccc517997" providerId="LiveId" clId="{344E1B5C-8405-479A-9F04-4A165206EC89}" dt="2021-05-14T06:16:05.825" v="468" actId="1038"/>
          <ac:picMkLst>
            <pc:docMk/>
            <pc:sldMk cId="0" sldId="258"/>
            <ac:picMk id="116" creationId="{00000000-0000-0000-0000-000000000000}"/>
          </ac:picMkLst>
        </pc:picChg>
      </pc:sldChg>
      <pc:sldChg chg="modNotesTx">
        <pc:chgData name="Takehara Kazuyo" userId="6c1305eccc517997" providerId="LiveId" clId="{344E1B5C-8405-479A-9F04-4A165206EC89}" dt="2021-05-17T10:26:50.506" v="794" actId="20577"/>
        <pc:sldMkLst>
          <pc:docMk/>
          <pc:sldMk cId="0" sldId="282"/>
        </pc:sldMkLst>
      </pc:sldChg>
      <pc:sldChg chg="delCm modNotesTx">
        <pc:chgData name="Takehara Kazuyo" userId="6c1305eccc517997" providerId="LiveId" clId="{344E1B5C-8405-479A-9F04-4A165206EC89}" dt="2021-05-14T07:10:11.894" v="789" actId="6549"/>
        <pc:sldMkLst>
          <pc:docMk/>
          <pc:sldMk cId="0" sldId="283"/>
        </pc:sldMkLst>
      </pc:sldChg>
      <pc:sldChg chg="delCm modNotesTx">
        <pc:chgData name="Takehara Kazuyo" userId="6c1305eccc517997" providerId="LiveId" clId="{344E1B5C-8405-479A-9F04-4A165206EC89}" dt="2021-05-14T06:36:40.886" v="755" actId="20577"/>
        <pc:sldMkLst>
          <pc:docMk/>
          <pc:sldMk cId="0" sldId="286"/>
        </pc:sldMkLst>
      </pc:sldChg>
      <pc:sldChg chg="delCm">
        <pc:chgData name="Takehara Kazuyo" userId="6c1305eccc517997" providerId="LiveId" clId="{344E1B5C-8405-479A-9F04-4A165206EC89}" dt="2021-05-14T06:30:10.681" v="567" actId="1592"/>
        <pc:sldMkLst>
          <pc:docMk/>
          <pc:sldMk cId="0" sldId="287"/>
        </pc:sldMkLst>
      </pc:sldChg>
      <pc:sldChg chg="addCm modCm">
        <pc:chgData name="Takehara Kazuyo" userId="6c1305eccc517997" providerId="LiveId" clId="{344E1B5C-8405-479A-9F04-4A165206EC89}" dt="2021-05-14T06:49:05.744" v="786"/>
        <pc:sldMkLst>
          <pc:docMk/>
          <pc:sldMk cId="0" sldId="293"/>
        </pc:sldMkLst>
      </pc:sldChg>
      <pc:sldChg chg="modCm">
        <pc:chgData name="Takehara Kazuyo" userId="6c1305eccc517997" providerId="LiveId" clId="{344E1B5C-8405-479A-9F04-4A165206EC89}" dt="2021-05-14T07:13:06.683" v="790"/>
        <pc:sldMkLst>
          <pc:docMk/>
          <pc:sldMk cId="1042918492" sldId="294"/>
        </pc:sldMkLst>
      </pc:sldChg>
      <pc:sldChg chg="modSp modAnim modCm modNotesTx">
        <pc:chgData name="Takehara Kazuyo" userId="6c1305eccc517997" providerId="LiveId" clId="{344E1B5C-8405-479A-9F04-4A165206EC89}" dt="2021-05-14T07:03:55.732" v="788" actId="20577"/>
        <pc:sldMkLst>
          <pc:docMk/>
          <pc:sldMk cId="1996979374" sldId="295"/>
        </pc:sldMkLst>
        <pc:spChg chg="mod">
          <ac:chgData name="Takehara Kazuyo" userId="6c1305eccc517997" providerId="LiveId" clId="{344E1B5C-8405-479A-9F04-4A165206EC89}" dt="2021-05-13T07:29:42.902" v="154" actId="20577"/>
          <ac:spMkLst>
            <pc:docMk/>
            <pc:sldMk cId="1996979374" sldId="295"/>
            <ac:spMk id="9" creationId="{1061ED56-4186-4BED-90E4-59D89BC5BE89}"/>
          </ac:spMkLst>
        </pc:spChg>
      </pc:sldChg>
      <pc:sldChg chg="addSp delSp modSp mod modAnim">
        <pc:chgData name="Takehara Kazuyo" userId="6c1305eccc517997" providerId="LiveId" clId="{344E1B5C-8405-479A-9F04-4A165206EC89}" dt="2021-05-14T06:26:47.462" v="526" actId="14100"/>
        <pc:sldMkLst>
          <pc:docMk/>
          <pc:sldMk cId="2785071344" sldId="296"/>
        </pc:sldMkLst>
        <pc:spChg chg="add mod topLvl">
          <ac:chgData name="Takehara Kazuyo" userId="6c1305eccc517997" providerId="LiveId" clId="{344E1B5C-8405-479A-9F04-4A165206EC89}" dt="2021-05-14T06:25:55.294" v="522" actId="164"/>
          <ac:spMkLst>
            <pc:docMk/>
            <pc:sldMk cId="2785071344" sldId="296"/>
            <ac:spMk id="2" creationId="{5A6350E1-2D7C-4ACB-822A-A4EB27640D1C}"/>
          </ac:spMkLst>
        </pc:spChg>
        <pc:spChg chg="add mod">
          <ac:chgData name="Takehara Kazuyo" userId="6c1305eccc517997" providerId="LiveId" clId="{344E1B5C-8405-479A-9F04-4A165206EC89}" dt="2021-05-14T06:26:47.462" v="526" actId="14100"/>
          <ac:spMkLst>
            <pc:docMk/>
            <pc:sldMk cId="2785071344" sldId="296"/>
            <ac:spMk id="4" creationId="{B13049FC-E655-42C1-AB63-93577F506C09}"/>
          </ac:spMkLst>
        </pc:spChg>
        <pc:spChg chg="add mod topLvl">
          <ac:chgData name="Takehara Kazuyo" userId="6c1305eccc517997" providerId="LiveId" clId="{344E1B5C-8405-479A-9F04-4A165206EC89}" dt="2021-05-14T06:25:55.294" v="522" actId="164"/>
          <ac:spMkLst>
            <pc:docMk/>
            <pc:sldMk cId="2785071344" sldId="296"/>
            <ac:spMk id="9" creationId="{D446E760-F210-4392-9F0F-EC9668D428B0}"/>
          </ac:spMkLst>
        </pc:spChg>
        <pc:grpChg chg="add del mod">
          <ac:chgData name="Takehara Kazuyo" userId="6c1305eccc517997" providerId="LiveId" clId="{344E1B5C-8405-479A-9F04-4A165206EC89}" dt="2021-05-14T06:25:29.801" v="518" actId="165"/>
          <ac:grpSpMkLst>
            <pc:docMk/>
            <pc:sldMk cId="2785071344" sldId="296"/>
            <ac:grpSpMk id="3" creationId="{5E833148-66B0-4C89-BE94-8D71030EDFD0}"/>
          </ac:grpSpMkLst>
        </pc:grpChg>
        <pc:grpChg chg="add mod">
          <ac:chgData name="Takehara Kazuyo" userId="6c1305eccc517997" providerId="LiveId" clId="{344E1B5C-8405-479A-9F04-4A165206EC89}" dt="2021-05-14T06:25:55.294" v="522" actId="164"/>
          <ac:grpSpMkLst>
            <pc:docMk/>
            <pc:sldMk cId="2785071344" sldId="296"/>
            <ac:grpSpMk id="6" creationId="{FF2893F8-9B83-4B7D-B5B2-8F90D0FDB41D}"/>
          </ac:grpSpMkLst>
        </pc:grpChg>
        <pc:picChg chg="mod topLvl modCrop">
          <ac:chgData name="Takehara Kazuyo" userId="6c1305eccc517997" providerId="LiveId" clId="{344E1B5C-8405-479A-9F04-4A165206EC89}" dt="2021-05-14T06:25:55.294" v="522" actId="164"/>
          <ac:picMkLst>
            <pc:docMk/>
            <pc:sldMk cId="2785071344" sldId="296"/>
            <ac:picMk id="5" creationId="{58A74FF0-A659-4D58-A3C3-A0F3E7F241FE}"/>
          </ac:picMkLst>
        </pc:picChg>
        <pc:picChg chg="mod">
          <ac:chgData name="Takehara Kazuyo" userId="6c1305eccc517997" providerId="LiveId" clId="{344E1B5C-8405-479A-9F04-4A165206EC89}" dt="2021-05-14T06:23:31.125" v="513" actId="1076"/>
          <ac:picMkLst>
            <pc:docMk/>
            <pc:sldMk cId="2785071344" sldId="296"/>
            <ac:picMk id="10242" creationId="{BEE66D74-1F94-427E-845A-C8CB62D1FD96}"/>
          </ac:picMkLst>
        </pc:picChg>
        <pc:picChg chg="mod">
          <ac:chgData name="Takehara Kazuyo" userId="6c1305eccc517997" providerId="LiveId" clId="{344E1B5C-8405-479A-9F04-4A165206EC89}" dt="2021-05-14T06:23:27.855" v="512" actId="1076"/>
          <ac:picMkLst>
            <pc:docMk/>
            <pc:sldMk cId="2785071344" sldId="296"/>
            <ac:picMk id="10244" creationId="{15CD9764-1DB9-4C7E-AF56-52237C8B8F3B}"/>
          </ac:picMkLst>
        </pc:picChg>
        <pc:picChg chg="mod">
          <ac:chgData name="Takehara Kazuyo" userId="6c1305eccc517997" providerId="LiveId" clId="{344E1B5C-8405-479A-9F04-4A165206EC89}" dt="2021-05-14T06:22:32.628" v="502" actId="1076"/>
          <ac:picMkLst>
            <pc:docMk/>
            <pc:sldMk cId="2785071344" sldId="296"/>
            <ac:picMk id="10246" creationId="{B4F85AA3-D5F4-4EEC-9843-6DE29A2A727A}"/>
          </ac:picMkLst>
        </pc:picChg>
      </pc:sldChg>
      <pc:sldChg chg="modSp mod modAnim modNotesTx">
        <pc:chgData name="Takehara Kazuyo" userId="6c1305eccc517997" providerId="LiveId" clId="{344E1B5C-8405-479A-9F04-4A165206EC89}" dt="2021-05-14T06:46:08.260" v="784"/>
        <pc:sldMkLst>
          <pc:docMk/>
          <pc:sldMk cId="833603291" sldId="297"/>
        </pc:sldMkLst>
        <pc:spChg chg="mod">
          <ac:chgData name="Takehara Kazuyo" userId="6c1305eccc517997" providerId="LiveId" clId="{344E1B5C-8405-479A-9F04-4A165206EC89}" dt="2021-05-13T07:32:10.733" v="402" actId="1076"/>
          <ac:spMkLst>
            <pc:docMk/>
            <pc:sldMk cId="833603291" sldId="297"/>
            <ac:spMk id="7" creationId="{FDE2A3BC-EF99-4ECE-B3FA-961E74A2D439}"/>
          </ac:spMkLst>
        </pc:spChg>
        <pc:spChg chg="mod">
          <ac:chgData name="Takehara Kazuyo" userId="6c1305eccc517997" providerId="LiveId" clId="{344E1B5C-8405-479A-9F04-4A165206EC89}" dt="2021-05-13T07:32:10.733" v="402" actId="1076"/>
          <ac:spMkLst>
            <pc:docMk/>
            <pc:sldMk cId="833603291" sldId="297"/>
            <ac:spMk id="8" creationId="{EE77C6BE-6C38-48AD-94EF-66CFDF46014B}"/>
          </ac:spMkLst>
        </pc:spChg>
        <pc:spChg chg="mod">
          <ac:chgData name="Takehara Kazuyo" userId="6c1305eccc517997" providerId="LiveId" clId="{344E1B5C-8405-479A-9F04-4A165206EC89}" dt="2021-05-13T07:32:03.649" v="401"/>
          <ac:spMkLst>
            <pc:docMk/>
            <pc:sldMk cId="833603291" sldId="297"/>
            <ac:spMk id="9" creationId="{1061ED56-4186-4BED-90E4-59D89BC5BE89}"/>
          </ac:spMkLst>
        </pc:spChg>
      </pc:sldChg>
      <pc:sldChg chg="modCm">
        <pc:chgData name="Takehara Kazuyo" userId="6c1305eccc517997" providerId="LiveId" clId="{344E1B5C-8405-479A-9F04-4A165206EC89}" dt="2021-05-14T07:15:43.442" v="793"/>
        <pc:sldMkLst>
          <pc:docMk/>
          <pc:sldMk cId="1429468461" sldId="299"/>
        </pc:sldMkLst>
      </pc:sldChg>
      <pc:sldChg chg="addSp delSp modSp mod delAnim modAnim addCm delCm modNotesTx">
        <pc:chgData name="Takehara Kazuyo" userId="6c1305eccc517997" providerId="LiveId" clId="{344E1B5C-8405-479A-9F04-4A165206EC89}" dt="2021-05-14T06:44:12.523" v="780" actId="20577"/>
        <pc:sldMkLst>
          <pc:docMk/>
          <pc:sldMk cId="824308527" sldId="301"/>
        </pc:sldMkLst>
        <pc:spChg chg="del">
          <ac:chgData name="Takehara Kazuyo" userId="6c1305eccc517997" providerId="LiveId" clId="{344E1B5C-8405-479A-9F04-4A165206EC89}" dt="2021-05-12T10:11:44.993" v="18" actId="478"/>
          <ac:spMkLst>
            <pc:docMk/>
            <pc:sldMk cId="824308527" sldId="301"/>
            <ac:spMk id="8" creationId="{50B601F0-2E17-4604-9752-C1C3F5BC84D6}"/>
          </ac:spMkLst>
        </pc:spChg>
        <pc:spChg chg="mod">
          <ac:chgData name="Takehara Kazuyo" userId="6c1305eccc517997" providerId="LiveId" clId="{344E1B5C-8405-479A-9F04-4A165206EC89}" dt="2021-05-12T10:19:47.744" v="147" actId="1035"/>
          <ac:spMkLst>
            <pc:docMk/>
            <pc:sldMk cId="824308527" sldId="301"/>
            <ac:spMk id="9" creationId="{00000000-0000-0000-0000-000000000000}"/>
          </ac:spMkLst>
        </pc:spChg>
        <pc:spChg chg="mod ord">
          <ac:chgData name="Takehara Kazuyo" userId="6c1305eccc517997" providerId="LiveId" clId="{344E1B5C-8405-479A-9F04-4A165206EC89}" dt="2021-05-12T10:16:03.502" v="122" actId="166"/>
          <ac:spMkLst>
            <pc:docMk/>
            <pc:sldMk cId="824308527" sldId="301"/>
            <ac:spMk id="10" creationId="{00000000-0000-0000-0000-000000000000}"/>
          </ac:spMkLst>
        </pc:spChg>
        <pc:spChg chg="mod">
          <ac:chgData name="Takehara Kazuyo" userId="6c1305eccc517997" providerId="LiveId" clId="{344E1B5C-8405-479A-9F04-4A165206EC89}" dt="2021-05-12T10:19:32.549" v="145" actId="14100"/>
          <ac:spMkLst>
            <pc:docMk/>
            <pc:sldMk cId="824308527" sldId="301"/>
            <ac:spMk id="11" creationId="{00000000-0000-0000-0000-000000000000}"/>
          </ac:spMkLst>
        </pc:spChg>
        <pc:spChg chg="mod">
          <ac:chgData name="Takehara Kazuyo" userId="6c1305eccc517997" providerId="LiveId" clId="{344E1B5C-8405-479A-9F04-4A165206EC89}" dt="2021-05-12T10:19:52.396" v="148" actId="1036"/>
          <ac:spMkLst>
            <pc:docMk/>
            <pc:sldMk cId="824308527" sldId="301"/>
            <ac:spMk id="12" creationId="{00000000-0000-0000-0000-000000000000}"/>
          </ac:spMkLst>
        </pc:spChg>
        <pc:spChg chg="mod">
          <ac:chgData name="Takehara Kazuyo" userId="6c1305eccc517997" providerId="LiveId" clId="{344E1B5C-8405-479A-9F04-4A165206EC89}" dt="2021-05-12T10:14:00.626" v="99" actId="1035"/>
          <ac:spMkLst>
            <pc:docMk/>
            <pc:sldMk cId="824308527" sldId="301"/>
            <ac:spMk id="15" creationId="{00000000-0000-0000-0000-000000000000}"/>
          </ac:spMkLst>
        </pc:spChg>
        <pc:spChg chg="add mod">
          <ac:chgData name="Takehara Kazuyo" userId="6c1305eccc517997" providerId="LiveId" clId="{344E1B5C-8405-479A-9F04-4A165206EC89}" dt="2021-05-12T10:14:45.214" v="103" actId="208"/>
          <ac:spMkLst>
            <pc:docMk/>
            <pc:sldMk cId="824308527" sldId="301"/>
            <ac:spMk id="22" creationId="{460DE968-AB86-4702-8A27-539BE8D08D0D}"/>
          </ac:spMkLst>
        </pc:spChg>
        <pc:spChg chg="add mod ord">
          <ac:chgData name="Takehara Kazuyo" userId="6c1305eccc517997" providerId="LiveId" clId="{344E1B5C-8405-479A-9F04-4A165206EC89}" dt="2021-05-12T10:15:22.864" v="111" actId="1035"/>
          <ac:spMkLst>
            <pc:docMk/>
            <pc:sldMk cId="824308527" sldId="301"/>
            <ac:spMk id="23" creationId="{40CA8F3B-3869-4099-A54B-B047CF4168FD}"/>
          </ac:spMkLst>
        </pc:spChg>
        <pc:spChg chg="add mod">
          <ac:chgData name="Takehara Kazuyo" userId="6c1305eccc517997" providerId="LiveId" clId="{344E1B5C-8405-479A-9F04-4A165206EC89}" dt="2021-05-12T10:15:52.864" v="120" actId="14100"/>
          <ac:spMkLst>
            <pc:docMk/>
            <pc:sldMk cId="824308527" sldId="301"/>
            <ac:spMk id="24" creationId="{3AD21F84-171A-4987-BF94-40779AD3CFB5}"/>
          </ac:spMkLst>
        </pc:spChg>
        <pc:grpChg chg="mod">
          <ac:chgData name="Takehara Kazuyo" userId="6c1305eccc517997" providerId="LiveId" clId="{344E1B5C-8405-479A-9F04-4A165206EC89}" dt="2021-05-12T10:13:02.755" v="62" actId="1036"/>
          <ac:grpSpMkLst>
            <pc:docMk/>
            <pc:sldMk cId="824308527" sldId="301"/>
            <ac:grpSpMk id="18" creationId="{00000000-0000-0000-0000-000000000000}"/>
          </ac:grpSpMkLst>
        </pc:grpChg>
        <pc:picChg chg="add mod ord">
          <ac:chgData name="Takehara Kazuyo" userId="6c1305eccc517997" providerId="LiveId" clId="{344E1B5C-8405-479A-9F04-4A165206EC89}" dt="2021-05-12T10:14:20.157" v="100" actId="1076"/>
          <ac:picMkLst>
            <pc:docMk/>
            <pc:sldMk cId="824308527" sldId="301"/>
            <ac:picMk id="3" creationId="{F01D1DCF-F45B-484B-B87A-D413664840D7}"/>
          </ac:picMkLst>
        </pc:picChg>
        <pc:picChg chg="del">
          <ac:chgData name="Takehara Kazuyo" userId="6c1305eccc517997" providerId="LiveId" clId="{344E1B5C-8405-479A-9F04-4A165206EC89}" dt="2021-05-12T10:11:05.823" v="0" actId="478"/>
          <ac:picMkLst>
            <pc:docMk/>
            <pc:sldMk cId="824308527" sldId="301"/>
            <ac:picMk id="4" creationId="{00000000-0000-0000-0000-000000000000}"/>
          </ac:picMkLst>
        </pc:picChg>
        <pc:picChg chg="del">
          <ac:chgData name="Takehara Kazuyo" userId="6c1305eccc517997" providerId="LiveId" clId="{344E1B5C-8405-479A-9F04-4A165206EC89}" dt="2021-05-12T10:11:51.699" v="20" actId="478"/>
          <ac:picMkLst>
            <pc:docMk/>
            <pc:sldMk cId="824308527" sldId="301"/>
            <ac:picMk id="6" creationId="{00000000-0000-0000-0000-000000000000}"/>
          </ac:picMkLst>
        </pc:picChg>
        <pc:picChg chg="del">
          <ac:chgData name="Takehara Kazuyo" userId="6c1305eccc517997" providerId="LiveId" clId="{344E1B5C-8405-479A-9F04-4A165206EC89}" dt="2021-05-12T10:11:48.120" v="19" actId="478"/>
          <ac:picMkLst>
            <pc:docMk/>
            <pc:sldMk cId="824308527" sldId="301"/>
            <ac:picMk id="7" creationId="{A20CEAF6-AEC4-4DBA-9635-30E7857031F9}"/>
          </ac:picMkLst>
        </pc:picChg>
        <pc:picChg chg="add mod ord">
          <ac:chgData name="Takehara Kazuyo" userId="6c1305eccc517997" providerId="LiveId" clId="{344E1B5C-8405-479A-9F04-4A165206EC89}" dt="2021-05-12T10:15:29.977" v="112" actId="14100"/>
          <ac:picMkLst>
            <pc:docMk/>
            <pc:sldMk cId="824308527" sldId="301"/>
            <ac:picMk id="14" creationId="{DB029470-133B-4E78-9946-991335968833}"/>
          </ac:picMkLst>
        </pc:picChg>
        <pc:picChg chg="del mod">
          <ac:chgData name="Takehara Kazuyo" userId="6c1305eccc517997" providerId="LiveId" clId="{344E1B5C-8405-479A-9F04-4A165206EC89}" dt="2021-05-12T10:12:53.667" v="37" actId="478"/>
          <ac:picMkLst>
            <pc:docMk/>
            <pc:sldMk cId="824308527" sldId="301"/>
            <ac:picMk id="19" creationId="{8E0F5B71-B420-45C1-8D12-732AD47D5C69}"/>
          </ac:picMkLst>
        </pc:picChg>
        <pc:picChg chg="add mod ord">
          <ac:chgData name="Takehara Kazuyo" userId="6c1305eccc517997" providerId="LiveId" clId="{344E1B5C-8405-479A-9F04-4A165206EC89}" dt="2021-05-12T10:13:50.498" v="69" actId="167"/>
          <ac:picMkLst>
            <pc:docMk/>
            <pc:sldMk cId="824308527" sldId="301"/>
            <ac:picMk id="21" creationId="{5FD836F6-958E-4440-AEDF-F5EC6274BA1A}"/>
          </ac:picMkLst>
        </pc:picChg>
      </pc:sldChg>
    </pc:docChg>
  </pc:docChgLst>
  <pc:docChgLst>
    <pc:chgData name="Ryoko Matsuda" userId="S::ryoko_matsuda@jpf.go.jp::e30432d3-aa4a-4cf7-b56f-77725433deea" providerId="AD" clId="Web-{F54C03F8-88CC-48AF-9A3B-3A6C6442F0B0}"/>
    <pc:docChg chg="">
      <pc:chgData name="Ryoko Matsuda" userId="S::ryoko_matsuda@jpf.go.jp::e30432d3-aa4a-4cf7-b56f-77725433deea" providerId="AD" clId="Web-{F54C03F8-88CC-48AF-9A3B-3A6C6442F0B0}" dt="2024-07-04T02:00:32.320" v="1"/>
      <pc:docMkLst>
        <pc:docMk/>
      </pc:docMkLst>
      <pc:sldChg chg="modCm">
        <pc:chgData name="Ryoko Matsuda" userId="S::ryoko_matsuda@jpf.go.jp::e30432d3-aa4a-4cf7-b56f-77725433deea" providerId="AD" clId="Web-{F54C03F8-88CC-48AF-9A3B-3A6C6442F0B0}" dt="2024-07-04T02:00:00.663" v="0"/>
        <pc:sldMkLst>
          <pc:docMk/>
          <pc:sldMk cId="3428916361" sldId="323"/>
        </pc:sldMkLst>
      </pc:sldChg>
      <pc:sldChg chg="modCm">
        <pc:chgData name="Ryoko Matsuda" userId="S::ryoko_matsuda@jpf.go.jp::e30432d3-aa4a-4cf7-b56f-77725433deea" providerId="AD" clId="Web-{F54C03F8-88CC-48AF-9A3B-3A6C6442F0B0}" dt="2024-07-04T02:00:32.320" v="1"/>
        <pc:sldMkLst>
          <pc:docMk/>
          <pc:sldMk cId="3185367516"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66298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今日は日本の</a:t>
            </a:r>
            <a:r>
              <a:rPr lang="ja-JP" altLang="en-US" b="0"/>
              <a:t>自然</a:t>
            </a:r>
            <a:r>
              <a:rPr lang="ja-JP" b="0"/>
              <a:t>災害に</a:t>
            </a:r>
            <a:r>
              <a:rPr lang="ja-JP"/>
              <a:t>ついてです。▼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Chủ đề của ngày hôm nay là thiên tai. ▼</a:t>
            </a:r>
            <a:endParaRPr/>
          </a:p>
        </p:txBody>
      </p:sp>
      <p:sp>
        <p:nvSpPr>
          <p:cNvPr id="87" name="Google Shape;87;p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extLst>
      <p:ext uri="{BB962C8B-B14F-4D97-AF65-F5344CB8AC3E}">
        <p14:creationId xmlns:p14="http://schemas.microsoft.com/office/powerpoint/2010/main" val="142709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問題４）</a:t>
            </a:r>
            <a:r>
              <a:rPr lang="ja-JP" b="0"/>
              <a:t>津波が来たときは、２階にいたら大丈夫です。</a:t>
            </a:r>
            <a:r>
              <a:rPr lang="ja-JP" altLang="en-US" b="0"/>
              <a:t>〇ですか。</a:t>
            </a:r>
            <a:r>
              <a:rPr lang="en-US" altLang="ja-JP" b="0"/>
              <a:t>×</a:t>
            </a:r>
            <a:r>
              <a:rPr lang="ja-JP" altLang="en-US" b="0"/>
              <a:t>ですか。</a:t>
            </a:r>
            <a:r>
              <a:rPr lang="ja-JP" b="0"/>
              <a:t>▼</a:t>
            </a:r>
            <a:endParaRPr b="0"/>
          </a:p>
          <a:p>
            <a:pPr marL="0" lvl="0" indent="0" algn="l" rtl="0">
              <a:spcBef>
                <a:spcPts val="0"/>
              </a:spcBef>
              <a:spcAft>
                <a:spcPts val="0"/>
              </a:spcAft>
              <a:buNone/>
            </a:pPr>
            <a:r>
              <a:rPr lang="ja-JP" b="0"/>
              <a:t>×▼</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vi-VN" altLang="ja-JP" b="0"/>
              <a:t>Câu 4 ) </a:t>
            </a:r>
            <a:r>
              <a:rPr lang="ja-JP" b="0"/>
              <a:t>Khi xảy ra sóng thần, đứng ở tầng 2 </a:t>
            </a:r>
            <a:r>
              <a:rPr lang="vi-VN" altLang="ja-JP" b="0"/>
              <a:t>sẽ</a:t>
            </a:r>
            <a:r>
              <a:rPr lang="ja-JP" b="0"/>
              <a:t> </a:t>
            </a:r>
            <a:r>
              <a:rPr lang="vi-VN" altLang="ja-JP" b="0"/>
              <a:t>an</a:t>
            </a:r>
            <a:r>
              <a:rPr lang="vi-VN" altLang="ja-JP" b="0" baseline="0"/>
              <a:t> toàn</a:t>
            </a:r>
            <a:r>
              <a:rPr lang="ja-JP" b="0"/>
              <a:t>. Đúng hay sai? ▼</a:t>
            </a:r>
            <a:endParaRPr b="0"/>
          </a:p>
          <a:p>
            <a:pPr marL="0" lvl="0" indent="0" algn="l" rtl="0">
              <a:spcBef>
                <a:spcPts val="0"/>
              </a:spcBef>
              <a:spcAft>
                <a:spcPts val="0"/>
              </a:spcAft>
              <a:buClr>
                <a:schemeClr val="dk1"/>
              </a:buClr>
              <a:buFont typeface="Arial"/>
              <a:buNone/>
            </a:pPr>
            <a:r>
              <a:rPr lang="ja-JP" b="0"/>
              <a:t>×▼</a:t>
            </a:r>
            <a:endParaRPr b="0"/>
          </a:p>
          <a:p>
            <a:pPr marL="0" lvl="0" indent="0" algn="l" rtl="0">
              <a:spcBef>
                <a:spcPts val="0"/>
              </a:spcBef>
              <a:spcAft>
                <a:spcPts val="0"/>
              </a:spcAft>
              <a:buNone/>
            </a:pPr>
            <a:endParaRPr/>
          </a:p>
        </p:txBody>
      </p:sp>
      <p:sp>
        <p:nvSpPr>
          <p:cNvPr id="155" name="Google Shape;155;p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extLst>
      <p:ext uri="{BB962C8B-B14F-4D97-AF65-F5344CB8AC3E}">
        <p14:creationId xmlns:p14="http://schemas.microsoft.com/office/powerpoint/2010/main" val="1203818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問題５）</a:t>
            </a:r>
            <a:r>
              <a:rPr lang="ja-JP" altLang="en-US" sz="1200" b="0">
                <a:solidFill>
                  <a:schemeClr val="bg1"/>
                </a:solidFill>
              </a:rPr>
              <a:t>地震のときは、家の中でも靴をはいた方がいいです</a:t>
            </a:r>
            <a:r>
              <a:rPr lang="ja-JP" b="0"/>
              <a:t>。</a:t>
            </a:r>
            <a:r>
              <a:rPr lang="ja-JP" altLang="en-US" b="0"/>
              <a:t>〇ですか。</a:t>
            </a:r>
            <a:r>
              <a:rPr lang="en-US" altLang="ja-JP" b="0"/>
              <a:t>×</a:t>
            </a:r>
            <a:r>
              <a:rPr lang="ja-JP" altLang="en-US" b="0"/>
              <a:t>ですか。</a:t>
            </a:r>
            <a:r>
              <a:rPr lang="ja-JP"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b="0"/>
              <a:t>〇▼</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vi-VN" b="0"/>
              <a:t>Câu 5) Khi xảy ra động đất, nên đi giày ngay cả khi ở trong nhà. Đúng hay sai? </a:t>
            </a:r>
            <a:r>
              <a:rPr lang="ja-JP" altLang="ja-JP" b="0"/>
              <a:t>▼</a:t>
            </a:r>
            <a:endParaRPr lang="vi-VN"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ja-JP" b="0"/>
              <a:t>〇▼</a:t>
            </a:r>
            <a:endParaRPr lang="en-US" altLang="ja-JP" b="0"/>
          </a:p>
          <a:p>
            <a:pPr marL="0" lvl="0" indent="0" algn="l" rtl="0">
              <a:spcBef>
                <a:spcPts val="0"/>
              </a:spcBef>
              <a:spcAft>
                <a:spcPts val="0"/>
              </a:spcAft>
              <a:buNone/>
            </a:pPr>
            <a:endParaRPr/>
          </a:p>
        </p:txBody>
      </p:sp>
      <p:sp>
        <p:nvSpPr>
          <p:cNvPr id="163" name="Google Shape;163;p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extLst>
      <p:ext uri="{BB962C8B-B14F-4D97-AF65-F5344CB8AC3E}">
        <p14:creationId xmlns:p14="http://schemas.microsoft.com/office/powerpoint/2010/main" val="1138729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では今から少し説明します。▼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Và sau đây là phần giải thích. ▼</a:t>
            </a:r>
            <a:endParaRPr/>
          </a:p>
        </p:txBody>
      </p:sp>
      <p:sp>
        <p:nvSpPr>
          <p:cNvPr id="170" name="Google Shape;170;p1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38179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今日は、台風と</a:t>
            </a:r>
            <a:r>
              <a:rPr lang="ja-JP" altLang="en-US" b="0"/>
              <a:t>大雨と</a:t>
            </a:r>
            <a:r>
              <a:rPr lang="ja-JP" b="0"/>
              <a:t>地震についての注意を説明します。▼</a:t>
            </a:r>
            <a:endParaRPr b="0"/>
          </a:p>
          <a:p>
            <a:pPr marL="0" lvl="0" indent="0" algn="l" rtl="0">
              <a:spcBef>
                <a:spcPts val="0"/>
              </a:spcBef>
              <a:spcAft>
                <a:spcPts val="0"/>
              </a:spcAft>
              <a:buNone/>
            </a:pPr>
            <a:r>
              <a:rPr lang="ja-JP" b="0"/>
              <a:t>まず、台風</a:t>
            </a:r>
            <a:r>
              <a:rPr lang="ja-JP" altLang="ja-JP" b="0"/>
              <a:t>と</a:t>
            </a:r>
            <a:r>
              <a:rPr lang="ja-JP" altLang="en-US" b="0"/>
              <a:t>大雨</a:t>
            </a:r>
            <a:r>
              <a:rPr lang="ja-JP" b="0"/>
              <a:t>についてです。▼</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Hôm nay tôi sẽ trình bày về những lưu ý khi có bão</a:t>
            </a:r>
            <a:r>
              <a:rPr lang="vi-VN" altLang="ja-JP" b="0"/>
              <a:t>, mưa lớn </a:t>
            </a:r>
            <a:r>
              <a:rPr lang="ja-JP" b="0"/>
              <a:t>và động đất. ▼</a:t>
            </a:r>
            <a:endParaRPr b="0"/>
          </a:p>
          <a:p>
            <a:pPr marL="0" lvl="0" indent="0" algn="l" rtl="0">
              <a:spcBef>
                <a:spcPts val="0"/>
              </a:spcBef>
              <a:spcAft>
                <a:spcPts val="0"/>
              </a:spcAft>
              <a:buNone/>
            </a:pPr>
            <a:r>
              <a:rPr lang="ja-JP" b="0"/>
              <a:t>Trước hết là về bão</a:t>
            </a:r>
            <a:r>
              <a:rPr lang="vi-VN" altLang="ja-JP" b="0"/>
              <a:t> và mưa lớn</a:t>
            </a:r>
            <a:r>
              <a:rPr lang="ja-JP" b="0"/>
              <a:t>. ▼</a:t>
            </a:r>
            <a:endParaRPr b="0"/>
          </a:p>
        </p:txBody>
      </p:sp>
      <p:sp>
        <p:nvSpPr>
          <p:cNvPr id="177" name="Google Shape;177;p1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extLst>
      <p:ext uri="{BB962C8B-B14F-4D97-AF65-F5344CB8AC3E}">
        <p14:creationId xmlns:p14="http://schemas.microsoft.com/office/powerpoint/2010/main" val="175112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台風は、日本の南から来ます。</a:t>
            </a:r>
            <a:r>
              <a:rPr lang="ja-JP" altLang="en-US"/>
              <a:t>▼</a:t>
            </a:r>
            <a:endParaRPr lang="en-US" altLang="ja-JP"/>
          </a:p>
          <a:p>
            <a:pPr marL="0" lvl="0" indent="0" algn="l" rtl="0">
              <a:spcBef>
                <a:spcPts val="0"/>
              </a:spcBef>
              <a:spcAft>
                <a:spcPts val="0"/>
              </a:spcAft>
              <a:buNone/>
            </a:pPr>
            <a:r>
              <a:rPr lang="ja-JP"/>
              <a:t>強い風が吹き、大雨が降ります。</a:t>
            </a:r>
            <a:r>
              <a:rPr lang="ja-JP" altLang="en-US"/>
              <a:t>▼</a:t>
            </a:r>
            <a:endParaRPr lang="en-US" altLang="ja-JP"/>
          </a:p>
          <a:p>
            <a:pPr marL="0" lvl="0" indent="0" algn="l" rtl="0">
              <a:spcBef>
                <a:spcPts val="0"/>
              </a:spcBef>
              <a:spcAft>
                <a:spcPts val="0"/>
              </a:spcAft>
              <a:buNone/>
            </a:pPr>
            <a:r>
              <a:rPr lang="ja-JP"/>
              <a:t>7月から10月に来ることが多いです。▼</a:t>
            </a:r>
            <a:endParaRPr/>
          </a:p>
          <a:p>
            <a:pPr marL="0" lvl="0" indent="0" algn="l" rtl="0">
              <a:spcBef>
                <a:spcPts val="0"/>
              </a:spcBef>
              <a:spcAft>
                <a:spcPts val="0"/>
              </a:spcAft>
              <a:buNone/>
            </a:pPr>
            <a:r>
              <a:rPr lang="ja-JP"/>
              <a:t>この時期には、テレビや携帯電話で天気予報をよく見ておきましょう。▼</a:t>
            </a:r>
            <a:endParaRPr lang="en-US" altLang="ja-JP"/>
          </a:p>
          <a:p>
            <a:pPr marL="0" lvl="0" indent="0" algn="l" rtl="0">
              <a:spcBef>
                <a:spcPts val="0"/>
              </a:spcBef>
              <a:spcAft>
                <a:spcPts val="0"/>
              </a:spcAft>
              <a:buNone/>
            </a:pP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t>Bão thường đến từ phía Nam của Nhật Bản. </a:t>
            </a:r>
            <a:r>
              <a:rPr lang="ja-JP" altLang="en-US"/>
              <a:t>▼</a:t>
            </a:r>
            <a:endParaRPr lang="vi-VN"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t>Có gió thổi mạnh và mưa lớn. </a:t>
            </a:r>
            <a:r>
              <a:rPr lang="ja-JP" altLang="en-US"/>
              <a:t>▼</a:t>
            </a:r>
            <a:endParaRPr lang="vi-VN" altLang="ja-JP"/>
          </a:p>
          <a:p>
            <a:pPr marL="0" lvl="0" indent="0" algn="l" rtl="0">
              <a:spcBef>
                <a:spcPts val="0"/>
              </a:spcBef>
              <a:spcAft>
                <a:spcPts val="0"/>
              </a:spcAft>
              <a:buNone/>
            </a:pPr>
            <a:r>
              <a:rPr lang="vi-VN" altLang="ja-JP" baseline="0"/>
              <a:t>Từ tháng 7 đến tháng 10 có nhiều bão xảy ra.</a:t>
            </a:r>
            <a:r>
              <a:rPr lang="ja-JP"/>
              <a:t> ▼</a:t>
            </a:r>
            <a:endParaRPr/>
          </a:p>
          <a:p>
            <a:pPr marL="0" lvl="0" indent="0" algn="l" rtl="0">
              <a:spcBef>
                <a:spcPts val="0"/>
              </a:spcBef>
              <a:spcAft>
                <a:spcPts val="0"/>
              </a:spcAft>
              <a:buNone/>
            </a:pPr>
            <a:r>
              <a:rPr lang="ja-JP"/>
              <a:t>Trong khoảng thời gian này, nên thường xuyên theo dõi dự báo thời tiết trên TV hoặc điện thoại nhé. ▼</a:t>
            </a:r>
            <a:endParaRPr/>
          </a:p>
        </p:txBody>
      </p:sp>
      <p:sp>
        <p:nvSpPr>
          <p:cNvPr id="185" name="Google Shape;185;p1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extLst>
      <p:ext uri="{BB962C8B-B14F-4D97-AF65-F5344CB8AC3E}">
        <p14:creationId xmlns:p14="http://schemas.microsoft.com/office/powerpoint/2010/main" val="199153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t>台風のときは、小さなものでも</a:t>
            </a:r>
            <a:r>
              <a:rPr lang="ja-JP" altLang="en-US"/>
              <a:t>風で飛ばされることがあり、</a:t>
            </a:r>
            <a:r>
              <a:rPr lang="ja-JP"/>
              <a:t>人に当たったらとてもあぶないです。▼</a:t>
            </a:r>
            <a:endParaRPr/>
          </a:p>
          <a:p>
            <a:pPr marL="0" marR="0" lvl="0" indent="0" algn="l" rtl="0">
              <a:lnSpc>
                <a:spcPct val="100000"/>
              </a:lnSpc>
              <a:spcBef>
                <a:spcPts val="0"/>
              </a:spcBef>
              <a:spcAft>
                <a:spcPts val="0"/>
              </a:spcAft>
              <a:buClr>
                <a:schemeClr val="dk1"/>
              </a:buClr>
              <a:buSzPts val="1200"/>
              <a:buFont typeface="Arial"/>
              <a:buNone/>
            </a:pPr>
            <a:r>
              <a:rPr lang="ja-JP"/>
              <a:t>ですから、台風が来る前に、家の外に置いているものを全部部屋の中に入れましょう。▼</a:t>
            </a:r>
            <a:endParaRPr lang="en-US" altLang="ja-JP"/>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ja-JP"/>
              <a:t>Khi có bão, ngay cả những đồ vật nhỏ cũng gây nguy hiểm khi </a:t>
            </a:r>
            <a:r>
              <a:rPr lang="vi-VN" altLang="ja-JP"/>
              <a:t>bị</a:t>
            </a:r>
            <a:r>
              <a:rPr lang="vi-VN" altLang="ja-JP" baseline="0"/>
              <a:t> gió thổi rồi </a:t>
            </a:r>
            <a:r>
              <a:rPr lang="ja-JP"/>
              <a:t>va đập vào người. ▼</a:t>
            </a:r>
            <a:endParaRPr/>
          </a:p>
          <a:p>
            <a:pPr marL="0" marR="0" lvl="0" indent="0" algn="l" rtl="0">
              <a:lnSpc>
                <a:spcPct val="100000"/>
              </a:lnSpc>
              <a:spcBef>
                <a:spcPts val="0"/>
              </a:spcBef>
              <a:spcAft>
                <a:spcPts val="0"/>
              </a:spcAft>
              <a:buClr>
                <a:schemeClr val="dk1"/>
              </a:buClr>
              <a:buSzPts val="1200"/>
              <a:buFont typeface="Arial"/>
              <a:buNone/>
            </a:pPr>
            <a:r>
              <a:rPr lang="ja-JP"/>
              <a:t>Vì vậy, trước khi bão đến, hãy cất hết đồ ở bên ngoài vào trong nhà nhé. ▼</a:t>
            </a:r>
            <a:endParaRPr/>
          </a:p>
        </p:txBody>
      </p:sp>
      <p:sp>
        <p:nvSpPr>
          <p:cNvPr id="194" name="Google Shape;194;p1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extLst>
      <p:ext uri="{BB962C8B-B14F-4D97-AF65-F5344CB8AC3E}">
        <p14:creationId xmlns:p14="http://schemas.microsoft.com/office/powerpoint/2010/main" val="1110892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また、台風のときは洪水[こうずい]が起きることがあります。</a:t>
            </a:r>
            <a:r>
              <a:rPr lang="ja-JP" altLang="en-US"/>
              <a:t>▼</a:t>
            </a:r>
            <a:endParaRPr lang="en-US" altLang="ja-JP"/>
          </a:p>
          <a:p>
            <a:pPr marL="0" lvl="0" indent="0" algn="l" rtl="0">
              <a:spcBef>
                <a:spcPts val="0"/>
              </a:spcBef>
              <a:spcAft>
                <a:spcPts val="0"/>
              </a:spcAft>
              <a:buNone/>
            </a:pPr>
            <a:r>
              <a:rPr lang="ja-JP"/>
              <a:t>危ないですから、絶対に川や海の近くに行ってはいけません。▼</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Hơn nữa, khi có bão thì cũng có thể </a:t>
            </a:r>
            <a:r>
              <a:rPr lang="vi-VN" altLang="ja-JP"/>
              <a:t>xảy</a:t>
            </a:r>
            <a:r>
              <a:rPr lang="vi-VN" altLang="ja-JP" baseline="0"/>
              <a:t> ra</a:t>
            </a:r>
            <a:r>
              <a:rPr lang="ja-JP"/>
              <a:t> lũ lụt. </a:t>
            </a:r>
            <a:r>
              <a:rPr lang="ja-JP" altLang="en-US"/>
              <a:t>▼</a:t>
            </a:r>
            <a:endParaRPr lang="vi-VN" altLang="ja-JP"/>
          </a:p>
          <a:p>
            <a:pPr marL="0" lvl="0" indent="0" algn="l" rtl="0">
              <a:spcBef>
                <a:spcPts val="0"/>
              </a:spcBef>
              <a:spcAft>
                <a:spcPts val="0"/>
              </a:spcAft>
              <a:buNone/>
            </a:pPr>
            <a:r>
              <a:rPr lang="ja-JP"/>
              <a:t>Vì rất nguy hiểm nên tuyệt đối không </a:t>
            </a:r>
            <a:r>
              <a:rPr lang="vi-VN" altLang="ja-JP"/>
              <a:t>được</a:t>
            </a:r>
            <a:r>
              <a:rPr lang="vi-VN" altLang="ja-JP" baseline="0"/>
              <a:t> </a:t>
            </a:r>
            <a:r>
              <a:rPr lang="ja-JP"/>
              <a:t>lại gần biển hoặc sông khi có bão. ▼</a:t>
            </a:r>
            <a:endParaRPr/>
          </a:p>
        </p:txBody>
      </p:sp>
      <p:sp>
        <p:nvSpPr>
          <p:cNvPr id="203" name="Google Shape;203;p1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16</a:t>
            </a:fld>
            <a:endParaRPr/>
          </a:p>
        </p:txBody>
      </p:sp>
    </p:spTree>
    <p:extLst>
      <p:ext uri="{BB962C8B-B14F-4D97-AF65-F5344CB8AC3E}">
        <p14:creationId xmlns:p14="http://schemas.microsoft.com/office/powerpoint/2010/main" val="552344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次は、地震についてです。</a:t>
            </a:r>
            <a:r>
              <a:rPr lang="ja-JP" altLang="en-US"/>
              <a:t>▼</a:t>
            </a:r>
            <a:endParaRPr lang="en-US" altLang="ja-JP"/>
          </a:p>
          <a:p>
            <a:pPr marL="0" lvl="0" indent="0" algn="l" rtl="0">
              <a:spcBef>
                <a:spcPts val="0"/>
              </a:spcBef>
              <a:spcAft>
                <a:spcPts val="0"/>
              </a:spcAft>
              <a:buNone/>
            </a:pPr>
            <a:r>
              <a:rPr lang="ja-JP"/>
              <a:t>日本は地震が多い国ですね。▼</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Tiếp theo là về động đất.</a:t>
            </a:r>
            <a:r>
              <a:rPr lang="ja-JP" altLang="en-US"/>
              <a:t> ▼</a:t>
            </a:r>
            <a:endParaRPr lang="vi-VN" altLang="ja-JP"/>
          </a:p>
          <a:p>
            <a:pPr marL="0" lvl="0" indent="0" algn="l" rtl="0">
              <a:spcBef>
                <a:spcPts val="0"/>
              </a:spcBef>
              <a:spcAft>
                <a:spcPts val="0"/>
              </a:spcAft>
              <a:buNone/>
            </a:pPr>
            <a:r>
              <a:rPr lang="ja-JP"/>
              <a:t>Nhật Bản là quốc gia thường xuyên xảy ra động đất. ▼</a:t>
            </a:r>
            <a:endParaRPr lang="vi-VN" altLang="ja-JP"/>
          </a:p>
          <a:p>
            <a:pPr marL="0" lvl="0" indent="0" algn="l" rtl="0">
              <a:spcBef>
                <a:spcPts val="0"/>
              </a:spcBef>
              <a:spcAft>
                <a:spcPts val="0"/>
              </a:spcAft>
              <a:buNone/>
            </a:pPr>
            <a:endParaRPr lang="vi-VN"/>
          </a:p>
          <a:p>
            <a:pPr marL="0" lvl="0" indent="0" algn="l" rtl="0">
              <a:spcBef>
                <a:spcPts val="0"/>
              </a:spcBef>
              <a:spcAft>
                <a:spcPts val="0"/>
              </a:spcAft>
              <a:buNone/>
            </a:pPr>
            <a:endParaRPr/>
          </a:p>
        </p:txBody>
      </p:sp>
      <p:sp>
        <p:nvSpPr>
          <p:cNvPr id="211" name="Google Shape;211;p1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17</a:t>
            </a:fld>
            <a:endParaRPr/>
          </a:p>
        </p:txBody>
      </p:sp>
    </p:spTree>
    <p:extLst>
      <p:ext uri="{BB962C8B-B14F-4D97-AF65-F5344CB8AC3E}">
        <p14:creationId xmlns:p14="http://schemas.microsoft.com/office/powerpoint/2010/main" val="839668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実際に地震が起きたらどうしたらいいか、見ていきましょう。まず、建物の中にいるときです。▼</a:t>
            </a:r>
            <a:endParaRPr/>
          </a:p>
          <a:p>
            <a:pPr marL="0" lvl="0" indent="0" algn="l" rtl="0">
              <a:spcBef>
                <a:spcPts val="0"/>
              </a:spcBef>
              <a:spcAft>
                <a:spcPts val="0"/>
              </a:spcAft>
              <a:buNone/>
            </a:pPr>
            <a:r>
              <a:rPr lang="ja-JP"/>
              <a:t>地震が起きたら、テーブルの下に入って、頭を守りましょう。▼</a:t>
            </a:r>
            <a:endParaRPr/>
          </a:p>
          <a:p>
            <a:pPr marL="0" lvl="0" indent="0" algn="l" rtl="0">
              <a:spcBef>
                <a:spcPts val="0"/>
              </a:spcBef>
              <a:spcAft>
                <a:spcPts val="0"/>
              </a:spcAft>
              <a:buNone/>
            </a:pPr>
            <a:r>
              <a:rPr lang="ja-JP"/>
              <a:t>外のほうが危ないこともありますから、急いで外に出ないようにしましょう。▼</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Vậy khi có động đất, chúng ta nên làm gì? Hãy cùng xem nhé. Trước hết, trong trường hợp đang ở trong toà nhà. ▼</a:t>
            </a:r>
            <a:endParaRPr/>
          </a:p>
          <a:p>
            <a:pPr marL="0" lvl="0" indent="0" algn="l" rtl="0">
              <a:spcBef>
                <a:spcPts val="0"/>
              </a:spcBef>
              <a:spcAft>
                <a:spcPts val="0"/>
              </a:spcAft>
              <a:buNone/>
            </a:pPr>
            <a:r>
              <a:rPr lang="ja-JP"/>
              <a:t>Khi xảy ra động đất, hãy chui xuống gầm bàn và bảo vệ đầu. ▼</a:t>
            </a:r>
            <a:endParaRPr/>
          </a:p>
          <a:p>
            <a:pPr marL="0" lvl="0" indent="0" algn="l" rtl="0">
              <a:spcBef>
                <a:spcPts val="0"/>
              </a:spcBef>
              <a:spcAft>
                <a:spcPts val="0"/>
              </a:spcAft>
              <a:buNone/>
            </a:pPr>
            <a:r>
              <a:rPr lang="ja-JP"/>
              <a:t>Bởi vì ở bên ngoài cũng rất nguy hiểm, không nên vội vã chạy ra ngoài. ▼</a:t>
            </a:r>
            <a:endParaRPr/>
          </a:p>
        </p:txBody>
      </p:sp>
      <p:sp>
        <p:nvSpPr>
          <p:cNvPr id="219" name="Google Shape;219;p1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18</a:t>
            </a:fld>
            <a:endParaRPr/>
          </a:p>
        </p:txBody>
      </p:sp>
    </p:spTree>
    <p:extLst>
      <p:ext uri="{BB962C8B-B14F-4D97-AF65-F5344CB8AC3E}">
        <p14:creationId xmlns:p14="http://schemas.microsoft.com/office/powerpoint/2010/main" val="1191199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次は外にいるときです。▼</a:t>
            </a:r>
            <a:endParaRPr/>
          </a:p>
          <a:p>
            <a:pPr marL="0" lvl="0" indent="0" algn="l" rtl="0">
              <a:spcBef>
                <a:spcPts val="0"/>
              </a:spcBef>
              <a:spcAft>
                <a:spcPts val="0"/>
              </a:spcAft>
              <a:buNone/>
            </a:pPr>
            <a:r>
              <a:rPr lang="ja-JP"/>
              <a:t>外にいるときも、頭を守ってください。ガラスや看板の近くは危ないですから、離れましょう。▼</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Tiếp theo là trong trường hợp các bạn đang ở ngoài đường. ▼</a:t>
            </a:r>
            <a:endParaRPr/>
          </a:p>
          <a:p>
            <a:pPr marL="0" lvl="0" indent="0" algn="l" rtl="0">
              <a:spcBef>
                <a:spcPts val="0"/>
              </a:spcBef>
              <a:spcAft>
                <a:spcPts val="0"/>
              </a:spcAft>
              <a:buNone/>
            </a:pPr>
            <a:r>
              <a:rPr lang="ja-JP"/>
              <a:t>Khi ở ngoài đường, hãy tìm cách bảo vệ đầu. Hãy tránh xa cửa kính hoặc các biển quảng cáo vì rất nguy hiểm. ▼</a:t>
            </a:r>
            <a:endParaRPr/>
          </a:p>
          <a:p>
            <a:pPr marL="0" lvl="0" indent="0" algn="l" rtl="0">
              <a:spcBef>
                <a:spcPts val="0"/>
              </a:spcBef>
              <a:spcAft>
                <a:spcPts val="0"/>
              </a:spcAft>
              <a:buNone/>
            </a:pPr>
            <a:endParaRPr/>
          </a:p>
        </p:txBody>
      </p:sp>
      <p:sp>
        <p:nvSpPr>
          <p:cNvPr id="231" name="Google Shape;231;p1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19</a:t>
            </a:fld>
            <a:endParaRPr/>
          </a:p>
        </p:txBody>
      </p:sp>
    </p:spTree>
    <p:extLst>
      <p:ext uri="{BB962C8B-B14F-4D97-AF65-F5344CB8AC3E}">
        <p14:creationId xmlns:p14="http://schemas.microsoft.com/office/powerpoint/2010/main" val="165133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今日、この講座で勉強する内容です。▼</a:t>
            </a:r>
            <a:endParaRPr lang="en-US" altLang="ja-JP" b="0"/>
          </a:p>
          <a:p>
            <a:pPr marL="0" lvl="0" indent="0" algn="l" rtl="0">
              <a:spcBef>
                <a:spcPts val="0"/>
              </a:spcBef>
              <a:spcAft>
                <a:spcPts val="0"/>
              </a:spcAft>
              <a:buNone/>
            </a:pPr>
            <a:r>
              <a:rPr lang="ja-JP" altLang="en-US" b="0"/>
              <a:t>最初に今日の目標を確認します。▼</a:t>
            </a:r>
            <a:endParaRPr lang="en-US" altLang="ja-JP" b="0"/>
          </a:p>
          <a:p>
            <a:pPr marL="0" lvl="0" indent="0" algn="l" rtl="0">
              <a:spcBef>
                <a:spcPts val="0"/>
              </a:spcBef>
              <a:spcAft>
                <a:spcPts val="0"/>
              </a:spcAft>
              <a:buNone/>
            </a:pPr>
            <a:r>
              <a:rPr lang="ja-JP" altLang="en-US" b="0"/>
              <a:t>次にベトナムと日本の災害を比べます。▼</a:t>
            </a:r>
            <a:endParaRPr lang="en-US" altLang="ja-JP" b="0"/>
          </a:p>
          <a:p>
            <a:pPr marL="0" lvl="0" indent="0" algn="l" rtl="0">
              <a:spcBef>
                <a:spcPts val="0"/>
              </a:spcBef>
              <a:spcAft>
                <a:spcPts val="0"/>
              </a:spcAft>
              <a:buNone/>
            </a:pPr>
            <a:r>
              <a:rPr lang="ja-JP" altLang="en-US" b="0"/>
              <a:t>それから災害について簡単なクイズをしましょう。▼</a:t>
            </a:r>
            <a:endParaRPr lang="en-US" altLang="ja-JP" b="0"/>
          </a:p>
          <a:p>
            <a:pPr marL="0" lvl="0" indent="0" algn="l" rtl="0">
              <a:spcBef>
                <a:spcPts val="0"/>
              </a:spcBef>
              <a:spcAft>
                <a:spcPts val="0"/>
              </a:spcAft>
              <a:buNone/>
            </a:pPr>
            <a:r>
              <a:rPr lang="ja-JP" altLang="en-US" b="0"/>
              <a:t>その後、災害への対応方法を考えます。▼</a:t>
            </a:r>
            <a:endParaRPr lang="en-US" altLang="ja-JP" b="0"/>
          </a:p>
          <a:p>
            <a:pPr marL="0" lvl="0" indent="0" algn="l" rtl="0">
              <a:spcBef>
                <a:spcPts val="0"/>
              </a:spcBef>
              <a:spcAft>
                <a:spcPts val="0"/>
              </a:spcAft>
              <a:buNone/>
            </a:pPr>
            <a:r>
              <a:rPr lang="ja-JP" altLang="en-US" b="0"/>
              <a:t>そして災害が起きる前に何を準備すればいいかを確認します。▼</a:t>
            </a:r>
            <a:endParaRPr lang="en-US" altLang="ja-JP" b="0"/>
          </a:p>
          <a:p>
            <a:pPr marL="0" lvl="0" indent="0" algn="l" rtl="0">
              <a:spcBef>
                <a:spcPts val="0"/>
              </a:spcBef>
              <a:spcAft>
                <a:spcPts val="0"/>
              </a:spcAft>
              <a:buNone/>
            </a:pPr>
            <a:r>
              <a:rPr lang="ja-JP" altLang="en-US" b="0"/>
              <a:t>それから、今日のまとめです。▼​</a:t>
            </a:r>
          </a:p>
          <a:p>
            <a:pPr marL="0" lvl="0" indent="0" algn="l" rtl="0">
              <a:spcBef>
                <a:spcPts val="0"/>
              </a:spcBef>
              <a:spcAft>
                <a:spcPts val="0"/>
              </a:spcAft>
              <a:buNone/>
            </a:pPr>
            <a:r>
              <a:rPr lang="ja-JP" altLang="en-US" b="0"/>
              <a:t>最後によくある質問を確認しましょう。▼</a:t>
            </a:r>
            <a:endParaRPr lang="en-US" b="0"/>
          </a:p>
          <a:p>
            <a:pPr marL="0" lvl="0" indent="0" algn="l" rtl="0">
              <a:spcBef>
                <a:spcPts val="0"/>
              </a:spcBef>
              <a:spcAft>
                <a:spcPts val="0"/>
              </a:spcAft>
              <a:buNone/>
            </a:pPr>
            <a:endParaRPr lang="en-US" b="0"/>
          </a:p>
          <a:p>
            <a:pPr marL="0" lvl="0" indent="0" algn="l" rtl="0">
              <a:spcBef>
                <a:spcPts val="0"/>
              </a:spcBef>
              <a:spcAft>
                <a:spcPts val="0"/>
              </a:spcAft>
              <a:buNone/>
            </a:pPr>
            <a:r>
              <a:rPr lang="vi-VN" b="0"/>
              <a:t>Sau đây là nội dung của bài học ngày hôm nay. </a:t>
            </a:r>
            <a:r>
              <a:rPr lang="ja-JP" altLang="en-US" b="0"/>
              <a:t>▼</a:t>
            </a:r>
            <a:endParaRPr lang="vi-VN" altLang="ja-JP" b="0"/>
          </a:p>
          <a:p>
            <a:pPr marL="0" lvl="0" indent="0" algn="l" rtl="0">
              <a:spcBef>
                <a:spcPts val="0"/>
              </a:spcBef>
              <a:spcAft>
                <a:spcPts val="0"/>
              </a:spcAft>
              <a:buNone/>
            </a:pPr>
            <a:r>
              <a:rPr lang="vi-VN" b="0"/>
              <a:t>Trước tiên là xác nhận mục tiêu của bài học. </a:t>
            </a:r>
            <a:r>
              <a:rPr lang="ja-JP" altLang="en-US" b="0"/>
              <a:t>▼</a:t>
            </a:r>
            <a:endParaRPr lang="vi-VN" altLang="ja-JP" b="0"/>
          </a:p>
          <a:p>
            <a:pPr marL="0" lvl="0" indent="0" algn="l" rtl="0">
              <a:spcBef>
                <a:spcPts val="0"/>
              </a:spcBef>
              <a:spcAft>
                <a:spcPts val="0"/>
              </a:spcAft>
              <a:buNone/>
            </a:pPr>
            <a:r>
              <a:rPr lang="vi-VN" b="0"/>
              <a:t>Tiếp</a:t>
            </a:r>
            <a:r>
              <a:rPr lang="vi-VN" b="0" baseline="0"/>
              <a:t> theo, so sánh thiên tai ở Việt Nam và ở Nhật. </a:t>
            </a:r>
            <a:r>
              <a:rPr lang="ja-JP" altLang="en-US" b="0"/>
              <a:t>▼</a:t>
            </a:r>
            <a:endParaRPr lang="vi-VN" altLang="ja-JP" b="0"/>
          </a:p>
          <a:p>
            <a:pPr marL="0" lvl="0" indent="0" algn="l" rtl="0">
              <a:spcBef>
                <a:spcPts val="0"/>
              </a:spcBef>
              <a:spcAft>
                <a:spcPts val="0"/>
              </a:spcAft>
              <a:buNone/>
            </a:pPr>
            <a:r>
              <a:rPr lang="vi-VN" b="0"/>
              <a:t>Sau đó, cùng trả lời</a:t>
            </a:r>
            <a:r>
              <a:rPr lang="vi-VN" b="0" baseline="0"/>
              <a:t> những câu đố đơn giản về thiên tai.</a:t>
            </a:r>
            <a:r>
              <a:rPr lang="ja-JP" altLang="en-US" b="0"/>
              <a:t> ▼</a:t>
            </a:r>
            <a:endParaRPr lang="vi-VN" altLang="ja-JP" b="0"/>
          </a:p>
          <a:p>
            <a:pPr marL="0" lvl="0" indent="0" algn="l" rtl="0">
              <a:spcBef>
                <a:spcPts val="0"/>
              </a:spcBef>
              <a:spcAft>
                <a:spcPts val="0"/>
              </a:spcAft>
              <a:buNone/>
            </a:pPr>
            <a:r>
              <a:rPr lang="vi-VN" b="0"/>
              <a:t>Tiếp đến, cùng suy nghĩ về những biện pháp ứng phó với thiên tai. </a:t>
            </a:r>
            <a:r>
              <a:rPr lang="ja-JP" altLang="en-US" b="0"/>
              <a:t>▼</a:t>
            </a:r>
            <a:endParaRPr lang="vi-VN" altLang="ja-JP" b="0"/>
          </a:p>
          <a:p>
            <a:pPr marL="0" lvl="0" indent="0" algn="l" rtl="0">
              <a:spcBef>
                <a:spcPts val="0"/>
              </a:spcBef>
              <a:spcAft>
                <a:spcPts val="0"/>
              </a:spcAft>
              <a:buNone/>
            </a:pPr>
            <a:r>
              <a:rPr lang="vi-VN" b="0"/>
              <a:t>Sau đó, cùng tìm hiểu những việc cần chuẩn bị trước khi xảy ra thiên tai. </a:t>
            </a:r>
            <a:r>
              <a:rPr lang="ja-JP" altLang="en-US" b="0"/>
              <a:t>▼</a:t>
            </a:r>
            <a:endParaRPr lang="vi-VN" altLang="ja-JP" b="0"/>
          </a:p>
          <a:p>
            <a:pPr marL="0" lvl="0" indent="0" algn="l" rtl="0">
              <a:spcBef>
                <a:spcPts val="0"/>
              </a:spcBef>
              <a:spcAft>
                <a:spcPts val="0"/>
              </a:spcAft>
              <a:buNone/>
            </a:pPr>
            <a:r>
              <a:rPr lang="vi-VN" b="0"/>
              <a:t>Tiếp đến là kết luận toàn bài ngày hôm nay. ▼​​</a:t>
            </a:r>
          </a:p>
          <a:p>
            <a:pPr marL="0" lvl="0" indent="0" algn="l" rtl="0">
              <a:spcBef>
                <a:spcPts val="0"/>
              </a:spcBef>
              <a:spcAft>
                <a:spcPts val="0"/>
              </a:spcAft>
              <a:buNone/>
            </a:pPr>
            <a:r>
              <a:rPr lang="vi-VN" b="0"/>
              <a:t>Cuối cùng là câu hỏi thường gặp▼</a:t>
            </a:r>
            <a:endParaRPr lang="en-US"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a:t>
            </a:fld>
            <a:endParaRPr/>
          </a:p>
        </p:txBody>
      </p:sp>
    </p:spTree>
    <p:extLst>
      <p:ext uri="{BB962C8B-B14F-4D97-AF65-F5344CB8AC3E}">
        <p14:creationId xmlns:p14="http://schemas.microsoft.com/office/powerpoint/2010/main" val="3837934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大きな地震が起きたあとに外に行くときには、家のブレーカーを切っておきましょう。</a:t>
            </a:r>
            <a:r>
              <a:rPr lang="ja-JP" altLang="en-US"/>
              <a:t>▼</a:t>
            </a:r>
            <a:endParaRPr lang="en-US" altLang="ja-JP"/>
          </a:p>
          <a:p>
            <a:pPr marL="0" lvl="0" indent="0" algn="l" rtl="0">
              <a:spcBef>
                <a:spcPts val="0"/>
              </a:spcBef>
              <a:spcAft>
                <a:spcPts val="0"/>
              </a:spcAft>
              <a:buNone/>
            </a:pPr>
            <a:r>
              <a:rPr lang="ja-JP"/>
              <a:t>ブレーカーは、家の電気のもとです。地震のときは、よく停電が起きます。▼</a:t>
            </a:r>
            <a:endParaRPr/>
          </a:p>
          <a:p>
            <a:pPr marL="0" lvl="0" indent="0" algn="l" rtl="0">
              <a:spcBef>
                <a:spcPts val="0"/>
              </a:spcBef>
              <a:spcAft>
                <a:spcPts val="0"/>
              </a:spcAft>
              <a:buNone/>
            </a:pPr>
            <a:r>
              <a:rPr lang="ja-JP"/>
              <a:t>ブレーカーを切らなかったら、停電が直ったときに、火事になることがあります。▼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Khi ra khỏi nhà sau một trận động đất lớn, hãy ngắt cầu dao trong nhà. </a:t>
            </a:r>
            <a:r>
              <a:rPr lang="ja-JP" altLang="en-US"/>
              <a:t>▼</a:t>
            </a:r>
            <a:endParaRPr lang="vi-VN" altLang="ja-JP"/>
          </a:p>
          <a:p>
            <a:pPr marL="0" lvl="0" indent="0" algn="l" rtl="0">
              <a:spcBef>
                <a:spcPts val="0"/>
              </a:spcBef>
              <a:spcAft>
                <a:spcPts val="0"/>
              </a:spcAft>
              <a:buNone/>
            </a:pPr>
            <a:r>
              <a:rPr lang="ja-JP"/>
              <a:t>Cầu dao là nguồn điện của ngôi nhà. Khi có động đất, thường xảy ra mất điện. ▼</a:t>
            </a:r>
            <a:endParaRPr/>
          </a:p>
          <a:p>
            <a:pPr marL="0" lvl="0" indent="0" algn="l" rtl="0">
              <a:spcBef>
                <a:spcPts val="0"/>
              </a:spcBef>
              <a:spcAft>
                <a:spcPts val="0"/>
              </a:spcAft>
              <a:buNone/>
            </a:pPr>
            <a:r>
              <a:rPr lang="ja-JP"/>
              <a:t>Nếu không ngắt cầu dao, có thể xảy ra hoả hoạn khi có điện trở lại. ▼</a:t>
            </a:r>
            <a:endParaRPr/>
          </a:p>
        </p:txBody>
      </p:sp>
      <p:sp>
        <p:nvSpPr>
          <p:cNvPr id="242" name="Google Shape;242;p1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20</a:t>
            </a:fld>
            <a:endParaRPr/>
          </a:p>
        </p:txBody>
      </p:sp>
    </p:spTree>
    <p:extLst>
      <p:ext uri="{BB962C8B-B14F-4D97-AF65-F5344CB8AC3E}">
        <p14:creationId xmlns:p14="http://schemas.microsoft.com/office/powerpoint/2010/main" val="2113150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地震が終わりました。でも、まだ安心してはいけません。▼</a:t>
            </a:r>
            <a:endParaRPr/>
          </a:p>
          <a:p>
            <a:pPr marL="0" lvl="0" indent="0" algn="l" rtl="0">
              <a:spcBef>
                <a:spcPts val="0"/>
              </a:spcBef>
              <a:spcAft>
                <a:spcPts val="0"/>
              </a:spcAft>
              <a:buNone/>
            </a:pPr>
            <a:r>
              <a:rPr lang="ja-JP"/>
              <a:t>それは、余震[よしん]が起きることがあるからです。余震は、大きな地震のあとに起きる地震です。余震は、最初の大きな地震と同じぐらい大きいこともあります。気を付けましょう。▼</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Khi hết động đất, cũng không được chủ quan. ▼</a:t>
            </a:r>
            <a:endParaRPr/>
          </a:p>
          <a:p>
            <a:pPr marL="0" lvl="0" indent="0" algn="l" rtl="0">
              <a:spcBef>
                <a:spcPts val="0"/>
              </a:spcBef>
              <a:spcAft>
                <a:spcPts val="0"/>
              </a:spcAft>
              <a:buNone/>
            </a:pPr>
            <a:r>
              <a:rPr lang="ja-JP"/>
              <a:t>Vì có thể vẫn còn dư chấn. Dư chấn là những trận động đất xảy ra sau khi có động đất lớn. Cũng có những dư chấn mạnh </a:t>
            </a:r>
            <a:r>
              <a:rPr lang="vi-VN" altLang="ja-JP"/>
              <a:t>tương</a:t>
            </a:r>
            <a:r>
              <a:rPr lang="vi-VN" altLang="ja-JP" baseline="0"/>
              <a:t> đương</a:t>
            </a:r>
            <a:r>
              <a:rPr lang="ja-JP"/>
              <a:t> với trận động đất ban đầu. Nên hãy thật cẩn thận. ▼</a:t>
            </a:r>
            <a:endParaRPr/>
          </a:p>
        </p:txBody>
      </p:sp>
      <p:sp>
        <p:nvSpPr>
          <p:cNvPr id="250" name="Google Shape;250;p1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21</a:t>
            </a:fld>
            <a:endParaRPr/>
          </a:p>
        </p:txBody>
      </p:sp>
    </p:spTree>
    <p:extLst>
      <p:ext uri="{BB962C8B-B14F-4D97-AF65-F5344CB8AC3E}">
        <p14:creationId xmlns:p14="http://schemas.microsoft.com/office/powerpoint/2010/main" val="636722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地震のあとには津波が起きることがあります。もし、海の近くにいるときに地震が起きたら、どうしたらいいですか？（参加者数名に聞く）▼</a:t>
            </a:r>
            <a:endParaRPr/>
          </a:p>
          <a:p>
            <a:pPr marL="0" lvl="0" indent="0" algn="l" rtl="0">
              <a:spcBef>
                <a:spcPts val="0"/>
              </a:spcBef>
              <a:spcAft>
                <a:spcPts val="0"/>
              </a:spcAft>
              <a:buNone/>
            </a:pPr>
            <a:r>
              <a:rPr lang="ja-JP"/>
              <a:t>海岸からできるだけ離れて、高いビルや、高いところに逃げてください。大きな津波は、10m以上の高さまで来ることがあります。ですから、建物の2階や3階ではなく、できるだけ高いところに逃げることが大切で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Cũng có trường hợp sau động đất xảy ra sóng thần. Khi ở gần biển mà xảy ra động đất,</a:t>
            </a:r>
            <a:r>
              <a:rPr lang="vi-VN" altLang="ja-JP"/>
              <a:t> chúng ta</a:t>
            </a:r>
            <a:r>
              <a:rPr lang="ja-JP"/>
              <a:t> nên làm gì? (Hỏi một vài người tham gia) ▼</a:t>
            </a:r>
            <a:endParaRPr/>
          </a:p>
          <a:p>
            <a:pPr marL="0" lvl="0" indent="0" algn="l" rtl="0">
              <a:spcBef>
                <a:spcPts val="0"/>
              </a:spcBef>
              <a:spcAft>
                <a:spcPts val="0"/>
              </a:spcAft>
              <a:buNone/>
            </a:pPr>
            <a:r>
              <a:rPr lang="ja-JP"/>
              <a:t>Hãy cố gắng hết sức tránh xa bờ biển, lánh nạn vào những toà nhà hoặc những chỗ cao. Một trận sóng thần lớn có thể cao trên 10m. Vì vậy, đừng tới những ngôi nhà chỉ cao 2-3 tầng, hãy tìm chỗ lánh nạn cao nhất có thể. ▼</a:t>
            </a:r>
            <a:endParaRPr/>
          </a:p>
        </p:txBody>
      </p:sp>
      <p:sp>
        <p:nvSpPr>
          <p:cNvPr id="269" name="Google Shape;269;p2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extLst>
      <p:ext uri="{BB962C8B-B14F-4D97-AF65-F5344CB8AC3E}">
        <p14:creationId xmlns:p14="http://schemas.microsoft.com/office/powerpoint/2010/main" val="156678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また、津波は１回だけではなく、何回も来ることがあります。▼</a:t>
            </a:r>
            <a:endParaRPr/>
          </a:p>
          <a:p>
            <a:pPr marL="0" lvl="0" indent="0" algn="l" rtl="0">
              <a:spcBef>
                <a:spcPts val="0"/>
              </a:spcBef>
              <a:spcAft>
                <a:spcPts val="0"/>
              </a:spcAft>
              <a:buNone/>
            </a:pPr>
            <a:r>
              <a:rPr lang="ja-JP"/>
              <a:t>そして、２回目や３回目の津波のほうが１回目の津波より大きいこともあります。ですから、１回目の津波が終わっても、すぐに海の近くに戻らないでください。▼</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Hơn nữa, không chỉ 1 đợt, sóng thần có thể đến rất nhiều lần. ▼</a:t>
            </a:r>
            <a:endParaRPr/>
          </a:p>
          <a:p>
            <a:pPr marL="0" lvl="0" indent="0" algn="l" rtl="0">
              <a:spcBef>
                <a:spcPts val="0"/>
              </a:spcBef>
              <a:spcAft>
                <a:spcPts val="0"/>
              </a:spcAft>
              <a:buNone/>
            </a:pPr>
            <a:r>
              <a:rPr lang="ja-JP"/>
              <a:t>Và thậm chí</a:t>
            </a:r>
            <a:r>
              <a:rPr lang="vi-VN" altLang="ja-JP"/>
              <a:t> cũng có trường hợp</a:t>
            </a:r>
            <a:r>
              <a:rPr lang="ja-JP"/>
              <a:t> sóng thần đợt 2, đợt 3 còn mạnh hơn đợt đầu. Do vậy, đừng quay lại gần bờ biển khi đợt sóng thần lần 1 kết thúc. ▼</a:t>
            </a:r>
            <a:endParaRPr/>
          </a:p>
        </p:txBody>
      </p:sp>
      <p:sp>
        <p:nvSpPr>
          <p:cNvPr id="279" name="Google Shape;279;p2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extLst>
      <p:ext uri="{BB962C8B-B14F-4D97-AF65-F5344CB8AC3E}">
        <p14:creationId xmlns:p14="http://schemas.microsoft.com/office/powerpoint/2010/main" val="486917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では次に、皆さんが日本</a:t>
            </a:r>
            <a:r>
              <a:rPr lang="ja-JP" altLang="en-US" b="0" strike="noStrike"/>
              <a:t>で</a:t>
            </a:r>
            <a:r>
              <a:rPr lang="ja-JP" b="0"/>
              <a:t>台風や</a:t>
            </a:r>
            <a:r>
              <a:rPr lang="ja-JP" altLang="en-US" b="0"/>
              <a:t>大雨や</a:t>
            </a:r>
            <a:r>
              <a:rPr lang="ja-JP" b="0"/>
              <a:t>地震</a:t>
            </a:r>
            <a:r>
              <a:rPr lang="ja-JP" altLang="en-US" b="0" strike="noStrike"/>
              <a:t>にあった時に</a:t>
            </a:r>
            <a:r>
              <a:rPr lang="ja-JP" b="0"/>
              <a:t>、どんな問題が起こるか</a:t>
            </a:r>
            <a:r>
              <a:rPr lang="ja-JP" altLang="en-US" b="0"/>
              <a:t>、そのときのためにどんな準備をしておいたらいいかを</a:t>
            </a:r>
            <a:r>
              <a:rPr lang="ja-JP" b="0"/>
              <a:t>見ていきましょう。▼</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Tiếp theo, hãy cùng xem</a:t>
            </a:r>
            <a:r>
              <a:rPr lang="vi-VN" altLang="ja-JP" b="0" baseline="0"/>
              <a:t> khi gặp bão, mưa lớn hay động đất ở Nhật</a:t>
            </a:r>
            <a:r>
              <a:rPr lang="ja-JP" b="0"/>
              <a:t>, sẽ có những vấn đề gì xảy ra</a:t>
            </a:r>
            <a:r>
              <a:rPr lang="vi-VN" altLang="ja-JP" b="0"/>
              <a:t>,</a:t>
            </a:r>
            <a:r>
              <a:rPr lang="vi-VN" altLang="ja-JP" b="0" baseline="0"/>
              <a:t> chúng ta nên chuẩn bị thế nào cho những trường hợp đó</a:t>
            </a:r>
            <a:r>
              <a:rPr lang="ja-JP" b="0" err="1"/>
              <a:t>.</a:t>
            </a:r>
            <a:r>
              <a:rPr lang="ja-JP" b="0"/>
              <a:t> ▼</a:t>
            </a:r>
            <a:endParaRPr b="0"/>
          </a:p>
        </p:txBody>
      </p:sp>
      <p:sp>
        <p:nvSpPr>
          <p:cNvPr id="292" name="Google Shape;292;p2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1713256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例えば、このような問題があります。</a:t>
            </a:r>
            <a:r>
              <a:rPr lang="ja-JP" altLang="en-US" b="0"/>
              <a:t>▼</a:t>
            </a:r>
            <a:endParaRPr lang="en-US" altLang="ja-JP" b="0"/>
          </a:p>
          <a:p>
            <a:pPr marL="0" lvl="0" indent="0" algn="l" rtl="0">
              <a:spcBef>
                <a:spcPts val="0"/>
              </a:spcBef>
              <a:spcAft>
                <a:spcPts val="0"/>
              </a:spcAft>
              <a:buNone/>
            </a:pPr>
            <a:r>
              <a:rPr lang="ja-JP" b="0"/>
              <a:t>家が壊れたり、水が入って</a:t>
            </a:r>
            <a:r>
              <a:rPr lang="ja-JP" altLang="en-US" b="0"/>
              <a:t>きたら、どうなると思いますか。（参加者数人に聞く）</a:t>
            </a:r>
            <a:r>
              <a:rPr lang="ja-JP" b="0"/>
              <a:t>▼</a:t>
            </a:r>
            <a:endParaRPr b="0"/>
          </a:p>
          <a:p>
            <a:pPr marL="0" lvl="0" indent="0" algn="l" rtl="0">
              <a:spcBef>
                <a:spcPts val="0"/>
              </a:spcBef>
              <a:spcAft>
                <a:spcPts val="0"/>
              </a:spcAft>
              <a:buNone/>
            </a:pPr>
            <a:r>
              <a:rPr lang="ja-JP" altLang="en-US" b="0" strike="noStrike"/>
              <a:t>では、お店が閉まって食べ物などを買うことができなくなったり、水道が止まったりし</a:t>
            </a:r>
            <a:r>
              <a:rPr lang="ja-JP" altLang="en-US" b="0" strike="noStrike">
                <a:effectLst>
                  <a:outerShdw blurRad="38100" dist="38100" dir="2700000" algn="tl">
                    <a:srgbClr val="000000">
                      <a:alpha val="43137"/>
                    </a:srgbClr>
                  </a:outerShdw>
                </a:effectLst>
              </a:rPr>
              <a:t>たら</a:t>
            </a:r>
            <a:r>
              <a:rPr lang="ja-JP" altLang="en-US" b="0"/>
              <a:t>どうなると思いますか。（参加者数人に聞く）</a:t>
            </a:r>
            <a:r>
              <a:rPr lang="ja-JP" b="0"/>
              <a:t>▼</a:t>
            </a:r>
            <a:endParaRPr b="0"/>
          </a:p>
          <a:p>
            <a:pPr marL="0" lvl="0" indent="0" algn="l" rtl="0">
              <a:spcBef>
                <a:spcPts val="0"/>
              </a:spcBef>
              <a:spcAft>
                <a:spcPts val="0"/>
              </a:spcAft>
              <a:buNone/>
            </a:pPr>
            <a:r>
              <a:rPr lang="ja-JP" b="0" strike="noStrike"/>
              <a:t>そして</a:t>
            </a:r>
            <a:r>
              <a:rPr lang="ja-JP" b="0"/>
              <a:t>外国人の場合は、日本語がわからないことも問題です。▼</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Ví dụ sẽ có những vấn đề sau. </a:t>
            </a:r>
            <a:r>
              <a:rPr lang="ja-JP" altLang="en-US" b="0"/>
              <a:t>▼</a:t>
            </a:r>
            <a:endParaRPr lang="en-US" altLang="ja-JP" b="0"/>
          </a:p>
          <a:p>
            <a:pPr marL="0" lvl="0" indent="0" algn="l" rtl="0">
              <a:spcBef>
                <a:spcPts val="0"/>
              </a:spcBef>
              <a:spcAft>
                <a:spcPts val="0"/>
              </a:spcAft>
              <a:buNone/>
            </a:pPr>
            <a:r>
              <a:rPr lang="ja-JP" b="0"/>
              <a:t>Nhà cửa bị đổ vỡ, nước tràn vào nhà.</a:t>
            </a:r>
            <a:r>
              <a:rPr lang="vi-VN" altLang="ja-JP" b="0"/>
              <a:t> Chuyện gì sẽ xảy ra</a:t>
            </a:r>
            <a:r>
              <a:rPr lang="vi-VN" altLang="ja-JP" b="0" baseline="0"/>
              <a:t>?</a:t>
            </a:r>
            <a:r>
              <a:rPr lang="vi-VN" altLang="ja-JP" b="0"/>
              <a:t> (Hỏi một vài người tham gia)</a:t>
            </a:r>
            <a:r>
              <a:rPr lang="ja-JP" b="0"/>
              <a:t> ▼</a:t>
            </a:r>
            <a:endParaRPr lang="vi-VN" altLang="ja-JP" b="0"/>
          </a:p>
          <a:p>
            <a:pPr marL="0" lvl="0" indent="0" algn="l" rtl="0">
              <a:spcBef>
                <a:spcPts val="0"/>
              </a:spcBef>
              <a:spcAft>
                <a:spcPts val="0"/>
              </a:spcAft>
              <a:buNone/>
            </a:pPr>
            <a:r>
              <a:rPr lang="vi-VN" altLang="ja-JP" b="0"/>
              <a:t>Vậy thì, sẽ thế nào khi h</a:t>
            </a:r>
            <a:r>
              <a:rPr lang="ja-JP" b="0"/>
              <a:t>àng quán đóng cửa</a:t>
            </a:r>
            <a:r>
              <a:rPr lang="vi-VN" altLang="ja-JP" b="0" baseline="0"/>
              <a:t>,</a:t>
            </a:r>
            <a:r>
              <a:rPr lang="ja-JP" b="0"/>
              <a:t> không thể mua đồ ăn</a:t>
            </a:r>
            <a:r>
              <a:rPr lang="vi-VN" altLang="ja-JP" b="0" baseline="0"/>
              <a:t> hay bị mất nước? (Hỏi một vài người tham gia)</a:t>
            </a:r>
            <a:r>
              <a:rPr lang="ja-JP" b="0"/>
              <a:t>▼</a:t>
            </a:r>
            <a:endParaRPr b="0"/>
          </a:p>
          <a:p>
            <a:pPr marL="0" lvl="0" indent="0" algn="l" rtl="0">
              <a:spcBef>
                <a:spcPts val="0"/>
              </a:spcBef>
              <a:spcAft>
                <a:spcPts val="0"/>
              </a:spcAft>
              <a:buNone/>
            </a:pPr>
            <a:r>
              <a:rPr lang="ja-JP" b="0"/>
              <a:t>Và hơn nữa, vì là người nước ngoài nên việc không hiểu tiếng Nhật cũng là vấn đề lớn. ▼</a:t>
            </a:r>
            <a:endParaRPr b="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1" name="Google Shape;301;p2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216752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t>災害のときに避難所になる場所には、このマークの看板があります。▼</a:t>
            </a:r>
            <a:endParaRPr/>
          </a:p>
          <a:p>
            <a:pPr marL="0" marR="0" lvl="0" indent="0" algn="l" rtl="0">
              <a:lnSpc>
                <a:spcPct val="100000"/>
              </a:lnSpc>
              <a:spcBef>
                <a:spcPts val="0"/>
              </a:spcBef>
              <a:spcAft>
                <a:spcPts val="0"/>
              </a:spcAft>
              <a:buClr>
                <a:schemeClr val="dk1"/>
              </a:buClr>
              <a:buSzPts val="1200"/>
              <a:buFont typeface="Arial"/>
              <a:buNone/>
            </a:pPr>
            <a:r>
              <a:rPr lang="ja-JP"/>
              <a:t>日本に行ったら、必ず自分の家や職場の近くの避難所を確認しておきましょう。▼</a:t>
            </a:r>
            <a:endParaRPr lang="en-US" altLang="ja-JP"/>
          </a:p>
          <a:p>
            <a:pPr marL="0" marR="0" lvl="0" indent="0" algn="l" rtl="0">
              <a:lnSpc>
                <a:spcPct val="100000"/>
              </a:lnSpc>
              <a:spcBef>
                <a:spcPts val="0"/>
              </a:spcBef>
              <a:spcAft>
                <a:spcPts val="0"/>
              </a:spcAft>
              <a:buClr>
                <a:schemeClr val="dk1"/>
              </a:buClr>
              <a:buSzPts val="1200"/>
              <a:buFont typeface="Arial"/>
              <a:buNone/>
            </a:pPr>
            <a:endParaRPr/>
          </a:p>
          <a:p>
            <a:pPr marL="0" lvl="0" indent="0" algn="l" rtl="0">
              <a:spcBef>
                <a:spcPts val="0"/>
              </a:spcBef>
              <a:spcAft>
                <a:spcPts val="0"/>
              </a:spcAft>
              <a:buNone/>
            </a:pPr>
            <a:r>
              <a:rPr lang="ja-JP"/>
              <a:t>Những địa điểm </a:t>
            </a:r>
            <a:r>
              <a:rPr lang="vi-VN" altLang="ja-JP"/>
              <a:t>là</a:t>
            </a:r>
            <a:r>
              <a:rPr lang="ja-JP"/>
              <a:t> nơi lánh nạn khi </a:t>
            </a:r>
            <a:r>
              <a:rPr lang="vi-VN" altLang="ja-JP"/>
              <a:t>xảy</a:t>
            </a:r>
            <a:r>
              <a:rPr lang="vi-VN" altLang="ja-JP" baseline="0"/>
              <a:t> ra</a:t>
            </a:r>
            <a:r>
              <a:rPr lang="ja-JP"/>
              <a:t> thiên tai được chỉ dẫn bởi những biển báo có </a:t>
            </a:r>
            <a:r>
              <a:rPr lang="vi-VN" altLang="ja-JP"/>
              <a:t>biểu tượng</a:t>
            </a:r>
            <a:r>
              <a:rPr lang="ja-JP"/>
              <a:t> như thế này. ▼</a:t>
            </a:r>
            <a:endParaRPr/>
          </a:p>
          <a:p>
            <a:pPr marL="0" lvl="0" indent="0" algn="l" rtl="0">
              <a:spcBef>
                <a:spcPts val="0"/>
              </a:spcBef>
              <a:spcAft>
                <a:spcPts val="0"/>
              </a:spcAft>
              <a:buNone/>
            </a:pPr>
            <a:r>
              <a:rPr lang="ja-JP"/>
              <a:t>Khi đến Nhật, hãy xác định những nơi lánh nạn ở gần nhà hoặc nơi làm việc của bạn nhé. ▼</a:t>
            </a:r>
            <a:endParaRPr/>
          </a:p>
        </p:txBody>
      </p:sp>
      <p:sp>
        <p:nvSpPr>
          <p:cNvPr id="350" name="Google Shape;350;p2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26</a:t>
            </a:fld>
            <a:endParaRPr/>
          </a:p>
        </p:txBody>
      </p:sp>
    </p:spTree>
    <p:extLst>
      <p:ext uri="{BB962C8B-B14F-4D97-AF65-F5344CB8AC3E}">
        <p14:creationId xmlns:p14="http://schemas.microsoft.com/office/powerpoint/2010/main" val="1991498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また災害が起きてから避難所に行っても、間に合わない事もあります。▼</a:t>
            </a:r>
            <a:endParaRPr lang="en-US" altLang="ja-JP" b="0"/>
          </a:p>
          <a:p>
            <a:pPr marL="0" lvl="0" indent="0" algn="l" rtl="0">
              <a:spcBef>
                <a:spcPts val="0"/>
              </a:spcBef>
              <a:spcAft>
                <a:spcPts val="0"/>
              </a:spcAft>
              <a:buNone/>
            </a:pPr>
            <a:r>
              <a:rPr lang="ja-JP" altLang="en-US" b="0"/>
              <a:t>台風や大雨が来そうな時は、住んでいる町の役所からスマホやスピーカーで連絡があります。そんな時は早めに避難所へ逃げましょう。▼</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Ngoài ra,</a:t>
            </a:r>
            <a:r>
              <a:rPr lang="vi-VN" b="0" baseline="0"/>
              <a:t> sau khi thiên tai xảy ra mới chạy đến nơi lánh nạn thì có thể đã không kịp nữa. </a:t>
            </a:r>
            <a:r>
              <a:rPr lang="ja-JP" altLang="en-US" b="0"/>
              <a:t>▼</a:t>
            </a:r>
            <a:endParaRPr lang="vi-VN" altLang="ja-JP" b="0"/>
          </a:p>
          <a:p>
            <a:pPr marL="0" lvl="0" indent="0" algn="l" rtl="0">
              <a:spcBef>
                <a:spcPts val="0"/>
              </a:spcBef>
              <a:spcAft>
                <a:spcPts val="0"/>
              </a:spcAft>
              <a:buNone/>
            </a:pPr>
            <a:r>
              <a:rPr lang="vi-VN" b="0"/>
              <a:t>Khi sắp xảy ra bão hay mưa lớn, sẽ có thông báo qua</a:t>
            </a:r>
            <a:r>
              <a:rPr lang="vi-VN" b="0" baseline="0"/>
              <a:t> điện thoại hoặc loa từ cơ quan hành chính địa phương nơi chúng ta ở. Trong trường hợp như vậy hãy khẩn trương di chuyển đến nơi lánh nạn. </a:t>
            </a:r>
            <a:r>
              <a:rPr lang="ja-JP" altLang="en-US" b="0"/>
              <a:t>▼</a:t>
            </a:r>
            <a:endParaRPr b="0"/>
          </a:p>
        </p:txBody>
      </p:sp>
      <p:sp>
        <p:nvSpPr>
          <p:cNvPr id="339" name="Google Shape;339;p2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27</a:t>
            </a:fld>
            <a:endParaRPr/>
          </a:p>
        </p:txBody>
      </p:sp>
    </p:spTree>
    <p:extLst>
      <p:ext uri="{BB962C8B-B14F-4D97-AF65-F5344CB8AC3E}">
        <p14:creationId xmlns:p14="http://schemas.microsoft.com/office/powerpoint/2010/main" val="3761162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では、お店が閉まったときや、水が止まったときのために、どんなことをしておいたらいいですか</a:t>
            </a:r>
            <a:r>
              <a:rPr lang="ja-JP" altLang="en-US" b="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ja-JP" b="0" u="none"/>
              <a:t>何を準備してお</a:t>
            </a:r>
            <a:r>
              <a:rPr lang="ja-JP" altLang="en-US" b="0" u="none"/>
              <a:t>けば</a:t>
            </a:r>
            <a:r>
              <a:rPr lang="ja-JP" altLang="ja-JP" b="0" u="none"/>
              <a:t>いいか</a:t>
            </a:r>
            <a:r>
              <a:rPr lang="ja-JP" altLang="en-US" b="0" u="none" strike="noStrike"/>
              <a:t>、これからグループで考えてみましょう。では、グループに分かれてください。グループで出来るだけたくさんアイディアを出してください。次のスライドにある答えと同じアイディアを一番たくさん出したグループが勝ちです。話す時間は５分です。（参加者にグループで５分間話し合わせる）いくつアイディアを出しましたか</a:t>
            </a:r>
            <a:r>
              <a:rPr lang="ja-JP" altLang="en-US" b="0"/>
              <a:t>。</a:t>
            </a:r>
            <a:r>
              <a:rPr lang="ja-JP" altLang="en-US" b="0" u="none" strike="noStrike"/>
              <a:t>（参加者に聞く）みなさんよく考えましたね。それでは答えを見てみましょう。▼</a:t>
            </a:r>
            <a:endParaRPr lang="en-US" altLang="ja-JP" b="0" u="none" strike="noStrike"/>
          </a:p>
          <a:p>
            <a:pPr marL="0" lvl="0" indent="0" algn="l" rtl="0">
              <a:spcBef>
                <a:spcPts val="0"/>
              </a:spcBef>
              <a:spcAft>
                <a:spcPts val="0"/>
              </a:spcAft>
              <a:buNone/>
            </a:pPr>
            <a:endParaRPr b="0"/>
          </a:p>
          <a:p>
            <a:pPr marL="0" lvl="0" indent="0" algn="l" rtl="0">
              <a:spcBef>
                <a:spcPts val="0"/>
              </a:spcBef>
              <a:spcAft>
                <a:spcPts val="0"/>
              </a:spcAft>
              <a:buNone/>
            </a:pPr>
            <a:r>
              <a:rPr lang="ja-JP" b="0"/>
              <a:t>Tiếp theo, nên chuẩn bị gì trước cho trường hợp cửa hàng đóng cửa, </a:t>
            </a:r>
            <a:r>
              <a:rPr lang="vi-VN" altLang="ja-JP" b="0"/>
              <a:t>hay </a:t>
            </a:r>
            <a:r>
              <a:rPr lang="ja-JP" b="0"/>
              <a:t>mất nước? ▼</a:t>
            </a:r>
            <a:endParaRPr lang="vi-VN" altLang="ja-JP" b="0"/>
          </a:p>
          <a:p>
            <a:pPr marL="0" lvl="0" indent="0" algn="l" rtl="0">
              <a:spcBef>
                <a:spcPts val="0"/>
              </a:spcBef>
              <a:spcAft>
                <a:spcPts val="0"/>
              </a:spcAft>
              <a:buNone/>
            </a:pPr>
            <a:r>
              <a:rPr lang="vi-VN" b="0"/>
              <a:t>Hãy cùng thảo luận theo nhóm về những thứ cần chuẩn bị trước. Bây giờ, hãy chia ra các nhóm. Hãy cố gắng đưa ra thật nhiều ý kiến trong nhóm nhé. Nhóm nào có nhiều ý kiến trùng với câu trả lời ở</a:t>
            </a:r>
            <a:r>
              <a:rPr lang="vi-VN" b="0" baseline="0"/>
              <a:t> trang sau</a:t>
            </a:r>
            <a:r>
              <a:rPr lang="vi-VN" b="0"/>
              <a:t> nhất sẽ chiến thắng. Thời gian thảo luận là 5 phút. (Cho người tham gia 5 phút thảo luận theo nhóm)</a:t>
            </a:r>
            <a:r>
              <a:rPr lang="vi-VN" b="0" baseline="0"/>
              <a:t> Các bạn đã đưa ra được bao nhiêu ý kiến? (Hỏi người tham gia) Các bạn đã nghĩ được rất nhiều phải không. B</a:t>
            </a:r>
            <a:r>
              <a:rPr lang="ro-RO" b="0" baseline="0"/>
              <a:t>â</a:t>
            </a:r>
            <a:r>
              <a:rPr lang="vi-VN" b="0" baseline="0"/>
              <a:t>y giờ hãy cùng xem đáp án nhé. </a:t>
            </a:r>
            <a:r>
              <a:rPr lang="ja-JP" altLang="en-US" b="0" u="none" strike="noStrike"/>
              <a:t>▼</a:t>
            </a:r>
            <a:endParaRPr b="0"/>
          </a:p>
        </p:txBody>
      </p:sp>
      <p:sp>
        <p:nvSpPr>
          <p:cNvPr id="358" name="Google Shape;358;p2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extLst>
      <p:ext uri="{BB962C8B-B14F-4D97-AF65-F5344CB8AC3E}">
        <p14:creationId xmlns:p14="http://schemas.microsoft.com/office/powerpoint/2010/main" val="1267739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strike="noStrike" dirty="0"/>
              <a:t>ま</a:t>
            </a:r>
            <a:r>
              <a:rPr lang="ja-JP" b="0" dirty="0"/>
              <a:t>ず、水と食べ物です。食べ物は、くさりにくくて、火を使わなくても食べられるものがいいです。例えば、クッキー、缶詰[かんづめ]、レトルト食品などです。▼</a:t>
            </a:r>
            <a:endParaRPr b="0" dirty="0"/>
          </a:p>
          <a:p>
            <a:pPr marL="0" lvl="0" indent="0" algn="l" rtl="0">
              <a:spcBef>
                <a:spcPts val="0"/>
              </a:spcBef>
              <a:spcAft>
                <a:spcPts val="0"/>
              </a:spcAft>
              <a:buNone/>
            </a:pPr>
            <a:r>
              <a:rPr lang="ja-JP" b="0" dirty="0"/>
              <a:t>次に、薬です。けがをしたり、体の調子が悪くなっ</a:t>
            </a:r>
            <a:r>
              <a:rPr lang="ja-JP" sz="1200" b="0" dirty="0">
                <a:solidFill>
                  <a:schemeClr val="dk1"/>
                </a:solidFill>
                <a:latin typeface="Arial"/>
                <a:ea typeface="Arial"/>
                <a:cs typeface="Arial"/>
                <a:sym typeface="Arial"/>
              </a:rPr>
              <a:t>たりし</a:t>
            </a:r>
            <a:r>
              <a:rPr lang="ja-JP" b="0" dirty="0"/>
              <a:t>ても、すぐに病院に行けないかもしれません。▼</a:t>
            </a:r>
            <a:endParaRPr b="0" dirty="0"/>
          </a:p>
          <a:p>
            <a:pPr marL="0" lvl="0" indent="0" algn="l" rtl="0">
              <a:spcBef>
                <a:spcPts val="0"/>
              </a:spcBef>
              <a:spcAft>
                <a:spcPts val="0"/>
              </a:spcAft>
              <a:buNone/>
            </a:pPr>
            <a:r>
              <a:rPr lang="ja-JP" b="0" dirty="0"/>
              <a:t>次に、トイレットペーパーです。▼</a:t>
            </a:r>
            <a:endParaRPr b="0" dirty="0"/>
          </a:p>
          <a:p>
            <a:pPr marL="0" lvl="0" indent="0" algn="l" rtl="0">
              <a:spcBef>
                <a:spcPts val="0"/>
              </a:spcBef>
              <a:spcAft>
                <a:spcPts val="0"/>
              </a:spcAft>
              <a:buNone/>
            </a:pPr>
            <a:r>
              <a:rPr lang="ja-JP" b="0" dirty="0"/>
              <a:t>次に、軍手[ぐんて]です。壁やガラスが割れていますから、</a:t>
            </a:r>
            <a:r>
              <a:rPr lang="ja-JP" altLang="en-US" b="0" strike="noStrike" dirty="0"/>
              <a:t>さわる</a:t>
            </a:r>
            <a:r>
              <a:rPr lang="ja-JP" b="0" dirty="0"/>
              <a:t>とけがをしてしまいます。▼</a:t>
            </a:r>
            <a:endParaRPr b="0" dirty="0"/>
          </a:p>
          <a:p>
            <a:pPr marL="0" lvl="0" indent="0" algn="l" rtl="0">
              <a:spcBef>
                <a:spcPts val="0"/>
              </a:spcBef>
              <a:spcAft>
                <a:spcPts val="0"/>
              </a:spcAft>
              <a:buNone/>
            </a:pPr>
            <a:r>
              <a:rPr lang="ja-JP" b="0" dirty="0"/>
              <a:t>次に、懐中電灯[かいちゅうでんとう]やろうそくです。停電したら、夜何も見えなくなります。▼</a:t>
            </a:r>
            <a:endParaRPr b="0" dirty="0"/>
          </a:p>
          <a:p>
            <a:pPr marL="0" lvl="0" indent="0" algn="l" rtl="0">
              <a:spcBef>
                <a:spcPts val="0"/>
              </a:spcBef>
              <a:spcAft>
                <a:spcPts val="0"/>
              </a:spcAft>
              <a:buNone/>
            </a:pPr>
            <a:r>
              <a:rPr lang="ja-JP" b="0" dirty="0"/>
              <a:t>それから、携帯電話と充電器[じゅうでんき]です。電池がなくならないようにしておきましょう。</a:t>
            </a:r>
            <a:r>
              <a:rPr lang="ja-JP" altLang="en-US" b="0" dirty="0"/>
              <a:t>▼</a:t>
            </a:r>
            <a:endParaRPr lang="en-US" altLang="ja-JP" b="0" dirty="0"/>
          </a:p>
          <a:p>
            <a:pPr marL="0" lvl="0" indent="0" algn="l" rtl="0">
              <a:spcBef>
                <a:spcPts val="0"/>
              </a:spcBef>
              <a:spcAft>
                <a:spcPts val="0"/>
              </a:spcAft>
              <a:buNone/>
            </a:pPr>
            <a:r>
              <a:rPr lang="ja-JP" b="0" dirty="0"/>
              <a:t>日本では、このように災害のときに必要なものがセットになった袋</a:t>
            </a:r>
            <a:r>
              <a:rPr lang="ja-JP" altLang="en-US" b="0" dirty="0"/>
              <a:t>を</a:t>
            </a:r>
            <a:r>
              <a:rPr lang="ja-JP" b="0" dirty="0"/>
              <a:t>売っていますから、それを買うのもいいですね。</a:t>
            </a:r>
            <a:r>
              <a:rPr lang="ja-JP" altLang="en-US" b="0" u="none" strike="noStrike" dirty="0"/>
              <a:t>ここにあるのと同じアイディアは、いくつありましたか。（各グループに同じだったアイディアの数を報告させる）一番たくさん同じアイディアが出たグループは、◯グループでした。（拍手）</a:t>
            </a:r>
            <a:r>
              <a:rPr lang="ja-JP" altLang="en-US" b="0" strike="noStrike" dirty="0"/>
              <a:t>▼</a:t>
            </a:r>
            <a:endParaRPr lang="en-US" altLang="ja-JP" b="0" u="sng" strike="noStrike" dirty="0"/>
          </a:p>
          <a:p>
            <a:pPr marL="0" lvl="0" indent="0" algn="l" rtl="0">
              <a:spcBef>
                <a:spcPts val="0"/>
              </a:spcBef>
              <a:spcAft>
                <a:spcPts val="0"/>
              </a:spcAft>
              <a:buNone/>
            </a:pPr>
            <a:endParaRPr lang="en-US" altLang="ja-JP" b="0" dirty="0"/>
          </a:p>
          <a:p>
            <a:pPr marL="0" lvl="0" indent="0" algn="l" rtl="0">
              <a:spcBef>
                <a:spcPts val="0"/>
              </a:spcBef>
              <a:spcAft>
                <a:spcPts val="0"/>
              </a:spcAft>
              <a:buNone/>
            </a:pPr>
            <a:endParaRPr lang="en-US" altLang="ja-JP" b="0" dirty="0"/>
          </a:p>
          <a:p>
            <a:pPr marL="0" lvl="0" indent="0" algn="l" rtl="0">
              <a:spcBef>
                <a:spcPts val="0"/>
              </a:spcBef>
              <a:spcAft>
                <a:spcPts val="0"/>
              </a:spcAft>
              <a:buNone/>
            </a:pPr>
            <a:r>
              <a:rPr lang="ja-JP" b="0" dirty="0"/>
              <a:t>Đầu tiên là nước và đồ ăn. Nên chuẩn bị những đồ ăn</a:t>
            </a:r>
            <a:r>
              <a:rPr lang="vi-VN" altLang="ja-JP" b="0" baseline="0" dirty="0"/>
              <a:t> lâu</a:t>
            </a:r>
            <a:r>
              <a:rPr lang="ja-JP" b="0" dirty="0"/>
              <a:t> hỏng, hoặc những đồ có thể ăn mà không cần đun nấu. Ví dụ: Bánh quy, đồ đóng hộp, đồ ăn tiệt trùng chế biến sẵn… ▼</a:t>
            </a:r>
            <a:endParaRPr lang="en-US" altLang="ja-JP" b="0" dirty="0"/>
          </a:p>
          <a:p>
            <a:pPr marL="0" lvl="0" indent="0" algn="l" rtl="0">
              <a:spcBef>
                <a:spcPts val="0"/>
              </a:spcBef>
              <a:spcAft>
                <a:spcPts val="0"/>
              </a:spcAft>
              <a:buNone/>
            </a:pPr>
            <a:r>
              <a:rPr lang="ja-JP" b="0" dirty="0"/>
              <a:t>Tiếp theo là thuốc. Khi bị thương, hoặc khi không khoẻ, có thể chúng ta không</a:t>
            </a:r>
            <a:r>
              <a:rPr lang="vi-VN" altLang="ja-JP" b="0" dirty="0"/>
              <a:t> thể</a:t>
            </a:r>
            <a:r>
              <a:rPr lang="ja-JP" b="0" dirty="0"/>
              <a:t> đến bệnh viện ngay được. ▼</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altLang="ja-JP" b="0" dirty="0"/>
              <a:t>Tiếp</a:t>
            </a:r>
            <a:r>
              <a:rPr lang="it-IT" altLang="ja-JP" b="0" baseline="0" dirty="0"/>
              <a:t> theo là giấy vệ sinh.▼</a:t>
            </a:r>
            <a:endParaRPr b="0" dirty="0"/>
          </a:p>
          <a:p>
            <a:pPr marL="0" lvl="0" indent="0" algn="l" rtl="0">
              <a:spcBef>
                <a:spcPts val="0"/>
              </a:spcBef>
              <a:spcAft>
                <a:spcPts val="0"/>
              </a:spcAft>
              <a:buNone/>
            </a:pPr>
            <a:r>
              <a:rPr lang="vi-VN" altLang="ja-JP" b="0" dirty="0"/>
              <a:t>Tiếp theo, g</a:t>
            </a:r>
            <a:r>
              <a:rPr lang="ja-JP" b="0" dirty="0"/>
              <a:t>ăng tay bảo hộ cũng cần thiết. Khi có tường hoặc kính bị đổ vỡ, nếu sờ</a:t>
            </a:r>
            <a:r>
              <a:rPr lang="vi-VN" altLang="ja-JP" b="0" dirty="0"/>
              <a:t> bằng</a:t>
            </a:r>
            <a:r>
              <a:rPr lang="ja-JP" b="0" dirty="0"/>
              <a:t> tay không, có thể </a:t>
            </a:r>
            <a:r>
              <a:rPr lang="vi-VN" altLang="ja-JP" b="0" dirty="0"/>
              <a:t>bị</a:t>
            </a:r>
            <a:r>
              <a:rPr lang="vi-VN" altLang="ja-JP" b="0" baseline="0" dirty="0"/>
              <a:t> thương</a:t>
            </a:r>
            <a:r>
              <a:rPr lang="ja-JP" b="0" dirty="0"/>
              <a:t>. ▼</a:t>
            </a:r>
            <a:endParaRPr b="0" dirty="0"/>
          </a:p>
          <a:p>
            <a:pPr marL="0" lvl="0" indent="0" algn="l" rtl="0">
              <a:spcBef>
                <a:spcPts val="0"/>
              </a:spcBef>
              <a:spcAft>
                <a:spcPts val="0"/>
              </a:spcAft>
              <a:buNone/>
            </a:pPr>
            <a:r>
              <a:rPr lang="ja-JP" b="0" dirty="0"/>
              <a:t>Kế tiếp là đèn pin và nến. Bởi vì nếu mất điện, không thể nhìn thấy gì vào buổi tối. ▼</a:t>
            </a:r>
            <a:endParaRPr b="0" dirty="0"/>
          </a:p>
          <a:p>
            <a:pPr marL="0" lvl="0" indent="0" algn="l" rtl="0">
              <a:spcBef>
                <a:spcPts val="0"/>
              </a:spcBef>
              <a:spcAft>
                <a:spcPts val="0"/>
              </a:spcAft>
              <a:buNone/>
            </a:pPr>
            <a:r>
              <a:rPr lang="ja-JP" b="0" dirty="0"/>
              <a:t>Tiếp nữa là điện thoại và sạc dự phòng. </a:t>
            </a:r>
            <a:r>
              <a:rPr lang="vi-VN" altLang="ja-JP" b="0" dirty="0"/>
              <a:t>Hãy</a:t>
            </a:r>
            <a:r>
              <a:rPr lang="vi-VN" altLang="ja-JP" b="0" baseline="0" dirty="0"/>
              <a:t> cố gắng đừng để điện thoại hết pin.</a:t>
            </a:r>
            <a:r>
              <a:rPr lang="ja-JP" altLang="en-US" b="0" dirty="0"/>
              <a:t> ▼</a:t>
            </a:r>
            <a:endParaRPr lang="en-US" altLang="ja-JP" b="0" dirty="0"/>
          </a:p>
          <a:p>
            <a:pPr marL="0" lvl="0" indent="0" algn="l" rtl="0">
              <a:spcBef>
                <a:spcPts val="0"/>
              </a:spcBef>
              <a:spcAft>
                <a:spcPts val="0"/>
              </a:spcAft>
              <a:buNone/>
            </a:pPr>
            <a:r>
              <a:rPr lang="ja-JP" b="0" dirty="0"/>
              <a:t>Ở Nhật có bán túi đựng sẵn những đồ cần thiết khi xảy ra thiên tai. Các bạn có thể mua sẵn những túi như vậy. </a:t>
            </a:r>
            <a:r>
              <a:rPr lang="vi-VN" altLang="ja-JP" b="0" dirty="0"/>
              <a:t>Các bạn có bao nhiêu ý kiến trùng</a:t>
            </a:r>
            <a:r>
              <a:rPr lang="vi-VN" altLang="ja-JP" b="0" baseline="0" dirty="0"/>
              <a:t> khớp</a:t>
            </a:r>
            <a:r>
              <a:rPr lang="vi-VN" altLang="ja-JP" b="0" dirty="0"/>
              <a:t> với những ý kiến có ở đây? (Cho các nhóm đưa ra số lượng ý kiến trùng</a:t>
            </a:r>
            <a:r>
              <a:rPr lang="vi-VN" altLang="ja-JP" b="0" baseline="0" dirty="0"/>
              <a:t> khớp</a:t>
            </a:r>
            <a:r>
              <a:rPr lang="pt-BR" altLang="ja-JP" b="0" dirty="0"/>
              <a:t>) Nhóm đưa ra nhiều ý </a:t>
            </a:r>
            <a:r>
              <a:rPr lang="vi-VN" altLang="ja-JP" b="0" dirty="0"/>
              <a:t>kiến</a:t>
            </a:r>
            <a:r>
              <a:rPr lang="pt-BR" altLang="ja-JP" b="0" dirty="0"/>
              <a:t> </a:t>
            </a:r>
            <a:r>
              <a:rPr lang="vi-VN" altLang="ja-JP" b="0" dirty="0"/>
              <a:t>trùng</a:t>
            </a:r>
            <a:r>
              <a:rPr lang="vi-VN" altLang="ja-JP" b="0" baseline="0" dirty="0"/>
              <a:t> khớp</a:t>
            </a:r>
            <a:r>
              <a:rPr lang="pt-BR" altLang="ja-JP" b="0" dirty="0"/>
              <a:t> nhất là nhóm</a:t>
            </a:r>
            <a:r>
              <a:rPr lang="ja-JP" altLang="en-US" b="0" dirty="0"/>
              <a:t> </a:t>
            </a:r>
            <a:r>
              <a:rPr lang="pt-BR" altLang="ja-JP" b="0" dirty="0"/>
              <a:t>◯. (Vỗ tay) ▼</a:t>
            </a:r>
            <a:endParaRPr b="0" dirty="0"/>
          </a:p>
          <a:p>
            <a:pPr marL="0" lvl="0" indent="0" algn="l" rtl="0">
              <a:spcBef>
                <a:spcPts val="0"/>
              </a:spcBef>
              <a:spcAft>
                <a:spcPts val="0"/>
              </a:spcAft>
              <a:buNone/>
            </a:pPr>
            <a:endParaRPr dirty="0"/>
          </a:p>
        </p:txBody>
      </p:sp>
      <p:sp>
        <p:nvSpPr>
          <p:cNvPr id="372" name="Google Shape;372;p2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29</a:t>
            </a:fld>
            <a:endParaRPr/>
          </a:p>
        </p:txBody>
      </p:sp>
    </p:spTree>
    <p:extLst>
      <p:ext uri="{BB962C8B-B14F-4D97-AF65-F5344CB8AC3E}">
        <p14:creationId xmlns:p14="http://schemas.microsoft.com/office/powerpoint/2010/main" val="95514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それでは、まず最初に今日の目標を確認しましょう。▼</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１つ目は、自然</a:t>
            </a:r>
            <a:r>
              <a:rPr lang="ja-JP" altLang="en-US" sz="1800" b="0">
                <a:effectLst/>
                <a:latin typeface="Meiryo UI" panose="020B0604030504040204" pitchFamily="50" charset="-128"/>
                <a:ea typeface="Meiryo UI" panose="020B0604030504040204" pitchFamily="50" charset="-128"/>
              </a:rPr>
              <a:t>災害</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しぜんさいがい</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が起きたときの適切</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てきせつ</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な対応</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たいおう</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方法を知る</a:t>
            </a:r>
            <a:r>
              <a:rPr lang="ja-JP" altLang="en-US" b="0"/>
              <a:t>、です。日本で台風や地震にあったら、どうすれば良いのでしょうか。▼</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2</a:t>
            </a:r>
            <a:r>
              <a:rPr lang="ja-JP" altLang="en-US" b="0"/>
              <a:t>つ目は、自然災害</a:t>
            </a:r>
            <a:r>
              <a:rPr lang="en-US" altLang="ja-JP" sz="1200" b="0">
                <a:effectLst/>
                <a:latin typeface="Meiryo UI" panose="020B0604030504040204" pitchFamily="50" charset="-128"/>
                <a:ea typeface="Meiryo UI" panose="020B0604030504040204" pitchFamily="50" charset="-128"/>
              </a:rPr>
              <a:t>[</a:t>
            </a:r>
            <a:r>
              <a:rPr lang="ja-JP" altLang="en-US" sz="1200" b="0">
                <a:effectLst/>
                <a:latin typeface="Meiryo UI" panose="020B0604030504040204" pitchFamily="50" charset="-128"/>
                <a:ea typeface="Meiryo UI" panose="020B0604030504040204" pitchFamily="50" charset="-128"/>
              </a:rPr>
              <a:t>しぜんさいがい</a:t>
            </a:r>
            <a:r>
              <a:rPr lang="en-US" altLang="ja-JP" sz="1200" b="0">
                <a:effectLst/>
                <a:latin typeface="Meiryo UI" panose="020B0604030504040204" pitchFamily="50" charset="-128"/>
                <a:ea typeface="Meiryo UI" panose="020B0604030504040204" pitchFamily="50" charset="-128"/>
              </a:rPr>
              <a:t>]</a:t>
            </a:r>
            <a:r>
              <a:rPr lang="ja-JP" altLang="en-US" sz="1200" b="0">
                <a:latin typeface="游ゴシック" panose="020B0400000000000000" pitchFamily="50" charset="-128"/>
                <a:ea typeface="游ゴシック" panose="020B0400000000000000" pitchFamily="50" charset="-128"/>
              </a:rPr>
              <a:t>に備えて準備しなければならないことを知る</a:t>
            </a:r>
            <a:r>
              <a:rPr lang="ja-JP" altLang="en-US" b="0"/>
              <a:t>、です。いつ起きるかわからない災害ですが、準備をしておけば安心です。この</a:t>
            </a:r>
            <a:r>
              <a:rPr lang="en-US" altLang="ja-JP" b="0"/>
              <a:t>2</a:t>
            </a:r>
            <a:r>
              <a:rPr lang="ja-JP" altLang="en-US" b="0"/>
              <a:t>つを知ることが今日の目標です。▼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Vậy thì trước hết cùng đến với mục tiêu của bài ngày hôm nay.</a:t>
            </a:r>
            <a:r>
              <a:rPr lang="vi-VN" altLang="ja-JP" b="0" baseline="0"/>
              <a:t> </a:t>
            </a:r>
            <a:r>
              <a:rPr lang="ja-JP" altLang="en-US" b="0"/>
              <a:t>▼</a:t>
            </a:r>
            <a:endParaRPr lang="vi-VN"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Mục tiêu thứ</a:t>
            </a:r>
            <a:r>
              <a:rPr lang="vi-VN" altLang="ja-JP" b="0" baseline="0"/>
              <a:t> 1 là: biết được những biện pháp ứng phó phù hợp khi xảy ra thiên tai. Ở Nhật, khi có bão hay động đất xảy ra, chúng ta nên làm gì?</a:t>
            </a:r>
            <a:r>
              <a:rPr lang="ja-JP" altLang="en-US" b="0"/>
              <a:t> ▼</a:t>
            </a:r>
            <a:endParaRPr lang="vi-VN" altLang="ja-JP" b="0" baseline="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baseline="0"/>
              <a:t>Mục tiêu thứ 2 là: biết những việc cần thiết phải</a:t>
            </a:r>
            <a:r>
              <a:rPr lang="en-US" altLang="ja-JP" b="0" baseline="0"/>
              <a:t> </a:t>
            </a:r>
            <a:r>
              <a:rPr lang="vi-VN" altLang="ja-JP" b="0" baseline="0"/>
              <a:t>phòng bị trước khi có thiên tai. Vì không biết thiên tai sẽ xảy ra khi nào, sẽ an tâm hơn khi có sự phòng bị trước.  Biết được hai điều này là mục tiêu của ngày hôm nay. </a:t>
            </a:r>
            <a:r>
              <a:rPr lang="ja-JP" altLang="en-US" b="0"/>
              <a:t>▼</a:t>
            </a:r>
            <a:endParaRPr lang="en-US" altLang="ja-JP"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a:t>
            </a:fld>
            <a:endParaRPr/>
          </a:p>
        </p:txBody>
      </p:sp>
    </p:spTree>
    <p:extLst>
      <p:ext uri="{BB962C8B-B14F-4D97-AF65-F5344CB8AC3E}">
        <p14:creationId xmlns:p14="http://schemas.microsoft.com/office/powerpoint/2010/main" val="1130403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また</a:t>
            </a:r>
            <a:r>
              <a:rPr lang="ja-JP" b="0"/>
              <a:t>地震はいつ起きるかわかりませんから、いつでも取れる場所に置いておきましょう。</a:t>
            </a:r>
            <a:r>
              <a:rPr lang="ja-JP" altLang="en-US" b="0"/>
              <a:t>▼</a:t>
            </a:r>
            <a:endParaRPr lang="en-US" altLang="ja-JP" b="0"/>
          </a:p>
          <a:p>
            <a:pPr marL="0" lvl="0" indent="0" algn="l" rtl="0">
              <a:spcBef>
                <a:spcPts val="0"/>
              </a:spcBef>
              <a:spcAft>
                <a:spcPts val="0"/>
              </a:spcAft>
              <a:buNone/>
            </a:pPr>
            <a:r>
              <a:rPr lang="ja-JP" altLang="en-US" b="0"/>
              <a:t>そして地震で家の中のガラス等が割れた時でも逃げられるように、靴を一足ベッドのそばに置いておくと安心ですね。</a:t>
            </a:r>
            <a:r>
              <a:rPr lang="ja-JP" b="0"/>
              <a:t>▼</a:t>
            </a:r>
            <a:endParaRPr lang="en-US" altLang="ja-JP" b="0"/>
          </a:p>
          <a:p>
            <a:pPr marL="0" lvl="0" indent="0" algn="l" rtl="0">
              <a:spcBef>
                <a:spcPts val="0"/>
              </a:spcBef>
              <a:spcAft>
                <a:spcPts val="0"/>
              </a:spcAft>
              <a:buNone/>
            </a:pPr>
            <a:endParaRPr/>
          </a:p>
          <a:p>
            <a:pPr marL="0" lvl="0" indent="0" algn="l" rtl="0">
              <a:spcBef>
                <a:spcPts val="0"/>
              </a:spcBef>
              <a:spcAft>
                <a:spcPts val="0"/>
              </a:spcAft>
              <a:buNone/>
            </a:pPr>
            <a:r>
              <a:rPr lang="vi-VN" altLang="ja-JP"/>
              <a:t>Ngoài ra, v</a:t>
            </a:r>
            <a:r>
              <a:rPr lang="ja-JP"/>
              <a:t>ì chúng ta không biết lúc nào thì xảy ra động đất, nên </a:t>
            </a:r>
            <a:r>
              <a:rPr lang="vi-VN" altLang="ja-JP"/>
              <a:t>hãy</a:t>
            </a:r>
            <a:r>
              <a:rPr lang="vi-VN" altLang="ja-JP" baseline="0"/>
              <a:t> </a:t>
            </a:r>
            <a:r>
              <a:rPr lang="ja-JP"/>
              <a:t>đặt túi đồ cần thiết ở những nơi dễ lấy. ▼</a:t>
            </a:r>
            <a:endParaRPr lang="vi-VN" altLang="ja-JP"/>
          </a:p>
          <a:p>
            <a:pPr marL="0" lvl="0" indent="0" algn="l" rtl="0">
              <a:spcBef>
                <a:spcPts val="0"/>
              </a:spcBef>
              <a:spcAft>
                <a:spcPts val="0"/>
              </a:spcAft>
              <a:buNone/>
            </a:pPr>
            <a:r>
              <a:rPr lang="vi-VN"/>
              <a:t>Hơn nữa,</a:t>
            </a:r>
            <a:r>
              <a:rPr lang="vi-VN" baseline="0"/>
              <a:t> </a:t>
            </a:r>
            <a:r>
              <a:rPr lang="vi-VN"/>
              <a:t>sẽ yên tâm hơn nếu để ở cạnh giường một đôi giày.</a:t>
            </a:r>
            <a:r>
              <a:rPr lang="en-US"/>
              <a:t> Như vậy</a:t>
            </a:r>
            <a:r>
              <a:rPr lang="en-US" baseline="0"/>
              <a:t> bạn có thể </a:t>
            </a:r>
            <a:r>
              <a:rPr lang="vi-VN" baseline="0"/>
              <a:t>chạy thoát</a:t>
            </a:r>
            <a:r>
              <a:rPr lang="en-US" baseline="0"/>
              <a:t> an toàn kể cả khi kính trong nhà bị vỡ do động đất.</a:t>
            </a:r>
            <a:r>
              <a:rPr lang="vi-VN"/>
              <a:t> </a:t>
            </a:r>
            <a:r>
              <a:rPr lang="ja-JP" altLang="ja-JP"/>
              <a:t>▼</a:t>
            </a:r>
            <a:endParaRPr/>
          </a:p>
          <a:p>
            <a:pPr marL="0" lvl="0" indent="0" algn="l" rtl="0">
              <a:spcBef>
                <a:spcPts val="0"/>
              </a:spcBef>
              <a:spcAft>
                <a:spcPts val="0"/>
              </a:spcAft>
              <a:buNone/>
            </a:pPr>
            <a:endParaRPr/>
          </a:p>
        </p:txBody>
      </p:sp>
      <p:sp>
        <p:nvSpPr>
          <p:cNvPr id="394" name="Google Shape;394;p2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extLst>
      <p:ext uri="{BB962C8B-B14F-4D97-AF65-F5344CB8AC3E}">
        <p14:creationId xmlns:p14="http://schemas.microsoft.com/office/powerpoint/2010/main" val="755065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3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では最後に、</a:t>
            </a:r>
            <a:r>
              <a:rPr lang="ja-JP" altLang="en-US" b="0"/>
              <a:t>災害が起きたときに</a:t>
            </a:r>
            <a:r>
              <a:rPr lang="ja-JP" b="0"/>
              <a:t>日本語がわからなくて困った</a:t>
            </a:r>
            <a:r>
              <a:rPr lang="ja-JP" altLang="en-US" b="0" strike="noStrike"/>
              <a:t>ら</a:t>
            </a:r>
            <a:r>
              <a:rPr lang="ja-JP" b="0"/>
              <a:t>、どう</a:t>
            </a:r>
            <a:r>
              <a:rPr lang="ja-JP" altLang="en-US" b="0"/>
              <a:t>すれば</a:t>
            </a:r>
            <a:r>
              <a:rPr lang="ja-JP" b="0"/>
              <a:t>いいかを見ていきましょう。▼</a:t>
            </a:r>
            <a:endParaRPr b="0"/>
          </a:p>
          <a:p>
            <a:pPr marL="0" lvl="0" indent="0" algn="l" rtl="0">
              <a:spcBef>
                <a:spcPts val="0"/>
              </a:spcBef>
              <a:spcAft>
                <a:spcPts val="0"/>
              </a:spcAft>
              <a:buNone/>
            </a:pPr>
            <a:r>
              <a:rPr lang="ja-JP" b="0"/>
              <a:t>もちろん、ふだんから日本語の勉強をしておくことは大事です。特に、災害についての言葉を知っておくと、実際に災害が起きたとき役に立ちます。▼</a:t>
            </a:r>
            <a:endParaRPr b="0"/>
          </a:p>
          <a:p>
            <a:pPr marL="0" lvl="0" indent="0" algn="l" rtl="0">
              <a:spcBef>
                <a:spcPts val="0"/>
              </a:spcBef>
              <a:spcAft>
                <a:spcPts val="0"/>
              </a:spcAft>
              <a:buNone/>
            </a:pPr>
            <a:r>
              <a:rPr lang="ja-JP" b="0"/>
              <a:t>そのほかに、日本について、ベトナム語でも情報を得られることを知っておいてください。例えば、ベトナム語で書いてある災害のアプリがあります。今から、そのアプリを紹介します。▼</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Và cuối cùng là những rắc rối gặp phải khi không hiểu tiếng Nhật</a:t>
            </a:r>
            <a:r>
              <a:rPr lang="vi-VN" altLang="ja-JP" b="0"/>
              <a:t> khi xảy ra thiên tai</a:t>
            </a:r>
            <a:r>
              <a:rPr lang="ja-JP" b="0"/>
              <a:t>. Hãy cùng xem những điều nên làm nhé. ▼</a:t>
            </a:r>
            <a:endParaRPr b="0"/>
          </a:p>
          <a:p>
            <a:pPr marL="0" lvl="0" indent="0" algn="l" rtl="0">
              <a:spcBef>
                <a:spcPts val="0"/>
              </a:spcBef>
              <a:spcAft>
                <a:spcPts val="0"/>
              </a:spcAft>
              <a:buNone/>
            </a:pPr>
            <a:r>
              <a:rPr lang="ja-JP" b="0"/>
              <a:t>Đương nhiên, việc trau dồi tiếng Nhật từ trước là điều quan trọng. Đặc biệt, cần phải biết trước những từ vựng liên quan đến thiên tai, rất có ích khi thiên tai thật sự xảy ra. ▼</a:t>
            </a:r>
            <a:endParaRPr b="0"/>
          </a:p>
          <a:p>
            <a:pPr marL="0" lvl="0" indent="0" algn="l" rtl="0">
              <a:spcBef>
                <a:spcPts val="0"/>
              </a:spcBef>
              <a:spcAft>
                <a:spcPts val="0"/>
              </a:spcAft>
              <a:buNone/>
            </a:pPr>
            <a:r>
              <a:rPr lang="ja-JP" b="0"/>
              <a:t>Ngoài ra, hãy tìm hiểu trước những cách để </a:t>
            </a:r>
            <a:r>
              <a:rPr lang="en-US" altLang="ja-JP" b="0"/>
              <a:t>nắm</a:t>
            </a:r>
            <a:r>
              <a:rPr lang="ja-JP" b="0"/>
              <a:t> được thông tin ở Nhật bằng tiếng Việt. Ví dụ, có những ứng dụng điện thoại cung cấp thông tin về thiên tai bằng tiếng Việt. Sau đây tôi sẽ giới thiệu về ứng dụng đó. ▼</a:t>
            </a:r>
            <a:endParaRPr b="0"/>
          </a:p>
        </p:txBody>
      </p:sp>
      <p:sp>
        <p:nvSpPr>
          <p:cNvPr id="400" name="Google Shape;400;p3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31</a:t>
            </a:fld>
            <a:endParaRPr/>
          </a:p>
        </p:txBody>
      </p:sp>
    </p:spTree>
    <p:extLst>
      <p:ext uri="{BB962C8B-B14F-4D97-AF65-F5344CB8AC3E}">
        <p14:creationId xmlns:p14="http://schemas.microsoft.com/office/powerpoint/2010/main" val="1371832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3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その</a:t>
            </a:r>
            <a:r>
              <a:rPr lang="ja-JP" b="0"/>
              <a:t>アプリの名前は、「Safety tips」です。</a:t>
            </a:r>
            <a:r>
              <a:rPr lang="ja-JP" altLang="en-US" b="0"/>
              <a:t>▼</a:t>
            </a:r>
            <a:endParaRPr lang="en-US" altLang="ja-JP" b="0"/>
          </a:p>
          <a:p>
            <a:pPr marL="0" lvl="0" indent="0" algn="l" rtl="0">
              <a:spcBef>
                <a:spcPts val="0"/>
              </a:spcBef>
              <a:spcAft>
                <a:spcPts val="0"/>
              </a:spcAft>
              <a:buNone/>
            </a:pPr>
            <a:r>
              <a:rPr lang="ja-JP" altLang="en-US" b="0" strike="noStrike"/>
              <a:t>今から皆さんの携帯電話を使って実際にダウンロードしてもらいます。</a:t>
            </a:r>
            <a:r>
              <a:rPr lang="ja-JP" altLang="en-US" b="0"/>
              <a:t>▼</a:t>
            </a:r>
            <a:endParaRPr lang="en-US" altLang="ja-JP" b="0"/>
          </a:p>
          <a:p>
            <a:pPr marL="0" lvl="0" indent="0" algn="l" rtl="0">
              <a:spcBef>
                <a:spcPts val="0"/>
              </a:spcBef>
              <a:spcAft>
                <a:spcPts val="0"/>
              </a:spcAft>
              <a:buNone/>
            </a:pPr>
            <a:r>
              <a:rPr lang="ja-JP" altLang="en-US" b="0"/>
              <a:t>（＊「</a:t>
            </a:r>
            <a:r>
              <a:rPr lang="en-US" altLang="ja-JP" b="0"/>
              <a:t>Safety tips</a:t>
            </a:r>
            <a:r>
              <a:rPr lang="ja-JP" altLang="en-US" b="0"/>
              <a:t>」アプリは</a:t>
            </a:r>
            <a:r>
              <a:rPr lang="en-US" altLang="ja-JP" b="0"/>
              <a:t>2024</a:t>
            </a:r>
            <a:r>
              <a:rPr lang="ja-JP" altLang="en-US" b="0"/>
              <a:t>年</a:t>
            </a:r>
            <a:r>
              <a:rPr lang="en-US" altLang="ja-JP" b="0"/>
              <a:t>6</a:t>
            </a:r>
            <a:r>
              <a:rPr lang="ja-JP" altLang="en-US" b="0"/>
              <a:t>月</a:t>
            </a:r>
            <a:r>
              <a:rPr lang="en-US" altLang="ja-JP" b="0"/>
              <a:t>27</a:t>
            </a:r>
            <a:r>
              <a:rPr lang="ja-JP" altLang="en-US" b="0"/>
              <a:t>日に最新情報で更新されました。使用中にロゴやアプリ名が変更される場合がありますので、アプリの開発元に注意してください。）</a:t>
            </a:r>
            <a:endParaRPr b="0"/>
          </a:p>
          <a:p>
            <a:pPr marL="0" lvl="0" indent="0" algn="l" rtl="0">
              <a:spcBef>
                <a:spcPts val="0"/>
              </a:spcBef>
              <a:spcAft>
                <a:spcPts val="0"/>
              </a:spcAft>
              <a:buNone/>
            </a:pPr>
            <a:r>
              <a:rPr lang="ja-JP" b="0"/>
              <a:t>Tên của ứng dụng đó là “Safety tips”. </a:t>
            </a:r>
            <a:r>
              <a:rPr lang="ja-JP" altLang="en-US" b="0"/>
              <a:t>▼</a:t>
            </a:r>
            <a:endParaRPr lang="vi-VN" altLang="ja-JP" b="0"/>
          </a:p>
          <a:p>
            <a:pPr marL="0" lvl="0" indent="0" algn="l" rtl="0">
              <a:spcBef>
                <a:spcPts val="0"/>
              </a:spcBef>
              <a:spcAft>
                <a:spcPts val="0"/>
              </a:spcAft>
              <a:buNone/>
            </a:pPr>
            <a:r>
              <a:rPr lang="vi-VN" altLang="ja-JP" b="0"/>
              <a:t>Bây giờ các bạn hãy dùng điện thoại của mình thử tải về ứng dụng này nhé. </a:t>
            </a:r>
            <a:r>
              <a:rPr lang="ja-JP" altLang="ja-JP" b="0"/>
              <a:t>▼</a:t>
            </a:r>
            <a:endParaRPr lang="en-US" altLang="ja-JP" b="0"/>
          </a:p>
          <a:p>
            <a:pPr marL="0" indent="0"/>
            <a:r>
              <a:rPr lang="en-US" altLang="ja-JP" b="0"/>
              <a:t>(</a:t>
            </a:r>
            <a:r>
              <a:rPr lang="ja-JP" altLang="en-US" b="0"/>
              <a:t>＊</a:t>
            </a:r>
            <a:r>
              <a:rPr lang="vi-VN"/>
              <a:t>Ứng dụng được cập nhật thông tin mới nhất vào ngày 27/06/2024. Trong quá trình sử dụng, tên và </a:t>
            </a:r>
            <a:r>
              <a:rPr lang="vi-VN" err="1"/>
              <a:t>logo</a:t>
            </a:r>
            <a:r>
              <a:rPr lang="vi-VN"/>
              <a:t> ứng dụng có thể bị thay đổi, hãy chú ý đến </a:t>
            </a:r>
            <a:r>
              <a:rPr lang="en-US" err="1"/>
              <a:t>tên</a:t>
            </a:r>
            <a:r>
              <a:rPr lang="en-US"/>
              <a:t> </a:t>
            </a:r>
            <a:r>
              <a:rPr lang="vi-VN"/>
              <a:t>nhà phát hành ứng dụng</a:t>
            </a:r>
            <a:r>
              <a:rPr lang="en-US"/>
              <a:t>)</a:t>
            </a:r>
            <a:endParaRPr lang="en-US" altLang="ja-JP" b="0"/>
          </a:p>
        </p:txBody>
      </p:sp>
      <p:sp>
        <p:nvSpPr>
          <p:cNvPr id="411" name="Google Shape;411;p3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32</a:t>
            </a:fld>
            <a:endParaRPr/>
          </a:p>
        </p:txBody>
      </p:sp>
    </p:spTree>
    <p:extLst>
      <p:ext uri="{BB962C8B-B14F-4D97-AF65-F5344CB8AC3E}">
        <p14:creationId xmlns:p14="http://schemas.microsoft.com/office/powerpoint/2010/main" val="898486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b="0"/>
              <a:t>では皆さん、スマホを出して、</a:t>
            </a:r>
            <a:r>
              <a:rPr lang="en-US" altLang="ja-JP" b="0"/>
              <a:t>Google Play</a:t>
            </a:r>
            <a:r>
              <a:rPr lang="ja-JP" altLang="en-US" b="0"/>
              <a:t>か</a:t>
            </a:r>
            <a:r>
              <a:rPr lang="en-US" altLang="ja-JP" b="0"/>
              <a:t>App Store</a:t>
            </a:r>
            <a:r>
              <a:rPr lang="ja-JP" altLang="en-US" b="0"/>
              <a:t>を開いてください。▼</a:t>
            </a:r>
            <a:endParaRPr lang="en-US" altLang="ja-JP" b="0"/>
          </a:p>
          <a:p>
            <a:pPr marL="0" lvl="0" indent="0" algn="l" rtl="0">
              <a:spcBef>
                <a:spcPts val="0"/>
              </a:spcBef>
              <a:spcAft>
                <a:spcPts val="0"/>
              </a:spcAft>
              <a:buNone/>
            </a:pPr>
            <a:r>
              <a:rPr lang="ja-JP" altLang="en-US" b="0"/>
              <a:t>検索欄に</a:t>
            </a:r>
            <a:r>
              <a:rPr lang="en-US" altLang="ja-JP" b="0"/>
              <a:t>Safety tips</a:t>
            </a:r>
            <a:r>
              <a:rPr lang="ja-JP" altLang="en-US" b="0"/>
              <a:t>と入力してください。▼▼</a:t>
            </a:r>
            <a:endParaRPr lang="en-US" altLang="ja-JP" b="0"/>
          </a:p>
          <a:p>
            <a:pPr marL="0" lvl="0" indent="0" algn="l" rtl="0">
              <a:spcBef>
                <a:spcPts val="0"/>
              </a:spcBef>
              <a:spcAft>
                <a:spcPts val="0"/>
              </a:spcAft>
              <a:buNone/>
            </a:pPr>
            <a:r>
              <a:rPr lang="ja-JP" altLang="en-US" b="0"/>
              <a:t>次にこのアイコンのアプリを選んでください。アイコンがない場合は、</a:t>
            </a:r>
            <a:r>
              <a:rPr lang="en-US" altLang="ja-JP" b="0"/>
              <a:t>Safety tips</a:t>
            </a:r>
            <a:r>
              <a:rPr lang="ja-JP" altLang="en-US" b="0"/>
              <a:t>という名前を探してください。▼</a:t>
            </a:r>
            <a:endParaRPr lang="en-US" altLang="ja-JP" b="0"/>
          </a:p>
          <a:p>
            <a:pPr marL="0" lvl="0" indent="0" algn="l" rtl="0">
              <a:spcBef>
                <a:spcPts val="0"/>
              </a:spcBef>
              <a:spcAft>
                <a:spcPts val="0"/>
              </a:spcAft>
              <a:buNone/>
            </a:pPr>
            <a:r>
              <a:rPr lang="ja-JP" altLang="en-US" b="0"/>
              <a:t>アプリが見つかったら、それをインストールしてください。▼</a:t>
            </a:r>
            <a:endParaRPr lang="vi-VN" altLang="ja-JP" b="0"/>
          </a:p>
          <a:p>
            <a:pPr marL="0" lvl="0" indent="0" algn="l" rtl="0">
              <a:spcBef>
                <a:spcPts val="0"/>
              </a:spcBef>
              <a:spcAft>
                <a:spcPts val="0"/>
              </a:spcAft>
              <a:buNone/>
            </a:pPr>
            <a:endParaRPr lang="vi-VN" altLang="ja-JP" b="0"/>
          </a:p>
          <a:p>
            <a:pPr marL="0" lvl="0" indent="0" algn="l" rtl="0">
              <a:spcBef>
                <a:spcPts val="0"/>
              </a:spcBef>
              <a:spcAft>
                <a:spcPts val="0"/>
              </a:spcAft>
              <a:buNone/>
            </a:pPr>
            <a:r>
              <a:rPr lang="vi-VN" altLang="ja-JP" b="0"/>
              <a:t>Bây</a:t>
            </a:r>
            <a:r>
              <a:rPr lang="vi-VN" altLang="ja-JP" b="0" baseline="0"/>
              <a:t> giờ các bạn hãy lấy điện thoại ra, mở Google Play hoặc App Store ra nhé. </a:t>
            </a:r>
            <a:r>
              <a:rPr lang="ja-JP" altLang="ja-JP" b="0"/>
              <a:t>▼</a:t>
            </a:r>
            <a:endParaRPr lang="vi-VN" altLang="ja-JP" b="0"/>
          </a:p>
          <a:p>
            <a:pPr marL="0" lvl="0" indent="0" algn="l" rtl="0">
              <a:spcBef>
                <a:spcPts val="0"/>
              </a:spcBef>
              <a:spcAft>
                <a:spcPts val="0"/>
              </a:spcAft>
              <a:buNone/>
            </a:pPr>
            <a:r>
              <a:rPr lang="vi-VN" altLang="ja-JP" b="0"/>
              <a:t>Trong mục tìm kiếm,</a:t>
            </a:r>
            <a:r>
              <a:rPr lang="vi-VN" altLang="ja-JP" b="0" baseline="0"/>
              <a:t> điền Safety tips. </a:t>
            </a:r>
            <a:r>
              <a:rPr lang="ja-JP" altLang="ja-JP" b="0"/>
              <a:t>▼▼</a:t>
            </a:r>
            <a:endParaRPr lang="vi-VN" altLang="ja-JP" b="0"/>
          </a:p>
          <a:p>
            <a:pPr marL="0" lvl="0" indent="0" algn="l" rtl="0">
              <a:spcBef>
                <a:spcPts val="0"/>
              </a:spcBef>
              <a:spcAft>
                <a:spcPts val="0"/>
              </a:spcAft>
              <a:buNone/>
            </a:pPr>
            <a:r>
              <a:rPr lang="vi-VN" altLang="ja-JP" b="0"/>
              <a:t>Sau đó hãy chọn biểu tượng này của ứng dụng. Trong trường hợp không thấy biểu tượng, hãy tìm tên ứng dụng Safety tips. </a:t>
            </a:r>
            <a:r>
              <a:rPr lang="ja-JP" altLang="ja-JP" b="0"/>
              <a:t>▼</a:t>
            </a:r>
            <a:endParaRPr lang="vi-VN" altLang="ja-JP" b="0"/>
          </a:p>
          <a:p>
            <a:pPr marL="0" lvl="0" indent="0" algn="l" rtl="0">
              <a:spcBef>
                <a:spcPts val="0"/>
              </a:spcBef>
              <a:spcAft>
                <a:spcPts val="0"/>
              </a:spcAft>
              <a:buNone/>
            </a:pPr>
            <a:r>
              <a:rPr lang="vi-VN" altLang="ja-JP" b="0"/>
              <a:t>Sau khi tìm thấy ứng dụng, hãy</a:t>
            </a:r>
            <a:r>
              <a:rPr lang="vi-VN" altLang="ja-JP" b="0" baseline="0"/>
              <a:t> cài đặt nó. </a:t>
            </a:r>
            <a:r>
              <a:rPr lang="ja-JP" altLang="ja-JP" b="0"/>
              <a:t>▼</a:t>
            </a:r>
            <a:endParaRPr lang="en-US" altLang="ja-JP" b="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33</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2371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strike="noStrike"/>
              <a:t>インストール</a:t>
            </a:r>
            <a:r>
              <a:rPr lang="ja-JP" b="0"/>
              <a:t>できましたか</a:t>
            </a:r>
            <a:r>
              <a:rPr lang="ja-JP" altLang="en-US" b="0"/>
              <a:t>。わからない人はまわりの人に聞いてやってみてください。</a:t>
            </a:r>
            <a:r>
              <a:rPr lang="ja-JP" b="0"/>
              <a:t>▼</a:t>
            </a:r>
            <a:endParaRPr b="0"/>
          </a:p>
          <a:p>
            <a:pPr marL="0" lvl="0" indent="0" algn="l" rtl="0">
              <a:spcBef>
                <a:spcPts val="0"/>
              </a:spcBef>
              <a:spcAft>
                <a:spcPts val="0"/>
              </a:spcAft>
              <a:buNone/>
            </a:pPr>
            <a:r>
              <a:rPr lang="ja-JP" b="0"/>
              <a:t>では、言葉と出身地と、日本で住むところを選んでください。▼</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Các bạn đã </a:t>
            </a:r>
            <a:r>
              <a:rPr lang="vi-VN" altLang="ja-JP" b="0"/>
              <a:t>cài</a:t>
            </a:r>
            <a:r>
              <a:rPr lang="vi-VN" altLang="ja-JP" b="0" baseline="0"/>
              <a:t> đặt</a:t>
            </a:r>
            <a:r>
              <a:rPr lang="ja-JP" b="0"/>
              <a:t> được chưa? </a:t>
            </a:r>
            <a:r>
              <a:rPr lang="vi-VN" altLang="ja-JP" b="0"/>
              <a:t>Những bạn nào chưa biết cách làm hãy thử hỏi các bạn xung quanh. </a:t>
            </a:r>
            <a:r>
              <a:rPr lang="ja-JP" b="0"/>
              <a:t>▼</a:t>
            </a:r>
            <a:endParaRPr b="0"/>
          </a:p>
          <a:p>
            <a:pPr marL="0" lvl="0" indent="0" algn="l" rtl="0">
              <a:spcBef>
                <a:spcPts val="0"/>
              </a:spcBef>
              <a:spcAft>
                <a:spcPts val="0"/>
              </a:spcAft>
              <a:buNone/>
            </a:pPr>
            <a:r>
              <a:rPr lang="ja-JP" b="0"/>
              <a:t>Sau đó hãy chọn ngôn ngữ, đất nước</a:t>
            </a:r>
            <a:r>
              <a:rPr lang="vi-VN" altLang="ja-JP" b="0"/>
              <a:t> xuất thân</a:t>
            </a:r>
            <a:r>
              <a:rPr lang="ja-JP" b="0"/>
              <a:t>, nơi sống ở Nhật. ▼</a:t>
            </a:r>
            <a:endParaRPr b="0"/>
          </a:p>
        </p:txBody>
      </p:sp>
      <p:sp>
        <p:nvSpPr>
          <p:cNvPr id="418" name="Google Shape;418;p3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34</a:t>
            </a:fld>
            <a:endParaRPr/>
          </a:p>
        </p:txBody>
      </p:sp>
    </p:spTree>
    <p:extLst>
      <p:ext uri="{BB962C8B-B14F-4D97-AF65-F5344CB8AC3E}">
        <p14:creationId xmlns:p14="http://schemas.microsoft.com/office/powerpoint/2010/main" val="269111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このアプリでは、ベトナム語で、災害についての情報を見ることができます。▼</a:t>
            </a:r>
            <a:endParaRPr/>
          </a:p>
          <a:p>
            <a:pPr marL="0" lvl="0" indent="0" algn="l" rtl="0">
              <a:spcBef>
                <a:spcPts val="0"/>
              </a:spcBef>
              <a:spcAft>
                <a:spcPts val="0"/>
              </a:spcAft>
              <a:buNone/>
            </a:pPr>
            <a:r>
              <a:rPr lang="ja-JP"/>
              <a:t>もし災害が起きて、避難しなければならないとき、その情報はここにあります。▼</a:t>
            </a:r>
            <a:endParaRPr/>
          </a:p>
          <a:p>
            <a:pPr marL="0" lvl="0" indent="0" algn="l" rtl="0">
              <a:spcBef>
                <a:spcPts val="0"/>
              </a:spcBef>
              <a:spcAft>
                <a:spcPts val="0"/>
              </a:spcAft>
              <a:buNone/>
            </a:pPr>
            <a:r>
              <a:rPr lang="ja-JP"/>
              <a:t>また、ここでは災害のことを勉強できます。でも、中にはベトナム語がなく、日本語や英語で書いてあるものもあります。どうしますか</a:t>
            </a:r>
            <a:r>
              <a:rPr lang="ja-JP" altLang="en-US"/>
              <a:t>。</a:t>
            </a:r>
            <a:r>
              <a:rPr lang="ja-JP"/>
              <a:t>（</a:t>
            </a:r>
            <a:r>
              <a:rPr lang="ja-JP" altLang="en-US"/>
              <a:t>参加者の答えの例：「</a:t>
            </a:r>
            <a:r>
              <a:rPr lang="ja-JP"/>
              <a:t>日本語を勉強します</a:t>
            </a:r>
            <a:r>
              <a:rPr lang="ja-JP" altLang="en-US"/>
              <a:t>」</a:t>
            </a:r>
            <a:r>
              <a:rPr lang="ja-JP"/>
              <a:t>）はい、がんばって日本語を勉強してください。▼</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Bằng ứng dụng này, các bạn có thể đọc được bằng tiếng Việt những thông tin về thiên tai. ▼</a:t>
            </a:r>
            <a:endParaRPr/>
          </a:p>
          <a:p>
            <a:pPr marL="0" lvl="0" indent="0" algn="l" rtl="0">
              <a:spcBef>
                <a:spcPts val="0"/>
              </a:spcBef>
              <a:spcAft>
                <a:spcPts val="0"/>
              </a:spcAft>
              <a:buNone/>
            </a:pPr>
            <a:r>
              <a:rPr lang="ja-JP"/>
              <a:t>Nếu phải đi lánh nạn khi xảy ra thiên tai, sẽ có thông tin ở đây. ▼</a:t>
            </a:r>
            <a:endParaRPr/>
          </a:p>
          <a:p>
            <a:pPr marL="0" lvl="0" indent="0" algn="l" rtl="0">
              <a:spcBef>
                <a:spcPts val="0"/>
              </a:spcBef>
              <a:spcAft>
                <a:spcPts val="0"/>
              </a:spcAft>
              <a:buNone/>
            </a:pPr>
            <a:r>
              <a:rPr lang="ja-JP"/>
              <a:t>Hơn nữa, các bạn có thể tìm hiểu thêm nhiều điều về thiên tai ở đây. Tuy nhiên ở phần này </a:t>
            </a:r>
            <a:r>
              <a:rPr lang="en-US" altLang="ja-JP"/>
              <a:t>có</a:t>
            </a:r>
            <a:r>
              <a:rPr lang="en-US" altLang="ja-JP" baseline="0"/>
              <a:t> những mục </a:t>
            </a:r>
            <a:r>
              <a:rPr lang="ja-JP"/>
              <a:t>không có tiếng Việt</a:t>
            </a:r>
            <a:r>
              <a:rPr lang="en-US" altLang="ja-JP" baseline="0"/>
              <a:t> mà </a:t>
            </a:r>
            <a:r>
              <a:rPr lang="ja-JP"/>
              <a:t>chỉ có tiếng Nhật và tiếng Anh. Vậy thì phải làm sao? (</a:t>
            </a:r>
            <a:r>
              <a:rPr lang="en-US" altLang="ja-JP"/>
              <a:t>Ví</a:t>
            </a:r>
            <a:r>
              <a:rPr lang="en-US" altLang="ja-JP" baseline="0"/>
              <a:t> dụ người tham gia trả lời: “</a:t>
            </a:r>
            <a:r>
              <a:rPr lang="ja-JP"/>
              <a:t>Học tiếng Nhật</a:t>
            </a:r>
            <a:r>
              <a:rPr lang="en-US" altLang="ja-JP"/>
              <a:t>”</a:t>
            </a:r>
            <a:r>
              <a:rPr lang="ja-JP"/>
              <a:t>) Đúng vậy, hãy cố gắng học tiếng Nhật nhé. ▼</a:t>
            </a:r>
            <a:endParaRPr/>
          </a:p>
        </p:txBody>
      </p:sp>
      <p:sp>
        <p:nvSpPr>
          <p:cNvPr id="431" name="Google Shape;431;p3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35</a:t>
            </a:fld>
            <a:endParaRPr/>
          </a:p>
        </p:txBody>
      </p:sp>
    </p:spTree>
    <p:extLst>
      <p:ext uri="{BB962C8B-B14F-4D97-AF65-F5344CB8AC3E}">
        <p14:creationId xmlns:p14="http://schemas.microsoft.com/office/powerpoint/2010/main" val="349613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災害が起きたときは、近くの人と助け合わなければなりません。▼</a:t>
            </a:r>
            <a:endParaRPr/>
          </a:p>
          <a:p>
            <a:pPr marL="0" lvl="0" indent="0" algn="l" rtl="0">
              <a:spcBef>
                <a:spcPts val="0"/>
              </a:spcBef>
              <a:spcAft>
                <a:spcPts val="0"/>
              </a:spcAft>
              <a:buNone/>
            </a:pPr>
            <a:r>
              <a:rPr lang="ja-JP"/>
              <a:t>ですから、いつも、となりに住む人にあいさつをして顔を知っておくことや、友達を作ったりすることが大切です。そして、日本語が話せたら、もっとたくさんの情報を得ることができます。ですから、日本語の勉強をがんばりましょう。▼</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vi-VN" altLang="ja-JP"/>
              <a:t>K</a:t>
            </a:r>
            <a:r>
              <a:rPr lang="ja-JP"/>
              <a:t>hi xảy ra thiên tai, cũng cần hợp tác giúp đỡ những người bên cạnh. ▼</a:t>
            </a:r>
            <a:endParaRPr/>
          </a:p>
          <a:p>
            <a:pPr marL="0" lvl="0" indent="0" algn="l" rtl="0">
              <a:spcBef>
                <a:spcPts val="0"/>
              </a:spcBef>
              <a:spcAft>
                <a:spcPts val="0"/>
              </a:spcAft>
              <a:buNone/>
            </a:pPr>
            <a:r>
              <a:rPr lang="ja-JP"/>
              <a:t>Bởi vậy, cũng luôn phải chào hỏi và biết mặt những người hàng xóm, hay việc kết bạn cũng rất cần thiết. Và khi </a:t>
            </a:r>
            <a:r>
              <a:rPr lang="vi-VN" altLang="ja-JP"/>
              <a:t>có thể nói chuyện bằng</a:t>
            </a:r>
            <a:r>
              <a:rPr lang="ja-JP"/>
              <a:t> tiếng Nhật, các bạn có thể biết được thêm rất nhiều thông tin. Vậy nên hãy cố gắng học tiếng Nhật nhé. ▼</a:t>
            </a:r>
            <a:endParaRPr/>
          </a:p>
        </p:txBody>
      </p:sp>
      <p:sp>
        <p:nvSpPr>
          <p:cNvPr id="446" name="Google Shape;446;p3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36</a:t>
            </a:fld>
            <a:endParaRPr/>
          </a:p>
        </p:txBody>
      </p:sp>
    </p:spTree>
    <p:extLst>
      <p:ext uri="{BB962C8B-B14F-4D97-AF65-F5344CB8AC3E}">
        <p14:creationId xmlns:p14="http://schemas.microsoft.com/office/powerpoint/2010/main" val="431827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ほかにも、日本のニュースがベトナム語で見られるサイトがあります。</a:t>
            </a:r>
            <a:r>
              <a:rPr lang="ja-JP" altLang="en-US"/>
              <a:t>▼</a:t>
            </a:r>
            <a:endParaRPr lang="en-US" altLang="ja-JP"/>
          </a:p>
          <a:p>
            <a:pPr marL="0" lvl="0" indent="0" algn="l" rtl="0">
              <a:spcBef>
                <a:spcPts val="0"/>
              </a:spcBef>
              <a:spcAft>
                <a:spcPts val="0"/>
              </a:spcAft>
              <a:buNone/>
            </a:pPr>
            <a:r>
              <a:rPr lang="ja-JP"/>
              <a:t>たとえば、NHK WORLD-JAPAN NEWSというサイトです。あとで、自分で見てみてください。▼</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Ngoài ra, có những trang web thời sự Nhật Bản bằng tiếng Việt. </a:t>
            </a:r>
            <a:r>
              <a:rPr lang="ja-JP" altLang="en-US"/>
              <a:t>▼</a:t>
            </a:r>
            <a:endParaRPr lang="en-US" altLang="ja-JP"/>
          </a:p>
          <a:p>
            <a:pPr marL="0" lvl="0" indent="0" algn="l" rtl="0">
              <a:spcBef>
                <a:spcPts val="0"/>
              </a:spcBef>
              <a:spcAft>
                <a:spcPts val="0"/>
              </a:spcAft>
              <a:buNone/>
            </a:pPr>
            <a:r>
              <a:rPr lang="ja-JP"/>
              <a:t>Ví dụ như trang NHK WORLD-JAPAN NEWS. </a:t>
            </a:r>
            <a:r>
              <a:rPr lang="vi-VN" altLang="ja-JP"/>
              <a:t>Sau</a:t>
            </a:r>
            <a:r>
              <a:rPr lang="vi-VN" altLang="ja-JP" baseline="0"/>
              <a:t> buổi học này, c</a:t>
            </a:r>
            <a:r>
              <a:rPr lang="en-US" altLang="ja-JP"/>
              <a:t>ác</a:t>
            </a:r>
            <a:r>
              <a:rPr lang="en-US" altLang="ja-JP" baseline="0"/>
              <a:t> bạn hãy dành thời gian để</a:t>
            </a:r>
            <a:r>
              <a:rPr lang="ja-JP"/>
              <a:t> xem nhé. ▼</a:t>
            </a:r>
            <a:endParaRPr/>
          </a:p>
        </p:txBody>
      </p:sp>
      <p:sp>
        <p:nvSpPr>
          <p:cNvPr id="439" name="Google Shape;439;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37</a:t>
            </a:fld>
            <a:endParaRPr/>
          </a:p>
        </p:txBody>
      </p:sp>
    </p:spTree>
    <p:extLst>
      <p:ext uri="{BB962C8B-B14F-4D97-AF65-F5344CB8AC3E}">
        <p14:creationId xmlns:p14="http://schemas.microsoft.com/office/powerpoint/2010/main" val="1382406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災害は、いつ起こるかわかりません。</a:t>
            </a:r>
            <a:r>
              <a:rPr lang="ja-JP" altLang="en-US"/>
              <a:t>▼</a:t>
            </a:r>
            <a:endParaRPr lang="en-US" altLang="ja-JP"/>
          </a:p>
          <a:p>
            <a:pPr marL="0" lvl="0" indent="0" algn="l" rtl="0">
              <a:spcBef>
                <a:spcPts val="0"/>
              </a:spcBef>
              <a:spcAft>
                <a:spcPts val="0"/>
              </a:spcAft>
              <a:buNone/>
            </a:pPr>
            <a:r>
              <a:rPr lang="ja-JP"/>
              <a:t>ですから、起こる前にできるだけ準備をしておきましょう。</a:t>
            </a:r>
            <a:r>
              <a:rPr lang="ja-JP" altLang="en-US"/>
              <a:t>▼</a:t>
            </a:r>
            <a:endParaRPr lang="en-US" altLang="ja-JP"/>
          </a:p>
          <a:p>
            <a:pPr marL="0" lvl="0" indent="0" algn="l" rtl="0">
              <a:spcBef>
                <a:spcPts val="0"/>
              </a:spcBef>
              <a:spcAft>
                <a:spcPts val="0"/>
              </a:spcAft>
              <a:buNone/>
            </a:pPr>
            <a:r>
              <a:rPr lang="ja-JP"/>
              <a:t>また、準備をしておくだけではなく、実際に災害が起きたときには自分の周りの状況を見て、考えて動くことも大切です。▼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Chúng ta không biết khi nào thì xảy ra thiên tai. </a:t>
            </a:r>
            <a:r>
              <a:rPr lang="ja-JP" altLang="en-US"/>
              <a:t>▼</a:t>
            </a:r>
            <a:endParaRPr lang="en-US" altLang="ja-JP"/>
          </a:p>
          <a:p>
            <a:pPr marL="0" lvl="0" indent="0" algn="l" rtl="0">
              <a:spcBef>
                <a:spcPts val="0"/>
              </a:spcBef>
              <a:spcAft>
                <a:spcPts val="0"/>
              </a:spcAft>
              <a:buNone/>
            </a:pPr>
            <a:r>
              <a:rPr lang="ja-JP"/>
              <a:t>Do vậy, hãy cùng chuẩn bị trước khi thiên tai xảy ra.</a:t>
            </a:r>
            <a:r>
              <a:rPr lang="ja-JP" altLang="ja-JP"/>
              <a:t> ▼</a:t>
            </a:r>
            <a:endParaRPr lang="vi-VN" altLang="ja-JP"/>
          </a:p>
          <a:p>
            <a:pPr marL="0" lvl="0" indent="0" algn="l" rtl="0">
              <a:spcBef>
                <a:spcPts val="0"/>
              </a:spcBef>
              <a:spcAft>
                <a:spcPts val="0"/>
              </a:spcAft>
              <a:buNone/>
            </a:pPr>
            <a:r>
              <a:rPr lang="vi-VN" altLang="ja-JP"/>
              <a:t>Hơn nữa</a:t>
            </a:r>
            <a:r>
              <a:rPr lang="ja-JP"/>
              <a:t>, không chỉ là chuẩn bị trước, khi thiên tai thực sự xảy ra, điều quan trọng là cần quan sát tình huống xung quanh, phán đoán và hành động.  ▼</a:t>
            </a:r>
            <a:endParaRPr/>
          </a:p>
        </p:txBody>
      </p:sp>
      <p:sp>
        <p:nvSpPr>
          <p:cNvPr id="459" name="Google Shape;459;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38</a:t>
            </a:fld>
            <a:endParaRPr/>
          </a:p>
        </p:txBody>
      </p:sp>
    </p:spTree>
    <p:extLst>
      <p:ext uri="{BB962C8B-B14F-4D97-AF65-F5344CB8AC3E}">
        <p14:creationId xmlns:p14="http://schemas.microsoft.com/office/powerpoint/2010/main" val="1374633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それでは最後に今日の目標を確認しましょう。▼</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１つ目は、自然</a:t>
            </a:r>
            <a:r>
              <a:rPr lang="ja-JP" altLang="en-US" sz="1800" b="0">
                <a:effectLst/>
                <a:latin typeface="Meiryo UI" panose="020B0604030504040204" pitchFamily="50" charset="-128"/>
                <a:ea typeface="Meiryo UI" panose="020B0604030504040204" pitchFamily="50" charset="-128"/>
              </a:rPr>
              <a:t>災害</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しぜんさいがい</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が起きたときの適切</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てきせつ</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な対応</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たいおう</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方法を知る</a:t>
            </a:r>
            <a:r>
              <a:rPr lang="ja-JP" altLang="en-US" b="0"/>
              <a:t>、です。日本で台風や大雨や地震にあったら、どうすれば良いかわかりましたか。（参加者の答えの例：「はい」）▼</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はい、では</a:t>
            </a:r>
            <a:r>
              <a:rPr lang="en-US" altLang="ja-JP" b="0"/>
              <a:t>1</a:t>
            </a:r>
            <a:r>
              <a:rPr lang="ja-JP" altLang="en-US" b="0"/>
              <a:t>つ目の目標は達成です。▼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２つ目は、自然災害</a:t>
            </a:r>
            <a:r>
              <a:rPr lang="en-US" altLang="ja-JP" sz="1200" b="0">
                <a:effectLst/>
                <a:latin typeface="Meiryo UI" panose="020B0604030504040204" pitchFamily="50" charset="-128"/>
                <a:ea typeface="Meiryo UI" panose="020B0604030504040204" pitchFamily="50" charset="-128"/>
              </a:rPr>
              <a:t>[</a:t>
            </a:r>
            <a:r>
              <a:rPr lang="ja-JP" altLang="en-US" sz="1200" b="0">
                <a:effectLst/>
                <a:latin typeface="Meiryo UI" panose="020B0604030504040204" pitchFamily="50" charset="-128"/>
                <a:ea typeface="Meiryo UI" panose="020B0604030504040204" pitchFamily="50" charset="-128"/>
              </a:rPr>
              <a:t>しぜんさいがい</a:t>
            </a:r>
            <a:r>
              <a:rPr lang="en-US" altLang="ja-JP" sz="1200" b="0">
                <a:effectLst/>
                <a:latin typeface="Meiryo UI" panose="020B0604030504040204" pitchFamily="50" charset="-128"/>
                <a:ea typeface="Meiryo UI" panose="020B0604030504040204" pitchFamily="50" charset="-128"/>
              </a:rPr>
              <a:t>]</a:t>
            </a:r>
            <a:r>
              <a:rPr lang="ja-JP" altLang="en-US" sz="1200" b="0">
                <a:effectLst/>
                <a:latin typeface="Meiryo UI" panose="020B0604030504040204" pitchFamily="50" charset="-128"/>
                <a:ea typeface="Meiryo UI" panose="020B0604030504040204" pitchFamily="50" charset="-128"/>
              </a:rPr>
              <a:t>に備えて</a:t>
            </a:r>
            <a:r>
              <a:rPr lang="ja-JP" altLang="en-US" b="0"/>
              <a:t>準備しなければならないことを知る、です。何を準備をしておけばいいか、もうわかりましたね。（参加者の答えの例：「はい」）</a:t>
            </a:r>
            <a:r>
              <a:rPr lang="ja-JP" altLang="en-US" b="0" i="0">
                <a:solidFill>
                  <a:srgbClr val="222222"/>
                </a:solidFill>
                <a:effectLst/>
                <a:latin typeface="Arial" panose="020B0604020202020204" pitchFamily="34" charset="0"/>
              </a:rPr>
              <a:t>では</a:t>
            </a:r>
            <a:r>
              <a:rPr lang="en-US" altLang="ja-JP" b="0" i="0">
                <a:solidFill>
                  <a:srgbClr val="222222"/>
                </a:solidFill>
                <a:effectLst/>
                <a:latin typeface="Arial" panose="020B0604020202020204" pitchFamily="34" charset="0"/>
              </a:rPr>
              <a:t>2</a:t>
            </a:r>
            <a:r>
              <a:rPr lang="ja-JP" altLang="en-US" b="0" i="0">
                <a:solidFill>
                  <a:srgbClr val="222222"/>
                </a:solidFill>
                <a:effectLst/>
                <a:latin typeface="Arial" panose="020B0604020202020204" pitchFamily="34" charset="0"/>
              </a:rPr>
              <a:t>つ目の目標も達成です。▼</a:t>
            </a:r>
            <a:endParaRPr lang="en-US" altLang="ja-JP" b="0" i="0">
              <a:solidFill>
                <a:srgbClr val="222222"/>
              </a:solidFill>
              <a:effectLst/>
              <a:latin typeface="Arial" panose="020B0604020202020204" pitchFamily="34" charset="0"/>
            </a:endParaRPr>
          </a:p>
          <a:p>
            <a:pPr marL="0" lvl="0" indent="0" algn="l" rtl="0">
              <a:spcBef>
                <a:spcPts val="0"/>
              </a:spcBef>
              <a:spcAft>
                <a:spcPts val="0"/>
              </a:spcAft>
              <a:buNone/>
            </a:pPr>
            <a:r>
              <a:rPr lang="ja-JP" altLang="en-US" b="0"/>
              <a:t>これでもし皆さんが日本で災害</a:t>
            </a:r>
            <a:r>
              <a:rPr lang="en-US" altLang="ja-JP" sz="1200" b="0">
                <a:effectLst/>
                <a:latin typeface="Meiryo UI" panose="020B0604030504040204" pitchFamily="50" charset="-128"/>
                <a:ea typeface="Meiryo UI" panose="020B0604030504040204" pitchFamily="50" charset="-128"/>
              </a:rPr>
              <a:t>[</a:t>
            </a:r>
            <a:r>
              <a:rPr lang="ja-JP" altLang="en-US" sz="1200" b="0">
                <a:effectLst/>
                <a:latin typeface="Meiryo UI" panose="020B0604030504040204" pitchFamily="50" charset="-128"/>
                <a:ea typeface="Meiryo UI" panose="020B0604030504040204" pitchFamily="50" charset="-128"/>
              </a:rPr>
              <a:t>さいがい</a:t>
            </a:r>
            <a:r>
              <a:rPr lang="en-US" altLang="ja-JP" sz="1200" b="0">
                <a:effectLst/>
                <a:latin typeface="Meiryo UI" panose="020B0604030504040204" pitchFamily="50" charset="-128"/>
                <a:ea typeface="Meiryo UI" panose="020B0604030504040204" pitchFamily="50" charset="-128"/>
              </a:rPr>
              <a:t>]</a:t>
            </a:r>
            <a:r>
              <a:rPr lang="ja-JP" altLang="en-US" b="0"/>
              <a:t>にあっても、もうあわてずに対応できますね。▼</a:t>
            </a:r>
            <a:endParaRPr lang="en-US"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Cuối cùng, chúng ta hay cùng xác nhận lại mục tiêu của bài nhé. </a:t>
            </a:r>
            <a:r>
              <a:rPr lang="ja-JP" altLang="ja-JP" b="0"/>
              <a:t>▼</a:t>
            </a:r>
            <a:endParaRPr lang="vi-VN" altLang="ja-JP" b="0"/>
          </a:p>
          <a:p>
            <a:pPr marL="0" lvl="0" indent="0" algn="l" rtl="0">
              <a:spcBef>
                <a:spcPts val="0"/>
              </a:spcBef>
              <a:spcAft>
                <a:spcPts val="0"/>
              </a:spcAft>
              <a:buNone/>
            </a:pPr>
            <a:r>
              <a:rPr lang="vi-VN" b="0"/>
              <a:t>Mục tiêu thứ 1 là: </a:t>
            </a:r>
            <a:r>
              <a:rPr lang="vi-VN" altLang="ja-JP" b="0" baseline="0"/>
              <a:t>biết được những biện pháp ứng phó phù hợp khi xảy ra thiên tai. Khi xảy ra bão, mưa lớn hay động đất ở Nhật, các bạn đã biết phải làm gì chưa? (Ví dụ người tham gia trả lời: “</a:t>
            </a:r>
            <a:r>
              <a:rPr lang="en-US" altLang="ja-JP" b="0" baseline="0"/>
              <a:t>R</a:t>
            </a:r>
            <a:r>
              <a:rPr lang="vi-VN" altLang="ja-JP" b="0" baseline="0"/>
              <a:t>ồi ạ”) </a:t>
            </a:r>
            <a:r>
              <a:rPr lang="ja-JP" altLang="en-US" b="0"/>
              <a:t>▼</a:t>
            </a:r>
            <a:endParaRPr lang="vi-VN" altLang="ja-JP" b="0"/>
          </a:p>
          <a:p>
            <a:pPr marL="0" lvl="0" indent="0" algn="l" rtl="0">
              <a:spcBef>
                <a:spcPts val="0"/>
              </a:spcBef>
              <a:spcAft>
                <a:spcPts val="0"/>
              </a:spcAft>
              <a:buNone/>
            </a:pPr>
            <a:r>
              <a:rPr lang="en-US" b="0"/>
              <a:t>Được</a:t>
            </a:r>
            <a:r>
              <a:rPr lang="en-US" b="0" baseline="0"/>
              <a:t> rồi</a:t>
            </a:r>
            <a:r>
              <a:rPr lang="vi-VN" b="0"/>
              <a:t>, vậy </a:t>
            </a:r>
            <a:r>
              <a:rPr lang="en-US" b="0"/>
              <a:t>là</a:t>
            </a:r>
            <a:r>
              <a:rPr lang="vi-VN" b="0"/>
              <a:t> mục tiêu thứ</a:t>
            </a:r>
            <a:r>
              <a:rPr lang="vi-VN" b="0" baseline="0"/>
              <a:t> 1 </a:t>
            </a:r>
            <a:r>
              <a:rPr lang="en-US" b="0" baseline="0"/>
              <a:t>đã </a:t>
            </a:r>
            <a:r>
              <a:rPr lang="vi-VN" b="0" baseline="0"/>
              <a:t>hoàn thành. </a:t>
            </a:r>
            <a:r>
              <a:rPr lang="ja-JP" altLang="en-US" b="0"/>
              <a:t>▼</a:t>
            </a:r>
            <a:endParaRPr lang="vi-VN" altLang="ja-JP" b="0"/>
          </a:p>
          <a:p>
            <a:pPr marL="0" lvl="0" indent="0" algn="l" rtl="0">
              <a:spcBef>
                <a:spcPts val="0"/>
              </a:spcBef>
              <a:spcAft>
                <a:spcPts val="0"/>
              </a:spcAft>
              <a:buNone/>
            </a:pPr>
            <a:r>
              <a:rPr lang="vi-VN" b="0"/>
              <a:t>Mục tiêu thứ 2 là: </a:t>
            </a:r>
            <a:r>
              <a:rPr lang="vi-VN" altLang="ja-JP" b="0" baseline="0"/>
              <a:t>biết những việc cần thiết phải</a:t>
            </a:r>
            <a:r>
              <a:rPr lang="en-US" altLang="ja-JP" b="0" baseline="0"/>
              <a:t> </a:t>
            </a:r>
            <a:r>
              <a:rPr lang="vi-VN" altLang="ja-JP" b="0" baseline="0"/>
              <a:t>phòng bị trước khi có thiên tai. Các bạn đã biết phải chuẩn bị những gì chưa? (Ví dụ người tham gia trả lời: “</a:t>
            </a:r>
            <a:r>
              <a:rPr lang="en-US" altLang="ja-JP" b="0" baseline="0"/>
              <a:t>R</a:t>
            </a:r>
            <a:r>
              <a:rPr lang="vi-VN" altLang="ja-JP" b="0" baseline="0"/>
              <a:t>ồi ạ”)</a:t>
            </a:r>
            <a:r>
              <a:rPr lang="en-US" altLang="ja-JP" b="0" baseline="0"/>
              <a:t>.</a:t>
            </a:r>
            <a:r>
              <a:rPr lang="vi-VN" altLang="ja-JP" b="0" baseline="0"/>
              <a:t> Vậy thì mục tiêu thứ 2 cũng được hoàn thành. </a:t>
            </a:r>
            <a:r>
              <a:rPr lang="ja-JP" altLang="en-US" b="0"/>
              <a:t>▼</a:t>
            </a:r>
            <a:endParaRPr lang="vi-VN" altLang="ja-JP" b="0"/>
          </a:p>
          <a:p>
            <a:pPr marL="0" lvl="0" indent="0" algn="l" rtl="0">
              <a:spcBef>
                <a:spcPts val="0"/>
              </a:spcBef>
              <a:spcAft>
                <a:spcPts val="0"/>
              </a:spcAft>
              <a:buNone/>
            </a:pPr>
            <a:r>
              <a:rPr lang="en-US" b="0"/>
              <a:t>Như</a:t>
            </a:r>
            <a:r>
              <a:rPr lang="en-US" b="0" baseline="0"/>
              <a:t> vậy</a:t>
            </a:r>
            <a:r>
              <a:rPr lang="vi-VN" b="0"/>
              <a:t> nếu gặp phải thiên tai ở Nhật, các bạn đã có thể ứng phó mà không hề lúng túng gì phải không. </a:t>
            </a:r>
            <a:r>
              <a:rPr lang="ja-JP" altLang="en-US" b="0"/>
              <a:t>▼</a:t>
            </a:r>
            <a:endParaRPr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39</a:t>
            </a:fld>
            <a:endParaRPr/>
          </a:p>
        </p:txBody>
      </p:sp>
    </p:spTree>
    <p:extLst>
      <p:ext uri="{BB962C8B-B14F-4D97-AF65-F5344CB8AC3E}">
        <p14:creationId xmlns:p14="http://schemas.microsoft.com/office/powerpoint/2010/main" val="362245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まず、ベトナムのことを振り返ってみましょう。ベトナムにはどんな災害がありますか</a:t>
            </a:r>
            <a:r>
              <a:rPr lang="ja-JP" altLang="en-US"/>
              <a:t>。</a:t>
            </a:r>
            <a:r>
              <a:rPr lang="ja-JP"/>
              <a:t>グループで考えてみてください。（参加者にグループで考えさせる）どんなものがありますか</a:t>
            </a:r>
            <a:r>
              <a:rPr lang="ja-JP" altLang="en-US"/>
              <a:t>。</a:t>
            </a:r>
            <a:r>
              <a:rPr lang="ja-JP"/>
              <a:t>（参加者数名に聞く）▼</a:t>
            </a:r>
            <a:endParaRPr/>
          </a:p>
          <a:p>
            <a:pPr marL="0" lvl="0" indent="0" algn="l" rtl="0">
              <a:spcBef>
                <a:spcPts val="0"/>
              </a:spcBef>
              <a:spcAft>
                <a:spcPts val="0"/>
              </a:spcAft>
              <a:buNone/>
            </a:pPr>
            <a:r>
              <a:rPr lang="ja-JP"/>
              <a:t>大雨、洪水、</a:t>
            </a:r>
            <a:r>
              <a:rPr lang="ja-JP" altLang="en-US" b="0"/>
              <a:t>台風、</a:t>
            </a:r>
            <a:r>
              <a:rPr lang="ja-JP" b="0"/>
              <a:t>干ばつなどがありますね。▼</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a:t>Trước hết hãy bàn về Việt Nam. Ở Việt Nam có những </a:t>
            </a:r>
            <a:r>
              <a:rPr lang="vi-VN" altLang="ja-JP"/>
              <a:t>thiên tai</a:t>
            </a:r>
            <a:r>
              <a:rPr lang="ja-JP"/>
              <a:t> như thế nào? Hãy cùng suy nghĩ theo nhóm. (Cho người tham gia thảo luận theo nhóm) Có những loại nào? (Hỏi một vài người tham gia) ▼</a:t>
            </a:r>
            <a:endParaRPr/>
          </a:p>
          <a:p>
            <a:pPr marL="0" lvl="0" indent="0" algn="l" rtl="0">
              <a:spcBef>
                <a:spcPts val="0"/>
              </a:spcBef>
              <a:spcAft>
                <a:spcPts val="0"/>
              </a:spcAft>
              <a:buNone/>
            </a:pPr>
            <a:r>
              <a:rPr lang="vi-VN" altLang="ja-JP"/>
              <a:t>Có m</a:t>
            </a:r>
            <a:r>
              <a:rPr lang="ja-JP"/>
              <a:t>ưa lớn, lũ lụt,</a:t>
            </a:r>
            <a:r>
              <a:rPr lang="vi-VN" altLang="ja-JP"/>
              <a:t> bão,</a:t>
            </a:r>
            <a:r>
              <a:rPr lang="ja-JP"/>
              <a:t> hạn hán…</a:t>
            </a:r>
            <a:r>
              <a:rPr lang="vi-VN" altLang="ja-JP"/>
              <a:t> phải không.</a:t>
            </a:r>
            <a:r>
              <a:rPr lang="ja-JP"/>
              <a:t> ▼</a:t>
            </a:r>
            <a:endParaRPr/>
          </a:p>
        </p:txBody>
      </p:sp>
      <p:sp>
        <p:nvSpPr>
          <p:cNvPr id="97" name="Google Shape;97;p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a:t>
            </a:fld>
            <a:endParaRPr/>
          </a:p>
        </p:txBody>
      </p:sp>
    </p:spTree>
    <p:extLst>
      <p:ext uri="{BB962C8B-B14F-4D97-AF65-F5344CB8AC3E}">
        <p14:creationId xmlns:p14="http://schemas.microsoft.com/office/powerpoint/2010/main" val="663934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7839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問題：</a:t>
            </a:r>
            <a:r>
              <a:rPr lang="ja-JP" altLang="en-US" sz="1800">
                <a:effectLst/>
                <a:latin typeface="Segoe UI" panose="020B0502040204020203" pitchFamily="34" charset="0"/>
              </a:rPr>
              <a:t>津波が来ても、すぐに避難所に行けない場合は、どうすればいいですか。</a:t>
            </a:r>
            <a:r>
              <a:rPr lang="ja-JP" b="0"/>
              <a:t>▼</a:t>
            </a:r>
            <a:endParaRPr b="0"/>
          </a:p>
          <a:p>
            <a:pPr marL="0" lvl="0" indent="0" algn="l" rtl="0">
              <a:spcBef>
                <a:spcPts val="0"/>
              </a:spcBef>
              <a:spcAft>
                <a:spcPts val="0"/>
              </a:spcAft>
              <a:buNone/>
            </a:pPr>
            <a:endParaRPr b="0"/>
          </a:p>
          <a:p>
            <a:pPr marL="0" lvl="0" indent="0" algn="l" rtl="0">
              <a:spcBef>
                <a:spcPts val="0"/>
              </a:spcBef>
              <a:spcAft>
                <a:spcPts val="0"/>
              </a:spcAft>
              <a:buNone/>
            </a:pPr>
            <a:r>
              <a:rPr lang="vi-VN"/>
              <a:t>Nếu sóng thần ập đến và bạn không kịp đến nơi trú ẩn, bạn nên làm gì</a:t>
            </a:r>
            <a:r>
              <a:rPr lang="en-US"/>
              <a:t>? </a:t>
            </a:r>
            <a:r>
              <a:rPr lang="ja-JP" b="0"/>
              <a:t>▼</a:t>
            </a:r>
            <a:endParaRPr b="0"/>
          </a:p>
          <a:p>
            <a:pPr marL="0" lvl="0" indent="0" algn="l" rtl="0">
              <a:spcBef>
                <a:spcPts val="0"/>
              </a:spcBef>
              <a:spcAft>
                <a:spcPts val="0"/>
              </a:spcAft>
              <a:buNone/>
            </a:pPr>
            <a:endParaRPr/>
          </a:p>
        </p:txBody>
      </p:sp>
      <p:sp>
        <p:nvSpPr>
          <p:cNvPr id="127" name="Google Shape;127;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41</a:t>
            </a:fld>
            <a:endParaRPr/>
          </a:p>
        </p:txBody>
      </p:sp>
    </p:spTree>
    <p:extLst>
      <p:ext uri="{BB962C8B-B14F-4D97-AF65-F5344CB8AC3E}">
        <p14:creationId xmlns:p14="http://schemas.microsoft.com/office/powerpoint/2010/main" val="4170621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tLang="ja-JP" b="0"/>
              <a:t>01</a:t>
            </a:r>
            <a:r>
              <a:rPr lang="ja-JP" altLang="en-US" b="0"/>
              <a:t>．「避難指示」が発令されたら、家に帰らないで、</a:t>
            </a:r>
            <a:r>
              <a:rPr lang="ja-JP" altLang="en-US"/>
              <a:t>すぐに</a:t>
            </a:r>
            <a:r>
              <a:rPr lang="ja-JP" altLang="en-US" b="0"/>
              <a:t>避難所に移動してください。</a:t>
            </a:r>
            <a:r>
              <a:rPr lang="ja-JP" b="0"/>
              <a:t>▼</a:t>
            </a:r>
            <a:endParaRPr lang="en-US" altLang="ja-JP" b="0"/>
          </a:p>
          <a:p>
            <a:pPr marL="0" lvl="0" indent="0" algn="l" rtl="0">
              <a:spcBef>
                <a:spcPts val="0"/>
              </a:spcBef>
              <a:spcAft>
                <a:spcPts val="0"/>
              </a:spcAft>
              <a:buNone/>
            </a:pP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01. </a:t>
            </a:r>
            <a:r>
              <a:rPr lang="vi-VN"/>
              <a:t>Khi có lệnh "Hướng dẫn sơ tán", không trở về nhà mà hãy di chuyển ngay đến nơi trú ẩn.</a:t>
            </a:r>
            <a:r>
              <a:rPr lang="ja-JP" b="0"/>
              <a:t> ▼</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endParaRPr lang="ja-JP" alt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42</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6943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tLang="ja-JP" b="0" i="0">
                <a:solidFill>
                  <a:srgbClr val="444444"/>
                </a:solidFill>
                <a:effectLst/>
                <a:latin typeface="Meiryo" panose="020B0604030504040204" pitchFamily="34" charset="-128"/>
                <a:ea typeface="Meiryo" panose="020B0604030504040204" pitchFamily="34" charset="-128"/>
              </a:rPr>
              <a:t>02.</a:t>
            </a:r>
            <a:r>
              <a:rPr lang="ja-JP" altLang="en-US" b="0" i="0">
                <a:solidFill>
                  <a:srgbClr val="444444"/>
                </a:solidFill>
                <a:effectLst/>
                <a:latin typeface="Meiryo" panose="020B0604030504040204" pitchFamily="34" charset="-128"/>
                <a:ea typeface="Meiryo" panose="020B0604030504040204" pitchFamily="34" charset="-128"/>
              </a:rPr>
              <a:t>　避難場所や高台などに行く時間の余裕がない時は、頑丈なビルの屋上などに避難するようにしましょう。</a:t>
            </a:r>
            <a:r>
              <a:rPr lang="ja-JP" b="0"/>
              <a:t>▼</a:t>
            </a:r>
            <a:endParaRPr lang="en-US" altLang="ja-JP" b="0" i="0">
              <a:solidFill>
                <a:srgbClr val="444444"/>
              </a:solidFill>
              <a:effectLst/>
              <a:latin typeface="Meiryo" panose="020B0604030504040204" pitchFamily="34" charset="-128"/>
              <a:ea typeface="Meiryo" panose="020B0604030504040204" pitchFamily="34" charset="-128"/>
            </a:endParaRPr>
          </a:p>
          <a:p>
            <a:pPr marL="0" lvl="0" indent="0" algn="l" rtl="0">
              <a:spcBef>
                <a:spcPts val="0"/>
              </a:spcBef>
              <a:spcAft>
                <a:spcPts val="0"/>
              </a:spcAft>
              <a:buNone/>
            </a:pPr>
            <a:r>
              <a:rPr lang="ja-JP" altLang="en-US" b="0" i="0">
                <a:solidFill>
                  <a:srgbClr val="444444"/>
                </a:solidFill>
                <a:effectLst/>
                <a:latin typeface="Meiryo" panose="020B0604030504040204" pitchFamily="34" charset="-128"/>
                <a:ea typeface="Meiryo" panose="020B0604030504040204" pitchFamily="34" charset="-128"/>
              </a:rPr>
              <a:t>避難は遠くに行くよりも、まずは高い場所に行くことが大切です。</a:t>
            </a:r>
            <a:r>
              <a:rPr lang="ja-JP" b="0"/>
              <a:t>▼</a:t>
            </a:r>
            <a:endParaRPr lang="en-US" altLang="ja-JP" b="0" i="0">
              <a:solidFill>
                <a:srgbClr val="444444"/>
              </a:solidFill>
              <a:effectLst/>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t>大きな津波は、10m以上の高さまで来ることがあります。ですから、建物の2階や3階ではなく、できるだけ高</a:t>
            </a:r>
            <a:r>
              <a:rPr lang="ja-JP" altLang="en-US"/>
              <a:t>く頑丈な建物に</a:t>
            </a:r>
            <a:r>
              <a:rPr lang="ja-JP"/>
              <a:t>逃げることが大切です。</a:t>
            </a:r>
            <a:r>
              <a:rPr lang="ja-JP"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02. </a:t>
            </a:r>
            <a:r>
              <a:rPr lang="vi-VN"/>
              <a:t>Khi không có đủ thời gian để đến nơi trú ẩn hoặc đồi cao, hãy di tản lên mái của tòa nhà</a:t>
            </a:r>
            <a:r>
              <a:rPr lang="en-US"/>
              <a:t> </a:t>
            </a:r>
            <a:r>
              <a:rPr lang="en-US" err="1"/>
              <a:t>cao</a:t>
            </a:r>
            <a:r>
              <a:rPr lang="en-US"/>
              <a:t> </a:t>
            </a:r>
            <a:r>
              <a:rPr lang="en-US" err="1"/>
              <a:t>tầng</a:t>
            </a:r>
            <a:r>
              <a:rPr lang="vi-VN"/>
              <a:t> kiên cố. ▼</a:t>
            </a:r>
            <a:br>
              <a:rPr lang="vi-VN"/>
            </a:br>
            <a:r>
              <a:rPr lang="en-US"/>
              <a:t>Khi</a:t>
            </a:r>
            <a:r>
              <a:rPr lang="vi-VN"/>
              <a:t> sơ tán, điều quan trọng hơn là di chuyển đến nơi cao thay vì đi xa. ▼</a:t>
            </a:r>
            <a:br>
              <a:rPr lang="vi-VN"/>
            </a:br>
            <a:r>
              <a:rPr lang="vi-VN"/>
              <a:t>Sóng thần lớn có thể đạt đến độ cao trên 10 mét. Do đó, hãy di tản lên tòa nhà kiên cố càng cao càng tốt, thay vì chỉ ở tầng hai hoặc tầng ba của tòa nhà. ▼</a:t>
            </a:r>
            <a:endParaRPr lang="en-US" altLang="ja-JP" b="0"/>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43</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12596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dirty="0">
                <a:effectLst/>
                <a:latin typeface="Segoe UI" panose="020B0502040204020203" pitchFamily="34" charset="0"/>
              </a:rPr>
              <a:t>災害発生後すぐは、携帯電話やインターネットが繋がりにくいことがあるので、必ず事前に調べて、準備しておきましょう。</a:t>
            </a:r>
            <a:r>
              <a:rPr lang="ja-JP" b="0" dirty="0"/>
              <a:t>▼</a:t>
            </a:r>
            <a:endParaRPr lang="en-US" altLang="ja-JP"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最も重要なのは、事前に避難経路や避難場所を確認しておくことです。日常的に避難訓練を行い、万が一の際に迅速に行動できるよう準備しておくことが、被害を最小限に抑えるために不可欠です。</a:t>
            </a:r>
            <a:r>
              <a:rPr lang="vi-VN" dirty="0"/>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友達や家族と、みんな離ればなれになったときの連絡方法や避難場所を確認しておいたり、できれば休日などを利用してみんなで避難経路などの下見をしておいたりしてください。</a:t>
            </a:r>
            <a:r>
              <a:rPr lang="ja-JP" b="0" dirty="0"/>
              <a:t>▼</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Ngay sau khi thảm họa xảy ra, điện thoại di động và internet có thể gặp khó khăn trong việc kết nối, vì vậy hãy đảm bảo tìm hiểu trướ</a:t>
            </a:r>
            <a:r>
              <a:rPr lang="en-US" dirty="0"/>
              <a:t>c, </a:t>
            </a:r>
            <a:r>
              <a:rPr lang="en-US" dirty="0" err="1"/>
              <a:t>chuẩn</a:t>
            </a:r>
            <a:r>
              <a:rPr lang="en-US" dirty="0"/>
              <a:t> </a:t>
            </a:r>
            <a:r>
              <a:rPr lang="en-US" dirty="0" err="1"/>
              <a:t>bị</a:t>
            </a:r>
            <a:r>
              <a:rPr lang="en-US" dirty="0"/>
              <a:t> </a:t>
            </a:r>
            <a:r>
              <a:rPr lang="en-US" dirty="0" err="1"/>
              <a:t>sẵn</a:t>
            </a:r>
            <a:r>
              <a:rPr lang="en-US" dirty="0"/>
              <a:t> </a:t>
            </a:r>
            <a:r>
              <a:rPr lang="en-US" dirty="0" err="1"/>
              <a:t>sàng</a:t>
            </a:r>
            <a:r>
              <a:rPr lang="en-US" dirty="0"/>
              <a:t> </a:t>
            </a:r>
            <a:r>
              <a:rPr lang="en-US" dirty="0" err="1"/>
              <a:t>cho</a:t>
            </a:r>
            <a:r>
              <a:rPr lang="en-US" dirty="0"/>
              <a:t> </a:t>
            </a:r>
            <a:r>
              <a:rPr lang="en-US" dirty="0" err="1"/>
              <a:t>thiên</a:t>
            </a:r>
            <a:r>
              <a:rPr lang="en-US" dirty="0"/>
              <a:t> tai </a:t>
            </a:r>
            <a:r>
              <a:rPr lang="en-US" dirty="0" err="1"/>
              <a:t>xảy</a:t>
            </a:r>
            <a:r>
              <a:rPr lang="en-US" dirty="0"/>
              <a:t> </a:t>
            </a:r>
            <a:r>
              <a:rPr lang="en-US" dirty="0" err="1"/>
              <a:t>ra</a:t>
            </a:r>
            <a:r>
              <a:rPr lang="vi-VN" dirty="0"/>
              <a:t>. </a:t>
            </a:r>
            <a:r>
              <a:rPr lang="ja-JP" b="0" dirty="0"/>
              <a:t>▼</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Điều quan trọng nhất là xác định trước lộ trình và nơi sơ tán. Thực hiện các cuộc diễn tập sơ tán thường xuyên và chuẩn bị để có thể hành động nhanh chóng trong trường hợp khẩn cấp là điều cần thiết để giảm thiểu thiệt hại.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Hãy cùng bạn bè và gia đình xác định phương thức liên lạc và nơi sơ tán trong trường hợp bị chia cắt, và nếu có thể, hãy tận dụng các ngày nghỉ để </a:t>
            </a:r>
            <a:r>
              <a:rPr lang="en-US" dirty="0" err="1"/>
              <a:t>cùng</a:t>
            </a:r>
            <a:r>
              <a:rPr lang="en-US" dirty="0"/>
              <a:t> </a:t>
            </a:r>
            <a:r>
              <a:rPr lang="en-US" dirty="0" err="1"/>
              <a:t>gia</a:t>
            </a:r>
            <a:r>
              <a:rPr lang="en-US" dirty="0"/>
              <a:t> </a:t>
            </a:r>
            <a:r>
              <a:rPr lang="en-US" dirty="0" err="1"/>
              <a:t>đình</a:t>
            </a:r>
            <a:r>
              <a:rPr lang="en-US" dirty="0"/>
              <a:t> hay </a:t>
            </a:r>
            <a:r>
              <a:rPr lang="en-US" dirty="0" err="1"/>
              <a:t>bạn</a:t>
            </a:r>
            <a:r>
              <a:rPr lang="en-US" dirty="0"/>
              <a:t> </a:t>
            </a:r>
            <a:r>
              <a:rPr lang="en-US" dirty="0" err="1"/>
              <a:t>bè</a:t>
            </a:r>
            <a:r>
              <a:rPr lang="en-US" dirty="0"/>
              <a:t> </a:t>
            </a:r>
            <a:r>
              <a:rPr lang="vi-VN" dirty="0"/>
              <a:t>đi khảo sát lộ trình sơ tán.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44</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8960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35: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それではこれで終わります。</a:t>
            </a:r>
            <a:r>
              <a:rPr lang="ja-JP"/>
              <a:t>ご清聴ありがとうございました。</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vi-VN" altLang="ja-JP"/>
              <a:t>B</a:t>
            </a:r>
            <a:r>
              <a:rPr lang="fr-FR" altLang="ja-JP"/>
              <a:t>à</a:t>
            </a:r>
            <a:r>
              <a:rPr lang="vi-VN" altLang="ja-JP"/>
              <a:t>i</a:t>
            </a:r>
            <a:r>
              <a:rPr lang="vi-VN" altLang="ja-JP" baseline="0"/>
              <a:t> giảng đến đây là kết thúc. </a:t>
            </a:r>
            <a:r>
              <a:rPr lang="ja-JP"/>
              <a:t>Cảm ơn các bạn đã chú ý lắng nghe.</a:t>
            </a:r>
            <a:endParaRPr/>
          </a:p>
        </p:txBody>
      </p:sp>
      <p:sp>
        <p:nvSpPr>
          <p:cNvPr id="833" name="Google Shape;83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a:solidFill>
                  <a:srgbClr val="000000"/>
                </a:solidFill>
                <a:latin typeface="Arial"/>
                <a:ea typeface="Arial"/>
                <a:cs typeface="Arial"/>
                <a:sym typeface="Arial"/>
              </a:rPr>
              <a:t>2013　日本語プロモーション　ニッポンクイズ</a:t>
            </a:r>
            <a:endParaRPr sz="1200" b="0" i="0" u="none" strike="noStrike" cap="none">
              <a:solidFill>
                <a:srgbClr val="000000"/>
              </a:solidFill>
              <a:latin typeface="Arial"/>
              <a:ea typeface="Arial"/>
              <a:cs typeface="Arial"/>
              <a:sym typeface="Arial"/>
            </a:endParaRPr>
          </a:p>
        </p:txBody>
      </p:sp>
      <p:sp>
        <p:nvSpPr>
          <p:cNvPr id="834" name="Google Shape;8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45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5935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3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46</a:t>
            </a:fld>
            <a:endParaRPr/>
          </a:p>
        </p:txBody>
      </p:sp>
    </p:spTree>
    <p:extLst>
      <p:ext uri="{BB962C8B-B14F-4D97-AF65-F5344CB8AC3E}">
        <p14:creationId xmlns:p14="http://schemas.microsoft.com/office/powerpoint/2010/main" val="672802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3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47</a:t>
            </a:fld>
            <a:endParaRPr/>
          </a:p>
        </p:txBody>
      </p:sp>
    </p:spTree>
    <p:extLst>
      <p:ext uri="{BB962C8B-B14F-4D97-AF65-F5344CB8AC3E}">
        <p14:creationId xmlns:p14="http://schemas.microsoft.com/office/powerpoint/2010/main" val="283189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では、日本ではどんな災害が</a:t>
            </a:r>
            <a:r>
              <a:rPr lang="ja-JP" altLang="en-US" b="0"/>
              <a:t>あるか知っていますか。</a:t>
            </a:r>
            <a:r>
              <a:rPr lang="ja-JP" b="0"/>
              <a:t>（参加者数名に聞く）▼</a:t>
            </a:r>
            <a:endParaRPr b="0"/>
          </a:p>
          <a:p>
            <a:pPr marL="0" lvl="0" indent="0" algn="l" rtl="0">
              <a:spcBef>
                <a:spcPts val="0"/>
              </a:spcBef>
              <a:spcAft>
                <a:spcPts val="0"/>
              </a:spcAft>
              <a:buNone/>
            </a:pPr>
            <a:r>
              <a:rPr lang="ja-JP" b="0"/>
              <a:t>日本でも大雨</a:t>
            </a:r>
            <a:r>
              <a:rPr lang="ja-JP" altLang="en-US" b="0"/>
              <a:t>や</a:t>
            </a:r>
            <a:r>
              <a:rPr lang="ja-JP" b="0"/>
              <a:t>洪水</a:t>
            </a:r>
            <a:r>
              <a:rPr lang="ja-JP" altLang="en-US" b="0"/>
              <a:t>や台風</a:t>
            </a:r>
            <a:r>
              <a:rPr lang="ja-JP" b="0"/>
              <a:t>はあります。干ばつはあまりありません。</a:t>
            </a:r>
            <a:r>
              <a:rPr lang="ja-JP" altLang="en-US" b="0"/>
              <a:t>▼</a:t>
            </a:r>
            <a:endParaRPr lang="en-US" altLang="ja-JP" b="0"/>
          </a:p>
          <a:p>
            <a:pPr marL="0" lvl="0" indent="0" algn="l" rtl="0">
              <a:spcBef>
                <a:spcPts val="0"/>
              </a:spcBef>
              <a:spcAft>
                <a:spcPts val="0"/>
              </a:spcAft>
              <a:buNone/>
            </a:pPr>
            <a:r>
              <a:rPr lang="ja-JP" b="0"/>
              <a:t>また、ベトナムではあまりありませんが、日本では、地震</a:t>
            </a:r>
            <a:r>
              <a:rPr lang="ja-JP" altLang="en-US" b="0"/>
              <a:t>や</a:t>
            </a:r>
            <a:r>
              <a:rPr lang="ja-JP" b="0"/>
              <a:t>津波があります。皆さんは地震</a:t>
            </a:r>
            <a:r>
              <a:rPr lang="ja-JP" altLang="en-US" b="0"/>
              <a:t>や</a:t>
            </a:r>
            <a:r>
              <a:rPr lang="ja-JP" b="0"/>
              <a:t>津波について、どのくらい知っていますか</a:t>
            </a:r>
            <a:r>
              <a:rPr lang="ja-JP" altLang="en-US" b="0"/>
              <a:t>。</a:t>
            </a:r>
            <a:r>
              <a:rPr lang="ja-JP" b="0"/>
              <a:t>（参加者数名に聞く）地震</a:t>
            </a:r>
            <a:r>
              <a:rPr lang="ja-JP" altLang="en-US" b="0"/>
              <a:t>や</a:t>
            </a:r>
            <a:r>
              <a:rPr lang="ja-JP" b="0"/>
              <a:t>津波についてあまり知らない人も多いですね。でも、日本に行ったら、地震</a:t>
            </a:r>
            <a:r>
              <a:rPr lang="ja-JP" altLang="en-US" b="0"/>
              <a:t>や</a:t>
            </a:r>
            <a:r>
              <a:rPr lang="ja-JP" b="0"/>
              <a:t>津波があるかもしれませんから、今日</a:t>
            </a:r>
            <a:r>
              <a:rPr lang="ja-JP" altLang="en-US" b="0"/>
              <a:t>はそれも</a:t>
            </a:r>
            <a:r>
              <a:rPr lang="ja-JP" b="0"/>
              <a:t>一緒に勉強しましょう。▼</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Vậy </a:t>
            </a:r>
            <a:r>
              <a:rPr lang="vi-VN" altLang="ja-JP" b="0"/>
              <a:t>các bạn có biết</a:t>
            </a:r>
            <a:r>
              <a:rPr lang="vi-VN" altLang="ja-JP" b="0" baseline="0"/>
              <a:t> ở Nhật có những loại thiên tai nào không</a:t>
            </a:r>
            <a:r>
              <a:rPr lang="ja-JP" b="0"/>
              <a:t>? (Hỏi một vài người tham gia) ▼</a:t>
            </a:r>
            <a:endParaRPr b="0"/>
          </a:p>
          <a:p>
            <a:pPr marL="0" lvl="0" indent="0" algn="l" rtl="0">
              <a:spcBef>
                <a:spcPts val="0"/>
              </a:spcBef>
              <a:spcAft>
                <a:spcPts val="0"/>
              </a:spcAft>
              <a:buNone/>
            </a:pPr>
            <a:r>
              <a:rPr lang="ja-JP" b="0"/>
              <a:t>Ở Nhật cũng có những thảm hoạ như mưa lớn, lũ lụt</a:t>
            </a:r>
            <a:r>
              <a:rPr lang="vi-VN" altLang="ja-JP" b="0"/>
              <a:t> hay bão</a:t>
            </a:r>
            <a:r>
              <a:rPr lang="ja-JP" b="0"/>
              <a:t>. </a:t>
            </a:r>
            <a:r>
              <a:rPr lang="vi-VN" altLang="ja-JP" b="0"/>
              <a:t>H</a:t>
            </a:r>
            <a:r>
              <a:rPr lang="ja-JP" b="0"/>
              <a:t>ạn hán</a:t>
            </a:r>
            <a:r>
              <a:rPr lang="vi-VN" altLang="ja-JP" b="0"/>
              <a:t> thì</a:t>
            </a:r>
            <a:r>
              <a:rPr lang="vi-VN" altLang="ja-JP" b="0" baseline="0"/>
              <a:t> hầu như không có</a:t>
            </a:r>
            <a:r>
              <a:rPr lang="ja-JP" b="0"/>
              <a:t>. </a:t>
            </a:r>
            <a:r>
              <a:rPr lang="ja-JP" altLang="ja-JP" b="0"/>
              <a:t>▼</a:t>
            </a:r>
            <a:endParaRPr lang="vi-VN" altLang="ja-JP" b="0"/>
          </a:p>
          <a:p>
            <a:pPr marL="0" lvl="0" indent="0" algn="l" rtl="0">
              <a:spcBef>
                <a:spcPts val="0"/>
              </a:spcBef>
              <a:spcAft>
                <a:spcPts val="0"/>
              </a:spcAft>
              <a:buNone/>
            </a:pPr>
            <a:r>
              <a:rPr lang="ja-JP" b="0"/>
              <a:t>Ngoài ra, có những loại thiên tai mà Việt Nam ít gặp nhưng lại có ở Nhật như là động đất, sóng thần. Các bạn biết được </a:t>
            </a:r>
            <a:r>
              <a:rPr lang="vi-VN" altLang="ja-JP" b="0"/>
              <a:t>những gì</a:t>
            </a:r>
            <a:r>
              <a:rPr lang="ja-JP" b="0"/>
              <a:t> về động đất và sóng thần? (Hỏi một vài người tham gia)</a:t>
            </a:r>
            <a:r>
              <a:rPr lang="vi-VN" altLang="ja-JP" b="0"/>
              <a:t>.</a:t>
            </a:r>
            <a:r>
              <a:rPr lang="vi-VN" altLang="ja-JP" b="0" baseline="0"/>
              <a:t> </a:t>
            </a:r>
            <a:r>
              <a:rPr lang="ja-JP" b="0"/>
              <a:t>Có rất nhiều người gần như không biết gì về động đất và sóng thần nhỉ. Nhưng khi tới Nhật, có thể các bạn sẽ gặp động đất, sóng thần. Hôm nay, hãy cùng tì</a:t>
            </a:r>
            <a:r>
              <a:rPr lang="vi-VN" altLang="ja-JP" b="0"/>
              <a:t>m</a:t>
            </a:r>
            <a:r>
              <a:rPr lang="ja-JP" b="0"/>
              <a:t> hiểu</a:t>
            </a:r>
            <a:r>
              <a:rPr lang="vi-VN" altLang="ja-JP" b="0"/>
              <a:t> về những điều này</a:t>
            </a:r>
            <a:r>
              <a:rPr lang="ja-JP" b="0"/>
              <a:t> nhé. ▼</a:t>
            </a:r>
            <a:endParaRPr b="0"/>
          </a:p>
        </p:txBody>
      </p:sp>
      <p:sp>
        <p:nvSpPr>
          <p:cNvPr id="108" name="Google Shape;108;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42673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では</a:t>
            </a:r>
            <a:r>
              <a:rPr lang="ja-JP" altLang="en-US" b="0"/>
              <a:t>日本で災害にあったとき、皆さんならどうするか、ちょっと</a:t>
            </a:r>
            <a:r>
              <a:rPr lang="ja-JP" b="0"/>
              <a:t>クイズ</a:t>
            </a:r>
            <a:r>
              <a:rPr lang="ja-JP" altLang="en-US" b="0"/>
              <a:t>をしてみましょう</a:t>
            </a:r>
            <a:r>
              <a:rPr lang="ja-JP" b="0"/>
              <a:t>。〇か×かを答えてください。▼</a:t>
            </a:r>
            <a:endParaRPr lang="vi-VN" altLang="ja-JP" b="0"/>
          </a:p>
          <a:p>
            <a:pPr marL="0" lvl="0" indent="0" algn="l" rtl="0">
              <a:spcBef>
                <a:spcPts val="0"/>
              </a:spcBef>
              <a:spcAft>
                <a:spcPts val="0"/>
              </a:spcAft>
              <a:buNone/>
            </a:pPr>
            <a:endParaRPr lang="vi-VN" altLang="ja-JP" b="0"/>
          </a:p>
          <a:p>
            <a:pPr marL="0" lvl="0" indent="0" algn="l" rtl="0">
              <a:spcBef>
                <a:spcPts val="0"/>
              </a:spcBef>
              <a:spcAft>
                <a:spcPts val="0"/>
              </a:spcAft>
              <a:buNone/>
            </a:pPr>
            <a:r>
              <a:rPr lang="vi-VN" altLang="ja-JP" b="0"/>
              <a:t>Vậy thì khi xảy ra thiên tai ở Nhật, các bạn sẽ làm gì, cùng trả lời những câu hỏi sau. Hãy chọn Đúng hoặc Sai nhé. </a:t>
            </a:r>
            <a:r>
              <a:rPr lang="ja-JP" altLang="ja-JP" b="0"/>
              <a:t>▼</a:t>
            </a:r>
            <a:endParaRPr lang="en-US" altLang="ja-JP" b="0"/>
          </a:p>
        </p:txBody>
      </p:sp>
      <p:sp>
        <p:nvSpPr>
          <p:cNvPr id="120" name="Google Shape;120;p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166393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問題１）</a:t>
            </a:r>
            <a:r>
              <a:rPr lang="ja-JP" b="0"/>
              <a:t>大雨のとき、海や川の水があふれていないか、見に行ったほうがいいです。〇ですか</a:t>
            </a:r>
            <a:r>
              <a:rPr lang="ja-JP" altLang="en-US" b="0"/>
              <a:t>。</a:t>
            </a:r>
            <a:r>
              <a:rPr lang="ja-JP" b="0"/>
              <a:t>×ですか</a:t>
            </a:r>
            <a:r>
              <a:rPr lang="ja-JP" altLang="en-US" b="0"/>
              <a:t>。</a:t>
            </a:r>
            <a:r>
              <a:rPr lang="ja-JP" b="0"/>
              <a:t>▼</a:t>
            </a:r>
            <a:endParaRPr b="0"/>
          </a:p>
          <a:p>
            <a:pPr marL="0" lvl="0" indent="0" algn="l" rtl="0">
              <a:spcBef>
                <a:spcPts val="0"/>
              </a:spcBef>
              <a:spcAft>
                <a:spcPts val="0"/>
              </a:spcAft>
              <a:buNone/>
            </a:pPr>
            <a:r>
              <a:rPr lang="ja-JP" b="0"/>
              <a:t>×▼</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vi-VN" altLang="ja-JP" b="0"/>
              <a:t>Câu 1) </a:t>
            </a:r>
            <a:r>
              <a:rPr lang="ja-JP" b="0"/>
              <a:t>Khi trời mưa, nên đi xem nước ở biển hay sông có tràn lên hay không. Đúng hay Sai? ▼</a:t>
            </a:r>
            <a:endParaRPr b="0"/>
          </a:p>
          <a:p>
            <a:pPr marL="0" lvl="0" indent="0" algn="l" rtl="0">
              <a:spcBef>
                <a:spcPts val="0"/>
              </a:spcBef>
              <a:spcAft>
                <a:spcPts val="0"/>
              </a:spcAft>
              <a:buClr>
                <a:schemeClr val="dk1"/>
              </a:buClr>
              <a:buFont typeface="Arial"/>
              <a:buNone/>
            </a:pPr>
            <a:r>
              <a:rPr lang="ja-JP" b="0"/>
              <a:t>×▼</a:t>
            </a:r>
            <a:endParaRPr b="0"/>
          </a:p>
          <a:p>
            <a:pPr marL="0" lvl="0" indent="0" algn="l" rtl="0">
              <a:spcBef>
                <a:spcPts val="0"/>
              </a:spcBef>
              <a:spcAft>
                <a:spcPts val="0"/>
              </a:spcAft>
              <a:buNone/>
            </a:pPr>
            <a:endParaRPr/>
          </a:p>
        </p:txBody>
      </p:sp>
      <p:sp>
        <p:nvSpPr>
          <p:cNvPr id="127" name="Google Shape;127;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146313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b="0"/>
              <a:t>問題２）</a:t>
            </a:r>
            <a:r>
              <a:rPr lang="ja-JP" b="0"/>
              <a:t>地震が起きたとき、すぐに建物の外に出たほうがいいです。〇ですか</a:t>
            </a:r>
            <a:r>
              <a:rPr lang="ja-JP" altLang="en-US" b="0"/>
              <a:t>。</a:t>
            </a:r>
            <a:r>
              <a:rPr lang="ja-JP" b="0"/>
              <a:t>×ですか</a:t>
            </a:r>
            <a:r>
              <a:rPr lang="ja-JP" altLang="en-US" b="0"/>
              <a:t>。</a:t>
            </a:r>
            <a:r>
              <a:rPr lang="ja-JP" b="0"/>
              <a:t>▼</a:t>
            </a:r>
            <a:endParaRPr b="0"/>
          </a:p>
          <a:p>
            <a:pPr marL="0" marR="0" lvl="0" indent="0" algn="l" rtl="0">
              <a:lnSpc>
                <a:spcPct val="100000"/>
              </a:lnSpc>
              <a:spcBef>
                <a:spcPts val="0"/>
              </a:spcBef>
              <a:spcAft>
                <a:spcPts val="0"/>
              </a:spcAft>
              <a:buClr>
                <a:schemeClr val="dk1"/>
              </a:buClr>
              <a:buSzPts val="1200"/>
              <a:buFont typeface="Arial"/>
              <a:buNone/>
            </a:pPr>
            <a:r>
              <a:rPr lang="ja-JP" b="0"/>
              <a:t>×▼</a:t>
            </a:r>
            <a:endParaRPr lang="en-US" altLang="ja-JP" b="0"/>
          </a:p>
          <a:p>
            <a:pPr marL="0" marR="0" lvl="0" indent="0" algn="l" rtl="0">
              <a:lnSpc>
                <a:spcPct val="100000"/>
              </a:lnSpc>
              <a:spcBef>
                <a:spcPts val="0"/>
              </a:spcBef>
              <a:spcAft>
                <a:spcPts val="0"/>
              </a:spcAft>
              <a:buClr>
                <a:schemeClr val="dk1"/>
              </a:buClr>
              <a:buSzPts val="1200"/>
              <a:buFont typeface="Arial"/>
              <a:buNone/>
            </a:pPr>
            <a:endParaRPr b="0"/>
          </a:p>
          <a:p>
            <a:pPr marL="0" marR="0" lvl="0" indent="0" algn="l" rtl="0">
              <a:lnSpc>
                <a:spcPct val="100000"/>
              </a:lnSpc>
              <a:spcBef>
                <a:spcPts val="0"/>
              </a:spcBef>
              <a:spcAft>
                <a:spcPts val="0"/>
              </a:spcAft>
              <a:buClr>
                <a:schemeClr val="dk1"/>
              </a:buClr>
              <a:buSzPts val="1200"/>
              <a:buFont typeface="Arial"/>
              <a:buNone/>
            </a:pPr>
            <a:r>
              <a:rPr lang="vi-VN" altLang="ja-JP" b="0"/>
              <a:t>Câu 2) </a:t>
            </a:r>
            <a:r>
              <a:rPr lang="ja-JP" b="0"/>
              <a:t>Khi xảy ra động đất, </a:t>
            </a:r>
            <a:r>
              <a:rPr lang="vi-VN" altLang="ja-JP" b="0"/>
              <a:t>nên</a:t>
            </a:r>
            <a:r>
              <a:rPr lang="ja-JP" b="0"/>
              <a:t> lập tức rời khỏi</a:t>
            </a:r>
            <a:r>
              <a:rPr lang="vi-VN" altLang="ja-JP" b="0"/>
              <a:t> tòa</a:t>
            </a:r>
            <a:r>
              <a:rPr lang="ja-JP" b="0"/>
              <a:t> nhà. Đúng hay sai? ▼</a:t>
            </a:r>
            <a:endParaRPr b="0"/>
          </a:p>
          <a:p>
            <a:pPr marL="0" lvl="0" indent="0" algn="l" rtl="0">
              <a:spcBef>
                <a:spcPts val="0"/>
              </a:spcBef>
              <a:spcAft>
                <a:spcPts val="0"/>
              </a:spcAft>
              <a:buClr>
                <a:schemeClr val="dk1"/>
              </a:buClr>
              <a:buSzPts val="1200"/>
              <a:buFont typeface="Arial"/>
              <a:buNone/>
            </a:pPr>
            <a:r>
              <a:rPr lang="ja-JP" b="0"/>
              <a:t>×▼</a:t>
            </a:r>
            <a:endParaRPr b="0"/>
          </a:p>
          <a:p>
            <a:pPr marL="0" marR="0" lvl="0" indent="0" algn="l" rtl="0">
              <a:lnSpc>
                <a:spcPct val="100000"/>
              </a:lnSpc>
              <a:spcBef>
                <a:spcPts val="0"/>
              </a:spcBef>
              <a:spcAft>
                <a:spcPts val="0"/>
              </a:spcAft>
              <a:buClr>
                <a:schemeClr val="dk1"/>
              </a:buClr>
              <a:buSzPts val="1200"/>
              <a:buFont typeface="Arial"/>
              <a:buNone/>
            </a:pPr>
            <a:endParaRPr/>
          </a:p>
        </p:txBody>
      </p:sp>
      <p:sp>
        <p:nvSpPr>
          <p:cNvPr id="135" name="Google Shape;135;p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extLst>
      <p:ext uri="{BB962C8B-B14F-4D97-AF65-F5344CB8AC3E}">
        <p14:creationId xmlns:p14="http://schemas.microsoft.com/office/powerpoint/2010/main" val="106098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問題３）</a:t>
            </a:r>
            <a:r>
              <a:rPr lang="ja-JP" b="0" dirty="0"/>
              <a:t>日本の災害の情報は、ベトナム語でも見られます。〇ですか</a:t>
            </a:r>
            <a:r>
              <a:rPr lang="ja-JP" altLang="en-US" b="0" dirty="0"/>
              <a:t>。</a:t>
            </a:r>
            <a:r>
              <a:rPr lang="ja-JP" b="0" dirty="0"/>
              <a:t>×ですか</a:t>
            </a:r>
            <a:r>
              <a:rPr lang="ja-JP" altLang="en-US" b="0" dirty="0"/>
              <a:t>。</a:t>
            </a:r>
            <a:r>
              <a:rPr lang="ja-JP" b="0" dirty="0"/>
              <a:t>▼</a:t>
            </a:r>
            <a:endParaRPr b="0" dirty="0"/>
          </a:p>
          <a:p>
            <a:pPr marL="0" lvl="0" indent="0" algn="l" rtl="0">
              <a:spcBef>
                <a:spcPts val="0"/>
              </a:spcBef>
              <a:spcAft>
                <a:spcPts val="0"/>
              </a:spcAft>
              <a:buNone/>
            </a:pPr>
            <a:r>
              <a:rPr lang="ja-JP" b="0" dirty="0"/>
              <a:t>〇▼</a:t>
            </a:r>
            <a:endParaRPr lang="en-US" altLang="ja-JP" b="0" dirty="0"/>
          </a:p>
          <a:p>
            <a:pPr marL="0" lvl="0" indent="0" algn="l" rtl="0">
              <a:spcBef>
                <a:spcPts val="0"/>
              </a:spcBef>
              <a:spcAft>
                <a:spcPts val="0"/>
              </a:spcAft>
              <a:buNone/>
            </a:pPr>
            <a:endParaRPr b="0" dirty="0"/>
          </a:p>
          <a:p>
            <a:pPr marL="0" lvl="0" indent="0" algn="l" rtl="0">
              <a:spcBef>
                <a:spcPts val="0"/>
              </a:spcBef>
              <a:spcAft>
                <a:spcPts val="0"/>
              </a:spcAft>
              <a:buNone/>
            </a:pPr>
            <a:r>
              <a:rPr lang="vi-VN" altLang="ja-JP" b="0" dirty="0"/>
              <a:t>Câu 3) </a:t>
            </a:r>
            <a:r>
              <a:rPr lang="ja-JP" b="0" dirty="0"/>
              <a:t>Có thể xem thông tin về thiên tai ở Nhật bằng tiếng Việt. Đúng hay sai? ▼</a:t>
            </a:r>
            <a:endParaRPr b="0" dirty="0"/>
          </a:p>
          <a:p>
            <a:pPr marL="0" lvl="0" indent="0" algn="l" rtl="0">
              <a:spcBef>
                <a:spcPts val="0"/>
              </a:spcBef>
              <a:spcAft>
                <a:spcPts val="0"/>
              </a:spcAft>
              <a:buClr>
                <a:schemeClr val="dk1"/>
              </a:buClr>
              <a:buFont typeface="Arial"/>
              <a:buNone/>
            </a:pPr>
            <a:r>
              <a:rPr lang="ja-JP" b="0" dirty="0"/>
              <a:t>〇▼</a:t>
            </a:r>
            <a:endParaRPr b="0" dirty="0"/>
          </a:p>
          <a:p>
            <a:pPr marL="0" lvl="0" indent="0" algn="l" rtl="0">
              <a:spcBef>
                <a:spcPts val="0"/>
              </a:spcBef>
              <a:spcAft>
                <a:spcPts val="0"/>
              </a:spcAft>
              <a:buNone/>
            </a:pPr>
            <a:endParaRPr dirty="0"/>
          </a:p>
        </p:txBody>
      </p:sp>
      <p:sp>
        <p:nvSpPr>
          <p:cNvPr id="143" name="Google Shape;143;p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extLst>
      <p:ext uri="{BB962C8B-B14F-4D97-AF65-F5344CB8AC3E}">
        <p14:creationId xmlns:p14="http://schemas.microsoft.com/office/powerpoint/2010/main" val="78907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
        <p:cNvGrpSpPr/>
        <p:nvPr/>
      </p:nvGrpSpPr>
      <p:grpSpPr>
        <a:xfrm>
          <a:off x="0" y="0"/>
          <a:ext cx="0" cy="0"/>
          <a:chOff x="0" y="0"/>
          <a:chExt cx="0" cy="0"/>
        </a:xfrm>
      </p:grpSpPr>
      <p:sp>
        <p:nvSpPr>
          <p:cNvPr id="28" name="Google Shape;2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8"/>
        <p:cNvGrpSpPr/>
        <p:nvPr/>
      </p:nvGrpSpPr>
      <p:grpSpPr>
        <a:xfrm>
          <a:off x="0" y="0"/>
          <a:ext cx="0" cy="0"/>
          <a:chOff x="0" y="0"/>
          <a:chExt cx="0" cy="0"/>
        </a:xfrm>
      </p:grpSpPr>
      <p:sp>
        <p:nvSpPr>
          <p:cNvPr id="59" name="Google Shape;59;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4.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3.nhk.or.jp/nhkworld/vi/"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87.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9.png"/><Relationship Id="rId5" Type="http://schemas.microsoft.com/office/2007/relationships/hdphoto" Target="../media/hdphoto2.wdp"/><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9.png"/><Relationship Id="rId3" Type="http://schemas.openxmlformats.org/officeDocument/2006/relationships/image" Target="../media/image120.jpeg"/><Relationship Id="rId7" Type="http://schemas.openxmlformats.org/officeDocument/2006/relationships/image" Target="../media/image124.png"/><Relationship Id="rId12" Type="http://schemas.microsoft.com/office/2007/relationships/hdphoto" Target="../media/hdphoto3.wdp"/><Relationship Id="rId2" Type="http://schemas.openxmlformats.org/officeDocument/2006/relationships/notesSlide" Target="../notesSlides/notesSlide42.xml"/><Relationship Id="rId16" Type="http://schemas.openxmlformats.org/officeDocument/2006/relationships/image" Target="../media/image132.jpeg"/><Relationship Id="rId1" Type="http://schemas.openxmlformats.org/officeDocument/2006/relationships/slideLayout" Target="../slideLayouts/slideLayout3.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1.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0.png"/></Relationships>
</file>

<file path=ppt/slides/_rels/slide43.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6.png"/><Relationship Id="rId18" Type="http://schemas.openxmlformats.org/officeDocument/2006/relationships/image" Target="../media/image15.png"/><Relationship Id="rId3" Type="http://schemas.openxmlformats.org/officeDocument/2006/relationships/image" Target="../media/image123.png"/><Relationship Id="rId7" Type="http://schemas.openxmlformats.org/officeDocument/2006/relationships/image" Target="../media/image130.png"/><Relationship Id="rId12" Type="http://schemas.openxmlformats.org/officeDocument/2006/relationships/image" Target="../media/image125.png"/><Relationship Id="rId17" Type="http://schemas.openxmlformats.org/officeDocument/2006/relationships/image" Target="../media/image134.png"/><Relationship Id="rId2" Type="http://schemas.openxmlformats.org/officeDocument/2006/relationships/notesSlide" Target="../notesSlides/notesSlide43.xml"/><Relationship Id="rId16" Type="http://schemas.microsoft.com/office/2007/relationships/hdphoto" Target="../media/hdphoto3.wdp"/><Relationship Id="rId1" Type="http://schemas.openxmlformats.org/officeDocument/2006/relationships/slideLayout" Target="../slideLayouts/slideLayout3.xml"/><Relationship Id="rId6" Type="http://schemas.openxmlformats.org/officeDocument/2006/relationships/image" Target="../media/image131.png"/><Relationship Id="rId11" Type="http://schemas.openxmlformats.org/officeDocument/2006/relationships/image" Target="../media/image124.png"/><Relationship Id="rId5" Type="http://schemas.openxmlformats.org/officeDocument/2006/relationships/image" Target="../media/image133.png"/><Relationship Id="rId15" Type="http://schemas.openxmlformats.org/officeDocument/2006/relationships/image" Target="../media/image128.png"/><Relationship Id="rId10" Type="http://schemas.openxmlformats.org/officeDocument/2006/relationships/image" Target="../media/image122.png"/><Relationship Id="rId19" Type="http://schemas.openxmlformats.org/officeDocument/2006/relationships/image" Target="../media/image135.jpeg"/><Relationship Id="rId4" Type="http://schemas.openxmlformats.org/officeDocument/2006/relationships/image" Target="../media/image129.png"/><Relationship Id="rId9" Type="http://schemas.openxmlformats.org/officeDocument/2006/relationships/image" Target="../media/image121.png"/><Relationship Id="rId14" Type="http://schemas.openxmlformats.org/officeDocument/2006/relationships/image" Target="../media/image127.png"/></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13" Type="http://schemas.microsoft.com/office/2007/relationships/hdphoto" Target="../media/hdphoto3.wdp"/><Relationship Id="rId18" Type="http://schemas.openxmlformats.org/officeDocument/2006/relationships/image" Target="../media/image110.png"/><Relationship Id="rId3" Type="http://schemas.openxmlformats.org/officeDocument/2006/relationships/image" Target="../media/image136.jpe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87.png"/><Relationship Id="rId2" Type="http://schemas.openxmlformats.org/officeDocument/2006/relationships/notesSlide" Target="../notesSlides/notesSlide44.xml"/><Relationship Id="rId16"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11.png"/><Relationship Id="rId4" Type="http://schemas.openxmlformats.org/officeDocument/2006/relationships/image" Target="../media/image120.jpeg"/><Relationship Id="rId9" Type="http://schemas.openxmlformats.org/officeDocument/2006/relationships/image" Target="../media/image125.png"/><Relationship Id="rId1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husho.meti.go.jp/pamflet/hakusyo/2019/PDF/chusho/05Hakusyo_part3_chap2_web.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 name="正方形/長方形 6">
            <a:extLst>
              <a:ext uri="{FF2B5EF4-FFF2-40B4-BE49-F238E27FC236}">
                <a16:creationId xmlns:a16="http://schemas.microsoft.com/office/drawing/2014/main" id="{439F3F79-3AA7-4E44-990E-74133CF45E66}"/>
              </a:ext>
            </a:extLst>
          </p:cNvPr>
          <p:cNvSpPr/>
          <p:nvPr/>
        </p:nvSpPr>
        <p:spPr>
          <a:xfrm>
            <a:off x="0" y="-1974"/>
            <a:ext cx="6096000" cy="6858000"/>
          </a:xfrm>
          <a:prstGeom prst="rect">
            <a:avLst/>
          </a:prstGeom>
          <a:solidFill>
            <a:srgbClr val="B33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7200" b="1">
              <a:solidFill>
                <a:schemeClr val="bg1"/>
              </a:solidFill>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5000" b="1">
                <a:solidFill>
                  <a:schemeClr val="bg1"/>
                </a:solidFill>
                <a:latin typeface="Arial"/>
                <a:ea typeface="Arial"/>
                <a:cs typeface="Arial"/>
              </a:rPr>
              <a:t>しぜんさいがい</a:t>
            </a:r>
            <a:endParaRPr kumimoji="0" lang="en-US" altLang="ja-JP" sz="8000" b="1" i="0" u="none" strike="noStrike" kern="0" cap="none" spc="0" normalizeH="0" baseline="0" noProof="0">
              <a:ln>
                <a:noFill/>
              </a:ln>
              <a:solidFill>
                <a:schemeClr val="bg1"/>
              </a:solidFill>
              <a:effectLst/>
              <a:uLnTx/>
              <a:uFillTx/>
              <a:latin typeface="Arial"/>
              <a:ea typeface="Arial"/>
              <a:cs typeface="Times New Roman" panose="02020603050405020304" pitchFamily="18" charset="0"/>
              <a:sym typeface="Arial"/>
            </a:endParaRPr>
          </a:p>
        </p:txBody>
      </p:sp>
      <p:sp>
        <p:nvSpPr>
          <p:cNvPr id="9" name="テキスト ボックス 8"/>
          <p:cNvSpPr txBox="1"/>
          <p:nvPr/>
        </p:nvSpPr>
        <p:spPr>
          <a:xfrm>
            <a:off x="9355" y="2312025"/>
            <a:ext cx="6060141" cy="1200329"/>
          </a:xfrm>
          <a:prstGeom prst="rect">
            <a:avLst/>
          </a:prstGeom>
          <a:noFill/>
        </p:spPr>
        <p:txBody>
          <a:bodyPr wrap="square" rtlCol="0">
            <a:spAutoFit/>
          </a:bodyPr>
          <a:lstStyle/>
          <a:p>
            <a:pPr lvl="0">
              <a:buSzPts val="8000"/>
            </a:pPr>
            <a:r>
              <a:rPr lang="vi-VN" altLang="ja-JP" sz="7200" b="1">
                <a:solidFill>
                  <a:srgbClr val="FFFFFF"/>
                </a:solidFill>
                <a:ea typeface="Times New Roman"/>
                <a:cs typeface="Times New Roman"/>
                <a:sym typeface="Times New Roman"/>
              </a:rPr>
              <a:t>Thiên tai</a:t>
            </a:r>
            <a:endParaRPr lang="vi-VN" altLang="ja-JP" sz="7200" b="1">
              <a:solidFill>
                <a:srgbClr val="FFFFFF"/>
              </a:solidFill>
            </a:endParaRPr>
          </a:p>
        </p:txBody>
      </p:sp>
      <p:pic>
        <p:nvPicPr>
          <p:cNvPr id="92" name="Google Shape;92;p1" descr="決壊する堤防のイラスト"/>
          <p:cNvPicPr preferRelativeResize="0"/>
          <p:nvPr/>
        </p:nvPicPr>
        <p:blipFill rotWithShape="1">
          <a:blip r:embed="rId3">
            <a:alphaModFix/>
          </a:blip>
          <a:srcRect/>
          <a:stretch/>
        </p:blipFill>
        <p:spPr>
          <a:xfrm>
            <a:off x="9026769" y="1890316"/>
            <a:ext cx="3200400" cy="3003081"/>
          </a:xfrm>
          <a:prstGeom prst="rect">
            <a:avLst/>
          </a:prstGeom>
          <a:noFill/>
          <a:ln>
            <a:noFill/>
          </a:ln>
        </p:spPr>
      </p:pic>
      <p:pic>
        <p:nvPicPr>
          <p:cNvPr id="93" name="Google Shape;93;p1" descr="地震のイラスト「揺れる街」"/>
          <p:cNvPicPr preferRelativeResize="0"/>
          <p:nvPr/>
        </p:nvPicPr>
        <p:blipFill rotWithShape="1">
          <a:blip r:embed="rId4">
            <a:alphaModFix/>
          </a:blip>
          <a:srcRect/>
          <a:stretch/>
        </p:blipFill>
        <p:spPr>
          <a:xfrm>
            <a:off x="6037385" y="4489938"/>
            <a:ext cx="3516923" cy="2435134"/>
          </a:xfrm>
          <a:prstGeom prst="rect">
            <a:avLst/>
          </a:prstGeom>
          <a:noFill/>
          <a:ln>
            <a:noFill/>
          </a:ln>
        </p:spPr>
      </p:pic>
      <p:pic>
        <p:nvPicPr>
          <p:cNvPr id="1026" name="Picture 2" descr="台風のイラスト（自然災害）">
            <a:extLst>
              <a:ext uri="{FF2B5EF4-FFF2-40B4-BE49-F238E27FC236}">
                <a16:creationId xmlns:a16="http://schemas.microsoft.com/office/drawing/2014/main" id="{95C641D6-70BB-42E3-AFC8-F839792195A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37385" y="-71020"/>
            <a:ext cx="3417277" cy="2571501"/>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7E058600-AB07-4128-9786-4BC66154AF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08118" y="6446421"/>
            <a:ext cx="1280417" cy="3035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8" descr="アパートのイラスト（建物）"/>
          <p:cNvPicPr preferRelativeResize="0"/>
          <p:nvPr/>
        </p:nvPicPr>
        <p:blipFill rotWithShape="1">
          <a:blip r:embed="rId3">
            <a:alphaModFix/>
          </a:blip>
          <a:srcRect/>
          <a:stretch/>
        </p:blipFill>
        <p:spPr>
          <a:xfrm>
            <a:off x="5309884" y="1177637"/>
            <a:ext cx="5861768" cy="5340724"/>
          </a:xfrm>
          <a:prstGeom prst="rect">
            <a:avLst/>
          </a:prstGeom>
          <a:noFill/>
          <a:ln>
            <a:noFill/>
          </a:ln>
        </p:spPr>
      </p:pic>
      <p:pic>
        <p:nvPicPr>
          <p:cNvPr id="158" name="Google Shape;158;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88256" y="2781207"/>
            <a:ext cx="3720327" cy="3260346"/>
          </a:xfrm>
          <a:prstGeom prst="rect">
            <a:avLst/>
          </a:prstGeom>
          <a:noFill/>
          <a:ln>
            <a:noFill/>
          </a:ln>
        </p:spPr>
      </p:pic>
      <p:pic>
        <p:nvPicPr>
          <p:cNvPr id="159" name="Google Shape;159;p8"/>
          <p:cNvPicPr preferRelativeResize="0"/>
          <p:nvPr/>
        </p:nvPicPr>
        <p:blipFill rotWithShape="1">
          <a:blip r:embed="rId5">
            <a:alphaModFix/>
          </a:blip>
          <a:srcRect/>
          <a:stretch/>
        </p:blipFill>
        <p:spPr>
          <a:xfrm>
            <a:off x="4075259" y="1823151"/>
            <a:ext cx="4041481" cy="4049695"/>
          </a:xfrm>
          <a:prstGeom prst="rect">
            <a:avLst/>
          </a:prstGeom>
          <a:noFill/>
          <a:ln>
            <a:noFill/>
          </a:ln>
        </p:spPr>
      </p:pic>
      <p:sp>
        <p:nvSpPr>
          <p:cNvPr id="5" name="テキスト ボックス 4">
            <a:extLst>
              <a:ext uri="{FF2B5EF4-FFF2-40B4-BE49-F238E27FC236}">
                <a16:creationId xmlns:a16="http://schemas.microsoft.com/office/drawing/2014/main" id="{E225F821-3E2B-415D-868B-E46BBB2C9732}"/>
              </a:ext>
            </a:extLst>
          </p:cNvPr>
          <p:cNvSpPr txBox="1"/>
          <p:nvPr/>
        </p:nvSpPr>
        <p:spPr>
          <a:xfrm>
            <a:off x="0" y="0"/>
            <a:ext cx="12192000" cy="584775"/>
          </a:xfrm>
          <a:prstGeom prst="rect">
            <a:avLst/>
          </a:prstGeom>
          <a:solidFill>
            <a:srgbClr val="B33E13"/>
          </a:solidFill>
          <a:ln w="76200">
            <a:noFill/>
          </a:ln>
        </p:spPr>
        <p:txBody>
          <a:bodyPr wrap="square">
            <a:spAutoFit/>
          </a:bodyPr>
          <a:lstStyle/>
          <a:p>
            <a:r>
              <a:rPr lang="en-US" altLang="ja-JP" sz="3200">
                <a:solidFill>
                  <a:schemeClr val="bg1"/>
                </a:solidFill>
              </a:rPr>
              <a:t>4) </a:t>
            </a:r>
            <a:r>
              <a:rPr lang="ja-JP" altLang="ja-JP" sz="3200">
                <a:solidFill>
                  <a:schemeClr val="bg1"/>
                </a:solidFill>
              </a:rPr>
              <a:t>Khi xảy ra sóng thần, đứng ở tầng 2 </a:t>
            </a:r>
            <a:r>
              <a:rPr lang="vi-VN" altLang="ja-JP" sz="3200">
                <a:solidFill>
                  <a:schemeClr val="bg1"/>
                </a:solidFill>
              </a:rPr>
              <a:t>sẽ</a:t>
            </a:r>
            <a:r>
              <a:rPr lang="ja-JP" altLang="ja-JP" sz="3200">
                <a:solidFill>
                  <a:schemeClr val="bg1"/>
                </a:solidFill>
              </a:rPr>
              <a:t> </a:t>
            </a:r>
            <a:r>
              <a:rPr lang="vi-VN" altLang="ja-JP" sz="3200">
                <a:solidFill>
                  <a:schemeClr val="bg1"/>
                </a:solidFill>
              </a:rPr>
              <a:t>an toàn</a:t>
            </a:r>
            <a:r>
              <a:rPr lang="ja-JP" altLang="ja-JP" sz="3200">
                <a:solidFill>
                  <a:schemeClr val="bg1"/>
                </a:solidFill>
              </a:rPr>
              <a:t>.</a:t>
            </a:r>
            <a:r>
              <a:rPr lang="vi-VN" altLang="ja-JP" sz="3200">
                <a:solidFill>
                  <a:schemeClr val="bg1"/>
                </a:solidFill>
              </a:rPr>
              <a:t> </a:t>
            </a:r>
            <a:endParaRPr lang="ja-JP" alt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030" name="Picture 6" descr="部屋を片付けられない男性のイラスト">
            <a:extLst>
              <a:ext uri="{FF2B5EF4-FFF2-40B4-BE49-F238E27FC236}">
                <a16:creationId xmlns:a16="http://schemas.microsoft.com/office/drawing/2014/main" id="{C9AF8220-5C8C-44F7-BC3C-BC60F8D27B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5430" y="937845"/>
            <a:ext cx="5748234" cy="432180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268D3372-4C39-4129-998D-D9E53BA1A549}"/>
              </a:ext>
            </a:extLst>
          </p:cNvPr>
          <p:cNvGrpSpPr/>
          <p:nvPr/>
        </p:nvGrpSpPr>
        <p:grpSpPr>
          <a:xfrm>
            <a:off x="4127640" y="937845"/>
            <a:ext cx="4617776" cy="5713050"/>
            <a:chOff x="5532193" y="1535722"/>
            <a:chExt cx="4303469" cy="5322277"/>
          </a:xfrm>
        </p:grpSpPr>
        <p:pic>
          <p:nvPicPr>
            <p:cNvPr id="1028" name="Picture 4">
              <a:extLst>
                <a:ext uri="{FF2B5EF4-FFF2-40B4-BE49-F238E27FC236}">
                  <a16:creationId xmlns:a16="http://schemas.microsoft.com/office/drawing/2014/main" id="{E0FAE9CF-B8CD-499D-A77A-11F7EACBACC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38092" y="1535722"/>
              <a:ext cx="3997570" cy="53222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ビンディングシューズのイラスト">
              <a:extLst>
                <a:ext uri="{FF2B5EF4-FFF2-40B4-BE49-F238E27FC236}">
                  <a16:creationId xmlns:a16="http://schemas.microsoft.com/office/drawing/2014/main" id="{679F379F-6199-4CCC-AF9E-9EB85E99AB4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3554341">
              <a:off x="5213563" y="5627077"/>
              <a:ext cx="1249058" cy="6117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ビンディングシューズのイラスト">
              <a:extLst>
                <a:ext uri="{FF2B5EF4-FFF2-40B4-BE49-F238E27FC236}">
                  <a16:creationId xmlns:a16="http://schemas.microsoft.com/office/drawing/2014/main" id="{C1776A61-1294-4412-8286-AD2B38D9FB2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4519518">
              <a:off x="8437408" y="5625161"/>
              <a:ext cx="1249058" cy="611798"/>
            </a:xfrm>
            <a:prstGeom prst="rect">
              <a:avLst/>
            </a:prstGeom>
            <a:noFill/>
            <a:extLst>
              <a:ext uri="{909E8E84-426E-40DD-AFC4-6F175D3DCCD1}">
                <a14:hiddenFill xmlns:a14="http://schemas.microsoft.com/office/drawing/2010/main">
                  <a:solidFill>
                    <a:srgbClr val="FFFFFF"/>
                  </a:solidFill>
                </a14:hiddenFill>
              </a:ext>
            </a:extLst>
          </p:spPr>
        </p:pic>
      </p:grpSp>
      <p:sp>
        <p:nvSpPr>
          <p:cNvPr id="166" name="Google Shape;166;p9"/>
          <p:cNvSpPr/>
          <p:nvPr/>
        </p:nvSpPr>
        <p:spPr>
          <a:xfrm>
            <a:off x="4463163" y="3224600"/>
            <a:ext cx="3265674" cy="3370576"/>
          </a:xfrm>
          <a:prstGeom prst="ellipse">
            <a:avLst/>
          </a:prstGeom>
          <a:noFill/>
          <a:ln w="381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テキスト ボックス 9">
            <a:extLst>
              <a:ext uri="{FF2B5EF4-FFF2-40B4-BE49-F238E27FC236}">
                <a16:creationId xmlns:a16="http://schemas.microsoft.com/office/drawing/2014/main" id="{E225F821-3E2B-415D-868B-E46BBB2C9732}"/>
              </a:ext>
            </a:extLst>
          </p:cNvPr>
          <p:cNvSpPr txBox="1"/>
          <p:nvPr/>
        </p:nvSpPr>
        <p:spPr>
          <a:xfrm>
            <a:off x="0" y="0"/>
            <a:ext cx="12192000" cy="584775"/>
          </a:xfrm>
          <a:prstGeom prst="rect">
            <a:avLst/>
          </a:prstGeom>
          <a:solidFill>
            <a:srgbClr val="B33E13"/>
          </a:solidFill>
          <a:ln w="76200">
            <a:noFill/>
          </a:ln>
        </p:spPr>
        <p:txBody>
          <a:bodyPr wrap="square">
            <a:spAutoFit/>
          </a:bodyPr>
          <a:lstStyle/>
          <a:p>
            <a:r>
              <a:rPr lang="en-US" altLang="ja-JP" sz="3200">
                <a:solidFill>
                  <a:schemeClr val="bg1"/>
                </a:solidFill>
              </a:rPr>
              <a:t>5) </a:t>
            </a:r>
            <a:r>
              <a:rPr lang="en-US" altLang="ja-JP" sz="3200" err="1">
                <a:solidFill>
                  <a:schemeClr val="bg1"/>
                </a:solidFill>
              </a:rPr>
              <a:t>Khi</a:t>
            </a:r>
            <a:r>
              <a:rPr lang="en-US" altLang="ja-JP" sz="3200">
                <a:solidFill>
                  <a:schemeClr val="bg1"/>
                </a:solidFill>
              </a:rPr>
              <a:t> </a:t>
            </a:r>
            <a:r>
              <a:rPr lang="en-US" altLang="ja-JP" sz="3200" err="1">
                <a:solidFill>
                  <a:schemeClr val="bg1"/>
                </a:solidFill>
              </a:rPr>
              <a:t>xảy</a:t>
            </a:r>
            <a:r>
              <a:rPr lang="en-US" altLang="ja-JP" sz="3200">
                <a:solidFill>
                  <a:schemeClr val="bg1"/>
                </a:solidFill>
              </a:rPr>
              <a:t> </a:t>
            </a:r>
            <a:r>
              <a:rPr lang="en-US" altLang="ja-JP" sz="3200" err="1">
                <a:solidFill>
                  <a:schemeClr val="bg1"/>
                </a:solidFill>
              </a:rPr>
              <a:t>ra</a:t>
            </a:r>
            <a:r>
              <a:rPr lang="en-US" altLang="ja-JP" sz="3200">
                <a:solidFill>
                  <a:schemeClr val="bg1"/>
                </a:solidFill>
              </a:rPr>
              <a:t> </a:t>
            </a:r>
            <a:r>
              <a:rPr lang="en-US" altLang="ja-JP" sz="3200" err="1">
                <a:solidFill>
                  <a:schemeClr val="bg1"/>
                </a:solidFill>
              </a:rPr>
              <a:t>động</a:t>
            </a:r>
            <a:r>
              <a:rPr lang="en-US" altLang="ja-JP" sz="3200">
                <a:solidFill>
                  <a:schemeClr val="bg1"/>
                </a:solidFill>
              </a:rPr>
              <a:t> </a:t>
            </a:r>
            <a:r>
              <a:rPr lang="en-US" altLang="ja-JP" sz="3200" err="1">
                <a:solidFill>
                  <a:schemeClr val="bg1"/>
                </a:solidFill>
              </a:rPr>
              <a:t>đất</a:t>
            </a:r>
            <a:r>
              <a:rPr lang="en-US" altLang="ja-JP" sz="3200">
                <a:solidFill>
                  <a:schemeClr val="bg1"/>
                </a:solidFill>
              </a:rPr>
              <a:t>, </a:t>
            </a:r>
            <a:r>
              <a:rPr lang="en-US" altLang="ja-JP" sz="3200" err="1">
                <a:solidFill>
                  <a:schemeClr val="bg1"/>
                </a:solidFill>
              </a:rPr>
              <a:t>nên</a:t>
            </a:r>
            <a:r>
              <a:rPr lang="en-US" altLang="ja-JP" sz="3200">
                <a:solidFill>
                  <a:schemeClr val="bg1"/>
                </a:solidFill>
              </a:rPr>
              <a:t> </a:t>
            </a:r>
            <a:r>
              <a:rPr lang="en-US" altLang="ja-JP" sz="3200" err="1">
                <a:solidFill>
                  <a:schemeClr val="bg1"/>
                </a:solidFill>
              </a:rPr>
              <a:t>đi</a:t>
            </a:r>
            <a:r>
              <a:rPr lang="en-US" altLang="ja-JP" sz="3200">
                <a:solidFill>
                  <a:schemeClr val="bg1"/>
                </a:solidFill>
              </a:rPr>
              <a:t> </a:t>
            </a:r>
            <a:r>
              <a:rPr lang="en-US" altLang="ja-JP" sz="3200" err="1">
                <a:solidFill>
                  <a:schemeClr val="bg1"/>
                </a:solidFill>
              </a:rPr>
              <a:t>giày</a:t>
            </a:r>
            <a:r>
              <a:rPr lang="en-US" altLang="ja-JP" sz="3200">
                <a:solidFill>
                  <a:schemeClr val="bg1"/>
                </a:solidFill>
              </a:rPr>
              <a:t> </a:t>
            </a:r>
            <a:r>
              <a:rPr lang="en-US" altLang="ja-JP" sz="3200" err="1">
                <a:solidFill>
                  <a:schemeClr val="bg1"/>
                </a:solidFill>
              </a:rPr>
              <a:t>ngay</a:t>
            </a:r>
            <a:r>
              <a:rPr lang="en-US" altLang="ja-JP" sz="3200">
                <a:solidFill>
                  <a:schemeClr val="bg1"/>
                </a:solidFill>
              </a:rPr>
              <a:t> </a:t>
            </a:r>
            <a:r>
              <a:rPr lang="en-US" altLang="ja-JP" sz="3200" err="1">
                <a:solidFill>
                  <a:schemeClr val="bg1"/>
                </a:solidFill>
              </a:rPr>
              <a:t>cả</a:t>
            </a:r>
            <a:r>
              <a:rPr lang="en-US" altLang="ja-JP" sz="3200">
                <a:solidFill>
                  <a:schemeClr val="bg1"/>
                </a:solidFill>
              </a:rPr>
              <a:t> </a:t>
            </a:r>
            <a:r>
              <a:rPr lang="en-US" altLang="ja-JP" sz="3200" err="1">
                <a:solidFill>
                  <a:schemeClr val="bg1"/>
                </a:solidFill>
              </a:rPr>
              <a:t>khi</a:t>
            </a:r>
            <a:r>
              <a:rPr lang="en-US" altLang="ja-JP" sz="3200">
                <a:solidFill>
                  <a:schemeClr val="bg1"/>
                </a:solidFill>
              </a:rPr>
              <a:t> ở </a:t>
            </a:r>
            <a:r>
              <a:rPr lang="en-US" altLang="ja-JP" sz="3200" err="1">
                <a:solidFill>
                  <a:schemeClr val="bg1"/>
                </a:solidFill>
              </a:rPr>
              <a:t>trong</a:t>
            </a:r>
            <a:r>
              <a:rPr lang="en-US" altLang="ja-JP" sz="3200">
                <a:solidFill>
                  <a:schemeClr val="bg1"/>
                </a:solidFill>
              </a:rPr>
              <a:t> </a:t>
            </a:r>
            <a:r>
              <a:rPr lang="en-US" altLang="ja-JP" sz="3200" err="1">
                <a:solidFill>
                  <a:schemeClr val="bg1"/>
                </a:solidFill>
              </a:rPr>
              <a:t>nhà</a:t>
            </a:r>
            <a:r>
              <a:rPr lang="en-US" altLang="ja-JP" sz="3200">
                <a:solidFill>
                  <a:schemeClr val="bg1"/>
                </a:solidFill>
              </a:rPr>
              <a:t>. </a:t>
            </a:r>
            <a:endParaRPr lang="ja-JP" alt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71"/>
        <p:cNvGrpSpPr/>
        <p:nvPr/>
      </p:nvGrpSpPr>
      <p:grpSpPr>
        <a:xfrm>
          <a:off x="0" y="0"/>
          <a:ext cx="0" cy="0"/>
          <a:chOff x="0" y="0"/>
          <a:chExt cx="0" cy="0"/>
        </a:xfrm>
      </p:grpSpPr>
      <p:sp>
        <p:nvSpPr>
          <p:cNvPr id="173" name="Google Shape;173;p10"/>
          <p:cNvSpPr txBox="1"/>
          <p:nvPr/>
        </p:nvSpPr>
        <p:spPr>
          <a:xfrm>
            <a:off x="1329687" y="926117"/>
            <a:ext cx="7540669" cy="1862048"/>
          </a:xfrm>
          <a:prstGeom prst="rect">
            <a:avLst/>
          </a:prstGeom>
          <a:solidFill>
            <a:srgbClr val="B33E1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500" b="1">
                <a:solidFill>
                  <a:srgbClr val="FFFFFF"/>
                </a:solidFill>
                <a:latin typeface="Arial"/>
                <a:ea typeface="Arial"/>
                <a:cs typeface="Arial"/>
                <a:sym typeface="Arial"/>
              </a:rPr>
              <a:t>Giải thích</a:t>
            </a:r>
            <a:endParaRPr sz="11500" b="1">
              <a:solidFill>
                <a:srgbClr val="FFFFFF"/>
              </a:solidFill>
              <a:latin typeface="Arial"/>
              <a:ea typeface="Arial"/>
              <a:cs typeface="Arial"/>
              <a:sym typeface="Arial"/>
            </a:endParaRPr>
          </a:p>
        </p:txBody>
      </p:sp>
      <p:pic>
        <p:nvPicPr>
          <p:cNvPr id="172" name="Google Shape;172;p10"/>
          <p:cNvPicPr preferRelativeResize="0"/>
          <p:nvPr/>
        </p:nvPicPr>
        <p:blipFill rotWithShape="1">
          <a:blip r:embed="rId3">
            <a:alphaModFix/>
          </a:blip>
          <a:srcRect/>
          <a:stretch/>
        </p:blipFill>
        <p:spPr>
          <a:xfrm>
            <a:off x="8166971" y="2225457"/>
            <a:ext cx="3692674" cy="44759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1" descr="台風のイラスト（自然災害）"/>
          <p:cNvPicPr preferRelativeResize="0"/>
          <p:nvPr/>
        </p:nvPicPr>
        <p:blipFill rotWithShape="1">
          <a:blip r:embed="rId3">
            <a:alphaModFix/>
          </a:blip>
          <a:srcRect/>
          <a:stretch/>
        </p:blipFill>
        <p:spPr>
          <a:xfrm>
            <a:off x="3399403" y="1358895"/>
            <a:ext cx="4584011" cy="3438525"/>
          </a:xfrm>
          <a:prstGeom prst="rect">
            <a:avLst/>
          </a:prstGeom>
          <a:noFill/>
          <a:ln>
            <a:noFill/>
          </a:ln>
        </p:spPr>
      </p:pic>
      <p:pic>
        <p:nvPicPr>
          <p:cNvPr id="180" name="Google Shape;180;p11" descr="地震のイラスト「揺れる街」"/>
          <p:cNvPicPr preferRelativeResize="0"/>
          <p:nvPr/>
        </p:nvPicPr>
        <p:blipFill rotWithShape="1">
          <a:blip r:embed="rId4">
            <a:alphaModFix/>
          </a:blip>
          <a:srcRect/>
          <a:stretch/>
        </p:blipFill>
        <p:spPr>
          <a:xfrm>
            <a:off x="7690338" y="3710257"/>
            <a:ext cx="4501662" cy="3253251"/>
          </a:xfrm>
          <a:prstGeom prst="rect">
            <a:avLst/>
          </a:prstGeom>
          <a:noFill/>
          <a:ln>
            <a:noFill/>
          </a:ln>
        </p:spPr>
      </p:pic>
      <p:sp>
        <p:nvSpPr>
          <p:cNvPr id="181" name="Google Shape;181;p11"/>
          <p:cNvSpPr/>
          <p:nvPr/>
        </p:nvSpPr>
        <p:spPr>
          <a:xfrm>
            <a:off x="3450405" y="155349"/>
            <a:ext cx="7839241" cy="4486990"/>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 name="正方形/長方形 5">
            <a:extLst>
              <a:ext uri="{FF2B5EF4-FFF2-40B4-BE49-F238E27FC236}">
                <a16:creationId xmlns:a16="http://schemas.microsoft.com/office/drawing/2014/main" id="{C97961F1-F717-4335-A41E-A4C4F44A979D}"/>
              </a:ext>
            </a:extLst>
          </p:cNvPr>
          <p:cNvSpPr/>
          <p:nvPr/>
        </p:nvSpPr>
        <p:spPr>
          <a:xfrm>
            <a:off x="-38100" y="3208"/>
            <a:ext cx="3222702" cy="6854792"/>
          </a:xfrm>
          <a:prstGeom prst="rect">
            <a:avLst/>
          </a:prstGeom>
          <a:solidFill>
            <a:srgbClr val="B33E1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en-US" altLang="ja-JP" sz="4000">
              <a:solidFill>
                <a:schemeClr val="bg1"/>
              </a:solidFill>
            </a:endParaRPr>
          </a:p>
          <a:p>
            <a:pPr algn="ctr"/>
            <a:r>
              <a:rPr kumimoji="1" lang="en-US" altLang="ja-JP" sz="4000" err="1">
                <a:solidFill>
                  <a:schemeClr val="bg1"/>
                </a:solidFill>
              </a:rPr>
              <a:t>Biện</a:t>
            </a:r>
            <a:r>
              <a:rPr kumimoji="1" lang="en-US" altLang="ja-JP" sz="4000">
                <a:solidFill>
                  <a:schemeClr val="bg1"/>
                </a:solidFill>
              </a:rPr>
              <a:t> </a:t>
            </a:r>
            <a:r>
              <a:rPr kumimoji="1" lang="en-US" altLang="ja-JP" sz="4000" err="1">
                <a:solidFill>
                  <a:schemeClr val="bg1"/>
                </a:solidFill>
              </a:rPr>
              <a:t>pháp</a:t>
            </a:r>
            <a:r>
              <a:rPr kumimoji="1" lang="en-US" altLang="ja-JP" sz="4000">
                <a:solidFill>
                  <a:schemeClr val="bg1"/>
                </a:solidFill>
              </a:rPr>
              <a:t> </a:t>
            </a:r>
            <a:r>
              <a:rPr kumimoji="1" lang="en-US" altLang="ja-JP" sz="4000" err="1">
                <a:solidFill>
                  <a:schemeClr val="bg1"/>
                </a:solidFill>
              </a:rPr>
              <a:t>ứng</a:t>
            </a:r>
            <a:r>
              <a:rPr kumimoji="1" lang="en-US" altLang="ja-JP" sz="4000">
                <a:solidFill>
                  <a:schemeClr val="bg1"/>
                </a:solidFill>
              </a:rPr>
              <a:t> </a:t>
            </a:r>
            <a:r>
              <a:rPr kumimoji="1" lang="en-US" altLang="ja-JP" sz="4000" err="1">
                <a:solidFill>
                  <a:schemeClr val="bg1"/>
                </a:solidFill>
              </a:rPr>
              <a:t>phó</a:t>
            </a:r>
            <a:r>
              <a:rPr kumimoji="1" lang="en-US" altLang="ja-JP" sz="4000">
                <a:solidFill>
                  <a:schemeClr val="bg1"/>
                </a:solidFill>
              </a:rPr>
              <a:t> </a:t>
            </a:r>
            <a:r>
              <a:rPr kumimoji="1" lang="en-US" altLang="ja-JP" sz="4000" err="1">
                <a:solidFill>
                  <a:schemeClr val="bg1"/>
                </a:solidFill>
              </a:rPr>
              <a:t>với</a:t>
            </a:r>
            <a:r>
              <a:rPr kumimoji="1" lang="en-US" altLang="ja-JP" sz="4000">
                <a:solidFill>
                  <a:schemeClr val="bg1"/>
                </a:solidFill>
              </a:rPr>
              <a:t> </a:t>
            </a:r>
            <a:r>
              <a:rPr kumimoji="1" lang="en-US" altLang="ja-JP" sz="4000" err="1">
                <a:solidFill>
                  <a:schemeClr val="bg1"/>
                </a:solidFill>
              </a:rPr>
              <a:t>thiên</a:t>
            </a:r>
            <a:r>
              <a:rPr kumimoji="1" lang="en-US" altLang="ja-JP" sz="4000">
                <a:solidFill>
                  <a:schemeClr val="bg1"/>
                </a:solidFill>
              </a:rPr>
              <a:t> tai</a:t>
            </a:r>
          </a:p>
        </p:txBody>
      </p:sp>
      <p:pic>
        <p:nvPicPr>
          <p:cNvPr id="8" name="Picture 2" descr="ゲリラ豪雨のイラスト（自然災害）">
            <a:extLst>
              <a:ext uri="{FF2B5EF4-FFF2-40B4-BE49-F238E27FC236}">
                <a16:creationId xmlns:a16="http://schemas.microsoft.com/office/drawing/2014/main" id="{66E29592-D52A-4E23-8CB8-8A08FCBD01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84827" y="155348"/>
            <a:ext cx="3938957" cy="355490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４</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81"/>
                                        </p:tgtEl>
                                        <p:attrNameLst>
                                          <p:attrName>style.visibility</p:attrName>
                                        </p:attrNameLst>
                                      </p:cBhvr>
                                      <p:to>
                                        <p:strVal val="visible"/>
                                      </p:to>
                                    </p:set>
                                    <p:animEffect transition="in" filter="barn(inVertical)">
                                      <p:cBhvr>
                                        <p:cTn id="7"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2" descr="スマートフォン・スマホのイラスト"/>
          <p:cNvPicPr preferRelativeResize="0"/>
          <p:nvPr/>
        </p:nvPicPr>
        <p:blipFill rotWithShape="1">
          <a:blip r:embed="rId3">
            <a:alphaModFix/>
          </a:blip>
          <a:srcRect/>
          <a:stretch/>
        </p:blipFill>
        <p:spPr>
          <a:xfrm>
            <a:off x="8547100" y="3007744"/>
            <a:ext cx="3307251" cy="3585098"/>
          </a:xfrm>
          <a:prstGeom prst="rect">
            <a:avLst/>
          </a:prstGeom>
          <a:noFill/>
          <a:ln>
            <a:noFill/>
          </a:ln>
        </p:spPr>
      </p:pic>
      <p:sp>
        <p:nvSpPr>
          <p:cNvPr id="188" name="Google Shape;188;p12"/>
          <p:cNvSpPr txBox="1"/>
          <p:nvPr/>
        </p:nvSpPr>
        <p:spPr>
          <a:xfrm>
            <a:off x="5569262" y="265158"/>
            <a:ext cx="6285089" cy="830997"/>
          </a:xfrm>
          <a:prstGeom prst="rect">
            <a:avLst/>
          </a:prstGeom>
          <a:solidFill>
            <a:srgbClr val="B33E1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800">
                <a:solidFill>
                  <a:schemeClr val="bg1"/>
                </a:solidFill>
                <a:latin typeface="Arial"/>
                <a:ea typeface="Arial"/>
                <a:cs typeface="Arial"/>
                <a:sym typeface="Arial"/>
              </a:rPr>
              <a:t>Tháng 7 đến tháng10</a:t>
            </a:r>
            <a:endParaRPr sz="4800">
              <a:solidFill>
                <a:schemeClr val="bg1"/>
              </a:solidFill>
              <a:latin typeface="Arial"/>
              <a:ea typeface="Arial"/>
              <a:cs typeface="Arial"/>
              <a:sym typeface="Arial"/>
            </a:endParaRPr>
          </a:p>
        </p:txBody>
      </p:sp>
      <p:pic>
        <p:nvPicPr>
          <p:cNvPr id="189" name="Google Shape;18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1" y="1524001"/>
            <a:ext cx="3650174" cy="2702664"/>
          </a:xfrm>
          <a:prstGeom prst="rect">
            <a:avLst/>
          </a:prstGeom>
          <a:noFill/>
          <a:ln>
            <a:noFill/>
          </a:ln>
        </p:spPr>
      </p:pic>
      <p:pic>
        <p:nvPicPr>
          <p:cNvPr id="2" name="Picture 2" descr="日本地図のイラスト">
            <a:extLst>
              <a:ext uri="{FF2B5EF4-FFF2-40B4-BE49-F238E27FC236}">
                <a16:creationId xmlns:a16="http://schemas.microsoft.com/office/drawing/2014/main" id="{D1DA210A-C133-499F-A38F-229102A6C9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17599" y="970333"/>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矢印のイラスト「ゆるいカーブ」">
            <a:extLst>
              <a:ext uri="{FF2B5EF4-FFF2-40B4-BE49-F238E27FC236}">
                <a16:creationId xmlns:a16="http://schemas.microsoft.com/office/drawing/2014/main" id="{00DBB88B-0880-419F-9185-2B33D72AE8F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248186">
            <a:off x="-141166" y="5069419"/>
            <a:ext cx="2327068" cy="1791842"/>
          </a:xfrm>
          <a:prstGeom prst="rect">
            <a:avLst/>
          </a:prstGeom>
          <a:noFill/>
          <a:extLst>
            <a:ext uri="{909E8E84-426E-40DD-AFC4-6F175D3DCCD1}">
              <a14:hiddenFill xmlns:a14="http://schemas.microsoft.com/office/drawing/2010/main">
                <a:solidFill>
                  <a:srgbClr val="FFFFFF"/>
                </a:solidFill>
              </a14:hiddenFill>
            </a:ext>
          </a:extLst>
        </p:spPr>
      </p:pic>
      <p:pic>
        <p:nvPicPr>
          <p:cNvPr id="190" name="Google Shape;190;p12" descr="台風のイラスト（自然災害）"/>
          <p:cNvPicPr preferRelativeResize="0"/>
          <p:nvPr/>
        </p:nvPicPr>
        <p:blipFill rotWithShape="1">
          <a:blip r:embed="rId7">
            <a:alphaModFix/>
          </a:blip>
          <a:srcRect/>
          <a:stretch/>
        </p:blipFill>
        <p:spPr>
          <a:xfrm>
            <a:off x="0" y="37746"/>
            <a:ext cx="5714999" cy="3798277"/>
          </a:xfrm>
          <a:prstGeom prst="rect">
            <a:avLst/>
          </a:prstGeom>
          <a:noFill/>
          <a:ln>
            <a:noFill/>
          </a:ln>
        </p:spPr>
      </p:pic>
      <p:pic>
        <p:nvPicPr>
          <p:cNvPr id="2050" name="Picture 2" descr="雨が降るオフィス街・ビル街のイラスト（背景素材）">
            <a:extLst>
              <a:ext uri="{FF2B5EF4-FFF2-40B4-BE49-F238E27FC236}">
                <a16:creationId xmlns:a16="http://schemas.microsoft.com/office/drawing/2014/main" id="{A8602F31-3FB1-4D5C-B3B2-A73D7129CC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629734"/>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2"/>
                                        </p:tgtEl>
                                      </p:cBhvr>
                                    </p:animEffect>
                                    <p:set>
                                      <p:cBhvr>
                                        <p:cTn id="7" dur="1" fill="hold">
                                          <p:stCondLst>
                                            <p:cond delay="499"/>
                                          </p:stCondLst>
                                        </p:cTn>
                                        <p:tgtEl>
                                          <p:spTgt spid="205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90"/>
                                        </p:tgtEl>
                                        <p:attrNameLst>
                                          <p:attrName>style.visibility</p:attrName>
                                        </p:attrNameLst>
                                      </p:cBhvr>
                                      <p:to>
                                        <p:strVal val="visible"/>
                                      </p:to>
                                    </p:set>
                                    <p:animEffect transition="in" filter="fade">
                                      <p:cBhvr>
                                        <p:cTn id="13" dur="500"/>
                                        <p:tgtEl>
                                          <p:spTgt spid="190"/>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8"/>
                                        </p:tgtEl>
                                        <p:attrNameLst>
                                          <p:attrName>style.visibility</p:attrName>
                                        </p:attrNameLst>
                                      </p:cBhvr>
                                      <p:to>
                                        <p:strVal val="visible"/>
                                      </p:to>
                                    </p:set>
                                    <p:animEffect transition="in" filter="fade">
                                      <p:cBhvr>
                                        <p:cTn id="21" dur="500"/>
                                        <p:tgtEl>
                                          <p:spTgt spid="18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9"/>
                                        </p:tgtEl>
                                        <p:attrNameLst>
                                          <p:attrName>style.visibility</p:attrName>
                                        </p:attrNameLst>
                                      </p:cBhvr>
                                      <p:to>
                                        <p:strVal val="visible"/>
                                      </p:to>
                                    </p:set>
                                    <p:animEffect transition="in" filter="fade">
                                      <p:cBhvr>
                                        <p:cTn id="26" dur="500"/>
                                        <p:tgtEl>
                                          <p:spTgt spid="189"/>
                                        </p:tgtEl>
                                      </p:cBhvr>
                                    </p:animEffect>
                                  </p:childTnLst>
                                </p:cTn>
                              </p:par>
                              <p:par>
                                <p:cTn id="27" presetID="10" presetClass="entr" presetSubtype="0" fill="hold" nodeType="withEffect">
                                  <p:stCondLst>
                                    <p:cond delay="0"/>
                                  </p:stCondLst>
                                  <p:childTnLst>
                                    <p:set>
                                      <p:cBhvr>
                                        <p:cTn id="28" dur="1" fill="hold">
                                          <p:stCondLst>
                                            <p:cond delay="0"/>
                                          </p:stCondLst>
                                        </p:cTn>
                                        <p:tgtEl>
                                          <p:spTgt spid="187"/>
                                        </p:tgtEl>
                                        <p:attrNameLst>
                                          <p:attrName>style.visibility</p:attrName>
                                        </p:attrNameLst>
                                      </p:cBhvr>
                                      <p:to>
                                        <p:strVal val="visible"/>
                                      </p:to>
                                    </p:set>
                                    <p:animEffect transition="in" filter="fade">
                                      <p:cBhvr>
                                        <p:cTn id="29"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3" descr="フローリングの部屋のイラスト"/>
          <p:cNvPicPr preferRelativeResize="0"/>
          <p:nvPr/>
        </p:nvPicPr>
        <p:blipFill rotWithShape="1">
          <a:blip r:embed="rId3">
            <a:alphaModFix/>
          </a:blip>
          <a:srcRect/>
          <a:stretch/>
        </p:blipFill>
        <p:spPr>
          <a:xfrm>
            <a:off x="4909769" y="2712751"/>
            <a:ext cx="7282231" cy="4145249"/>
          </a:xfrm>
          <a:prstGeom prst="rect">
            <a:avLst/>
          </a:prstGeom>
          <a:noFill/>
          <a:ln>
            <a:noFill/>
          </a:ln>
        </p:spPr>
      </p:pic>
      <p:pic>
        <p:nvPicPr>
          <p:cNvPr id="197" name="Google Shape;197;p13" descr="暴風雨のイラスト"/>
          <p:cNvPicPr preferRelativeResize="0"/>
          <p:nvPr/>
        </p:nvPicPr>
        <p:blipFill rotWithShape="1">
          <a:blip r:embed="rId4">
            <a:alphaModFix/>
          </a:blip>
          <a:srcRect/>
          <a:stretch/>
        </p:blipFill>
        <p:spPr>
          <a:xfrm>
            <a:off x="0" y="0"/>
            <a:ext cx="5650523" cy="5029200"/>
          </a:xfrm>
          <a:prstGeom prst="rect">
            <a:avLst/>
          </a:prstGeom>
          <a:noFill/>
          <a:ln>
            <a:noFill/>
          </a:ln>
        </p:spPr>
      </p:pic>
      <p:pic>
        <p:nvPicPr>
          <p:cNvPr id="198" name="Google Shape;198;p13" descr="プラスチックゴミのイラスト"/>
          <p:cNvPicPr preferRelativeResize="0"/>
          <p:nvPr/>
        </p:nvPicPr>
        <p:blipFill rotWithShape="1">
          <a:blip r:embed="rId5" cstate="screen">
            <a:alphaModFix/>
            <a:extLst>
              <a:ext uri="{28A0092B-C50C-407E-A947-70E740481C1C}">
                <a14:useLocalDpi xmlns:a14="http://schemas.microsoft.com/office/drawing/2010/main"/>
              </a:ext>
            </a:extLst>
          </a:blip>
          <a:srcRect t="-2"/>
          <a:stretch/>
        </p:blipFill>
        <p:spPr>
          <a:xfrm rot="-2715315">
            <a:off x="1059891" y="233584"/>
            <a:ext cx="1163655" cy="1213703"/>
          </a:xfrm>
          <a:prstGeom prst="ellipse">
            <a:avLst/>
          </a:prstGeom>
          <a:noFill/>
          <a:ln>
            <a:noFill/>
          </a:ln>
        </p:spPr>
      </p:pic>
      <p:pic>
        <p:nvPicPr>
          <p:cNvPr id="199" name="Google Shape;199;p13"/>
          <p:cNvPicPr preferRelativeResize="0"/>
          <p:nvPr/>
        </p:nvPicPr>
        <p:blipFill rotWithShape="1">
          <a:blip r:embed="rId6">
            <a:alphaModFix/>
          </a:blip>
          <a:srcRect/>
          <a:stretch/>
        </p:blipFill>
        <p:spPr>
          <a:xfrm>
            <a:off x="5322552" y="3147754"/>
            <a:ext cx="6760743" cy="32752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par>
                                <p:cTn id="8" presetID="2" presetClass="entr" presetSubtype="4"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anim calcmode="lin" valueType="num">
                                      <p:cBhvr additive="base">
                                        <p:cTn id="10" dur="1000" fill="hold"/>
                                        <p:tgtEl>
                                          <p:spTgt spid="199"/>
                                        </p:tgtEl>
                                        <p:attrNameLst>
                                          <p:attrName>ppt_x</p:attrName>
                                        </p:attrNameLst>
                                      </p:cBhvr>
                                      <p:tavLst>
                                        <p:tav tm="0">
                                          <p:val>
                                            <p:strVal val="#ppt_x"/>
                                          </p:val>
                                        </p:tav>
                                        <p:tav tm="100000">
                                          <p:val>
                                            <p:strVal val="#ppt_x"/>
                                          </p:val>
                                        </p:tav>
                                      </p:tavLst>
                                    </p:anim>
                                    <p:anim calcmode="lin" valueType="num">
                                      <p:cBhvr additive="base">
                                        <p:cTn id="11" dur="1000" fill="hold"/>
                                        <p:tgtEl>
                                          <p:spTgt spid="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4" descr="氾濫する川のイラスト"/>
          <p:cNvPicPr preferRelativeResize="0"/>
          <p:nvPr/>
        </p:nvPicPr>
        <p:blipFill rotWithShape="1">
          <a:blip r:embed="rId3">
            <a:alphaModFix/>
          </a:blip>
          <a:srcRect/>
          <a:stretch/>
        </p:blipFill>
        <p:spPr>
          <a:xfrm>
            <a:off x="5330825" y="-3175"/>
            <a:ext cx="6861175" cy="6861175"/>
          </a:xfrm>
          <a:prstGeom prst="rect">
            <a:avLst/>
          </a:prstGeom>
          <a:noFill/>
          <a:ln>
            <a:noFill/>
          </a:ln>
        </p:spPr>
      </p:pic>
      <p:pic>
        <p:nvPicPr>
          <p:cNvPr id="206" name="Google Shape;206;p14"/>
          <p:cNvPicPr preferRelativeResize="0"/>
          <p:nvPr/>
        </p:nvPicPr>
        <p:blipFill rotWithShape="1">
          <a:blip r:embed="rId4">
            <a:alphaModFix/>
          </a:blip>
          <a:srcRect/>
          <a:stretch/>
        </p:blipFill>
        <p:spPr>
          <a:xfrm>
            <a:off x="822630" y="211166"/>
            <a:ext cx="3860853" cy="4841479"/>
          </a:xfrm>
          <a:prstGeom prst="rect">
            <a:avLst/>
          </a:prstGeom>
          <a:noFill/>
          <a:ln>
            <a:noFill/>
          </a:ln>
        </p:spPr>
      </p:pic>
      <p:pic>
        <p:nvPicPr>
          <p:cNvPr id="207" name="Google Shape;207;p14"/>
          <p:cNvPicPr preferRelativeResize="0"/>
          <p:nvPr/>
        </p:nvPicPr>
        <p:blipFill rotWithShape="1">
          <a:blip r:embed="rId5">
            <a:alphaModFix/>
          </a:blip>
          <a:srcRect/>
          <a:stretch/>
        </p:blipFill>
        <p:spPr>
          <a:xfrm>
            <a:off x="468923" y="503124"/>
            <a:ext cx="4568268" cy="45495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par>
                                <p:cTn id="8" presetID="2" presetClass="entr" presetSubtype="1" fill="hold" nodeType="withEffect">
                                  <p:stCondLst>
                                    <p:cond delay="500"/>
                                  </p:stCondLst>
                                  <p:childTnLst>
                                    <p:set>
                                      <p:cBhvr>
                                        <p:cTn id="9" dur="1" fill="hold">
                                          <p:stCondLst>
                                            <p:cond delay="0"/>
                                          </p:stCondLst>
                                        </p:cTn>
                                        <p:tgtEl>
                                          <p:spTgt spid="207"/>
                                        </p:tgtEl>
                                        <p:attrNameLst>
                                          <p:attrName>style.visibility</p:attrName>
                                        </p:attrNameLst>
                                      </p:cBhvr>
                                      <p:to>
                                        <p:strVal val="visible"/>
                                      </p:to>
                                    </p:set>
                                    <p:anim calcmode="lin" valueType="num">
                                      <p:cBhvr additive="base">
                                        <p:cTn id="10" dur="500" fill="hold"/>
                                        <p:tgtEl>
                                          <p:spTgt spid="207"/>
                                        </p:tgtEl>
                                        <p:attrNameLst>
                                          <p:attrName>ppt_x</p:attrName>
                                        </p:attrNameLst>
                                      </p:cBhvr>
                                      <p:tavLst>
                                        <p:tav tm="0">
                                          <p:val>
                                            <p:strVal val="#ppt_x"/>
                                          </p:val>
                                        </p:tav>
                                        <p:tav tm="100000">
                                          <p:val>
                                            <p:strVal val="#ppt_x"/>
                                          </p:val>
                                        </p:tav>
                                      </p:tavLst>
                                    </p:anim>
                                    <p:anim calcmode="lin" valueType="num">
                                      <p:cBhvr additive="base">
                                        <p:cTn id="11" dur="500" fill="hold"/>
                                        <p:tgtEl>
                                          <p:spTgt spid="2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5" descr="台風のイラスト（自然災害）"/>
          <p:cNvPicPr preferRelativeResize="0"/>
          <p:nvPr/>
        </p:nvPicPr>
        <p:blipFill rotWithShape="1">
          <a:blip r:embed="rId3">
            <a:alphaModFix/>
          </a:blip>
          <a:srcRect/>
          <a:stretch/>
        </p:blipFill>
        <p:spPr>
          <a:xfrm>
            <a:off x="281354" y="253503"/>
            <a:ext cx="4548554" cy="3130936"/>
          </a:xfrm>
          <a:prstGeom prst="rect">
            <a:avLst/>
          </a:prstGeom>
          <a:noFill/>
          <a:ln>
            <a:noFill/>
          </a:ln>
        </p:spPr>
      </p:pic>
      <p:pic>
        <p:nvPicPr>
          <p:cNvPr id="214" name="Google Shape;214;p15" descr="地震のイラスト「揺れる街」"/>
          <p:cNvPicPr preferRelativeResize="0"/>
          <p:nvPr/>
        </p:nvPicPr>
        <p:blipFill rotWithShape="1">
          <a:blip r:embed="rId4">
            <a:alphaModFix/>
          </a:blip>
          <a:srcRect/>
          <a:stretch/>
        </p:blipFill>
        <p:spPr>
          <a:xfrm>
            <a:off x="5697416" y="624006"/>
            <a:ext cx="6213230" cy="4756885"/>
          </a:xfrm>
          <a:prstGeom prst="rect">
            <a:avLst/>
          </a:prstGeom>
          <a:noFill/>
          <a:ln>
            <a:noFill/>
          </a:ln>
        </p:spPr>
      </p:pic>
      <p:sp>
        <p:nvSpPr>
          <p:cNvPr id="215" name="Google Shape;215;p15"/>
          <p:cNvSpPr/>
          <p:nvPr/>
        </p:nvSpPr>
        <p:spPr>
          <a:xfrm>
            <a:off x="5428761" y="624005"/>
            <a:ext cx="6622561" cy="4874117"/>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 name="Picture 2" descr="ゲリラ豪雨のイラスト（自然災害）">
            <a:extLst>
              <a:ext uri="{FF2B5EF4-FFF2-40B4-BE49-F238E27FC236}">
                <a16:creationId xmlns:a16="http://schemas.microsoft.com/office/drawing/2014/main" id="{28989E68-2FC4-4C08-88E4-F4B3F0BA1E3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22585" y="3473561"/>
            <a:ext cx="3658421" cy="3301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2" name="Google Shape;222;p16" descr="開いたドア"/>
          <p:cNvPicPr preferRelativeResize="0"/>
          <p:nvPr/>
        </p:nvPicPr>
        <p:blipFill rotWithShape="1">
          <a:blip r:embed="rId3">
            <a:alphaModFix/>
          </a:blip>
          <a:srcRect/>
          <a:stretch/>
        </p:blipFill>
        <p:spPr>
          <a:xfrm>
            <a:off x="8781762" y="2921731"/>
            <a:ext cx="3135609" cy="3065059"/>
          </a:xfrm>
          <a:prstGeom prst="rect">
            <a:avLst/>
          </a:prstGeom>
          <a:noFill/>
          <a:ln>
            <a:noFill/>
          </a:ln>
        </p:spPr>
      </p:pic>
      <p:pic>
        <p:nvPicPr>
          <p:cNvPr id="223" name="Google Shape;223;p16" descr="地震のイラスト「テーブルの下に避難」"/>
          <p:cNvPicPr preferRelativeResize="0"/>
          <p:nvPr/>
        </p:nvPicPr>
        <p:blipFill rotWithShape="1">
          <a:blip r:embed="rId4">
            <a:alphaModFix/>
          </a:blip>
          <a:srcRect/>
          <a:stretch/>
        </p:blipFill>
        <p:spPr>
          <a:xfrm>
            <a:off x="3579313" y="562657"/>
            <a:ext cx="4443658" cy="4433335"/>
          </a:xfrm>
          <a:prstGeom prst="rect">
            <a:avLst/>
          </a:prstGeom>
          <a:noFill/>
          <a:ln>
            <a:noFill/>
          </a:ln>
        </p:spPr>
      </p:pic>
      <p:pic>
        <p:nvPicPr>
          <p:cNvPr id="224" name="Google Shape;224;p16" descr="逃げている女性のイラスト"/>
          <p:cNvPicPr preferRelativeResize="0"/>
          <p:nvPr/>
        </p:nvPicPr>
        <p:blipFill rotWithShape="1">
          <a:blip r:embed="rId5">
            <a:alphaModFix/>
          </a:blip>
          <a:srcRect/>
          <a:stretch/>
        </p:blipFill>
        <p:spPr>
          <a:xfrm>
            <a:off x="7270834" y="2944668"/>
            <a:ext cx="3133725" cy="3810000"/>
          </a:xfrm>
          <a:prstGeom prst="rect">
            <a:avLst/>
          </a:prstGeom>
          <a:noFill/>
          <a:ln>
            <a:noFill/>
          </a:ln>
        </p:spPr>
      </p:pic>
      <p:pic>
        <p:nvPicPr>
          <p:cNvPr id="225" name="Google Shape;225;p16"/>
          <p:cNvPicPr preferRelativeResize="0"/>
          <p:nvPr/>
        </p:nvPicPr>
        <p:blipFill rotWithShape="1">
          <a:blip r:embed="rId6">
            <a:alphaModFix/>
          </a:blip>
          <a:srcRect/>
          <a:stretch/>
        </p:blipFill>
        <p:spPr>
          <a:xfrm>
            <a:off x="8022971" y="2790793"/>
            <a:ext cx="4169029" cy="3809999"/>
          </a:xfrm>
          <a:prstGeom prst="rect">
            <a:avLst/>
          </a:prstGeom>
          <a:noFill/>
          <a:ln>
            <a:noFill/>
          </a:ln>
        </p:spPr>
      </p:pic>
      <p:pic>
        <p:nvPicPr>
          <p:cNvPr id="5122" name="Picture 2" descr="室内でリラクッスする人のイラスト（女性）">
            <a:extLst>
              <a:ext uri="{FF2B5EF4-FFF2-40B4-BE49-F238E27FC236}">
                <a16:creationId xmlns:a16="http://schemas.microsoft.com/office/drawing/2014/main" id="{988CC31B-6ECD-40FB-A66F-892DCE84CE5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3552092"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矢印のイラスト「ゆるいカーブ」">
            <a:extLst>
              <a:ext uri="{FF2B5EF4-FFF2-40B4-BE49-F238E27FC236}">
                <a16:creationId xmlns:a16="http://schemas.microsoft.com/office/drawing/2014/main" id="{91F756B4-4C14-477B-B397-F0BE8C0097F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V="1">
            <a:off x="1872762" y="1848347"/>
            <a:ext cx="1905000" cy="2146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1000"/>
                                        <p:tgtEl>
                                          <p:spTgt spid="2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2"/>
                                        </p:tgtEl>
                                        <p:attrNameLst>
                                          <p:attrName>style.visibility</p:attrName>
                                        </p:attrNameLst>
                                      </p:cBhvr>
                                      <p:to>
                                        <p:strVal val="visible"/>
                                      </p:to>
                                    </p:set>
                                    <p:animEffect transition="in" filter="fade">
                                      <p:cBhvr>
                                        <p:cTn id="15" dur="1000"/>
                                        <p:tgtEl>
                                          <p:spTgt spid="222"/>
                                        </p:tgtEl>
                                      </p:cBhvr>
                                    </p:animEffect>
                                  </p:childTnLst>
                                </p:cTn>
                              </p:par>
                              <p:par>
                                <p:cTn id="16" presetID="10" presetClass="entr" presetSubtype="0" fill="hold" nodeType="withEffect">
                                  <p:stCondLst>
                                    <p:cond delay="0"/>
                                  </p:stCondLst>
                                  <p:childTnLst>
                                    <p:set>
                                      <p:cBhvr>
                                        <p:cTn id="17" dur="1" fill="hold">
                                          <p:stCondLst>
                                            <p:cond delay="0"/>
                                          </p:stCondLst>
                                        </p:cTn>
                                        <p:tgtEl>
                                          <p:spTgt spid="224"/>
                                        </p:tgtEl>
                                        <p:attrNameLst>
                                          <p:attrName>style.visibility</p:attrName>
                                        </p:attrNameLst>
                                      </p:cBhvr>
                                      <p:to>
                                        <p:strVal val="visible"/>
                                      </p:to>
                                    </p:set>
                                    <p:animEffect transition="in" filter="fade">
                                      <p:cBhvr>
                                        <p:cTn id="18" dur="1000"/>
                                        <p:tgtEl>
                                          <p:spTgt spid="224"/>
                                        </p:tgtEl>
                                      </p:cBhvr>
                                    </p:animEffect>
                                  </p:childTnLst>
                                </p:cTn>
                              </p:par>
                              <p:par>
                                <p:cTn id="19" presetID="10" presetClass="entr" presetSubtype="0" fill="hold" nodeType="withEffect">
                                  <p:stCondLst>
                                    <p:cond delay="0"/>
                                  </p:stCondLst>
                                  <p:childTnLst>
                                    <p:set>
                                      <p:cBhvr>
                                        <p:cTn id="20" dur="1" fill="hold">
                                          <p:stCondLst>
                                            <p:cond delay="0"/>
                                          </p:stCondLst>
                                        </p:cTn>
                                        <p:tgtEl>
                                          <p:spTgt spid="225"/>
                                        </p:tgtEl>
                                        <p:attrNameLst>
                                          <p:attrName>style.visibility</p:attrName>
                                        </p:attrNameLst>
                                      </p:cBhvr>
                                      <p:to>
                                        <p:strVal val="visible"/>
                                      </p:to>
                                    </p:set>
                                    <p:animEffect transition="in" filter="fade">
                                      <p:cBhvr>
                                        <p:cTn id="2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9" name="Picture 2" descr="矢印のイラスト「ゆるいカーブ」">
            <a:extLst>
              <a:ext uri="{FF2B5EF4-FFF2-40B4-BE49-F238E27FC236}">
                <a16:creationId xmlns:a16="http://schemas.microsoft.com/office/drawing/2014/main" id="{BC57F162-5D6B-4EA7-8FD7-443C951B6C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V="1">
            <a:off x="2740000" y="1616636"/>
            <a:ext cx="1905000" cy="2146768"/>
          </a:xfrm>
          <a:prstGeom prst="rect">
            <a:avLst/>
          </a:prstGeom>
          <a:noFill/>
          <a:extLst>
            <a:ext uri="{909E8E84-426E-40DD-AFC4-6F175D3DCCD1}">
              <a14:hiddenFill xmlns:a14="http://schemas.microsoft.com/office/drawing/2010/main">
                <a:solidFill>
                  <a:srgbClr val="FFFFFF"/>
                </a:solidFill>
              </a14:hiddenFill>
            </a:ext>
          </a:extLst>
        </p:spPr>
      </p:pic>
      <p:pic>
        <p:nvPicPr>
          <p:cNvPr id="234" name="Google Shape;234;p17" descr="地震で割れたビルの窓のイラスト"/>
          <p:cNvPicPr preferRelativeResize="0"/>
          <p:nvPr/>
        </p:nvPicPr>
        <p:blipFill rotWithShape="1">
          <a:blip r:embed="rId4">
            <a:alphaModFix/>
          </a:blip>
          <a:srcRect/>
          <a:stretch/>
        </p:blipFill>
        <p:spPr>
          <a:xfrm>
            <a:off x="4588700" y="-425768"/>
            <a:ext cx="4160713" cy="5169877"/>
          </a:xfrm>
          <a:prstGeom prst="rect">
            <a:avLst/>
          </a:prstGeom>
          <a:noFill/>
          <a:ln>
            <a:noFill/>
          </a:ln>
        </p:spPr>
      </p:pic>
      <p:pic>
        <p:nvPicPr>
          <p:cNvPr id="236" name="Google Shape;236;p17" descr="落下物から逃げる人たちのイラスト"/>
          <p:cNvPicPr preferRelativeResize="0"/>
          <p:nvPr/>
        </p:nvPicPr>
        <p:blipFill rotWithShape="1">
          <a:blip r:embed="rId5">
            <a:alphaModFix/>
          </a:blip>
          <a:srcRect/>
          <a:stretch/>
        </p:blipFill>
        <p:spPr>
          <a:xfrm>
            <a:off x="8267470" y="3041512"/>
            <a:ext cx="3924529" cy="3816488"/>
          </a:xfrm>
          <a:prstGeom prst="rect">
            <a:avLst/>
          </a:prstGeom>
          <a:noFill/>
          <a:ln>
            <a:noFill/>
          </a:ln>
        </p:spPr>
      </p:pic>
      <p:pic>
        <p:nvPicPr>
          <p:cNvPr id="237" name="Google Shape;237;p17" descr="建設会社のイラスト"/>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077082">
            <a:off x="10370695" y="903535"/>
            <a:ext cx="793034" cy="2511273"/>
          </a:xfrm>
          <a:prstGeom prst="rect">
            <a:avLst/>
          </a:prstGeom>
          <a:noFill/>
          <a:ln>
            <a:noFill/>
          </a:ln>
        </p:spPr>
      </p:pic>
      <p:pic>
        <p:nvPicPr>
          <p:cNvPr id="238" name="Google Shape;238;p17" descr="パチンコ屋のイラスト"/>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2856549">
            <a:off x="8361292" y="679371"/>
            <a:ext cx="776242" cy="2927548"/>
          </a:xfrm>
          <a:prstGeom prst="rect">
            <a:avLst/>
          </a:prstGeom>
          <a:noFill/>
          <a:ln>
            <a:noFill/>
          </a:ln>
        </p:spPr>
      </p:pic>
      <p:grpSp>
        <p:nvGrpSpPr>
          <p:cNvPr id="2" name="グループ化 1">
            <a:extLst>
              <a:ext uri="{FF2B5EF4-FFF2-40B4-BE49-F238E27FC236}">
                <a16:creationId xmlns:a16="http://schemas.microsoft.com/office/drawing/2014/main" id="{A68149C0-C217-4DDA-AC4D-1F34D7A1EFBF}"/>
              </a:ext>
            </a:extLst>
          </p:cNvPr>
          <p:cNvGrpSpPr/>
          <p:nvPr/>
        </p:nvGrpSpPr>
        <p:grpSpPr>
          <a:xfrm>
            <a:off x="-80121" y="0"/>
            <a:ext cx="3046059" cy="4091354"/>
            <a:chOff x="-80121" y="0"/>
            <a:chExt cx="2717813" cy="4073862"/>
          </a:xfrm>
        </p:grpSpPr>
        <p:pic>
          <p:nvPicPr>
            <p:cNvPr id="7172" name="Picture 4" descr="オフィス街・ビル街のイラスト（背景素材）">
              <a:extLst>
                <a:ext uri="{FF2B5EF4-FFF2-40B4-BE49-F238E27FC236}">
                  <a16:creationId xmlns:a16="http://schemas.microsoft.com/office/drawing/2014/main" id="{3650732C-DADD-4EF5-AF8A-91D18EC7DDC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0" y="0"/>
              <a:ext cx="2583435" cy="32194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交通安全のイラスト「止まる」">
              <a:extLst>
                <a:ext uri="{FF2B5EF4-FFF2-40B4-BE49-F238E27FC236}">
                  <a16:creationId xmlns:a16="http://schemas.microsoft.com/office/drawing/2014/main" id="{2D90B465-C167-4F0A-B933-7C5249AC555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121" y="1182571"/>
              <a:ext cx="2717813" cy="289129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4"/>
                                        </p:tgtEl>
                                        <p:attrNameLst>
                                          <p:attrName>style.visibility</p:attrName>
                                        </p:attrNameLst>
                                      </p:cBhvr>
                                      <p:to>
                                        <p:strVal val="visible"/>
                                      </p:to>
                                    </p:set>
                                    <p:animEffect transition="in" filter="fade">
                                      <p:cBhvr>
                                        <p:cTn id="10" dur="1000"/>
                                        <p:tgtEl>
                                          <p:spTgt spid="234"/>
                                        </p:tgtEl>
                                      </p:cBhvr>
                                    </p:animEffect>
                                  </p:childTnLst>
                                </p:cTn>
                              </p:par>
                              <p:par>
                                <p:cTn id="11" presetID="10" presetClass="entr" presetSubtype="0" fill="hold" nodeType="withEffect">
                                  <p:stCondLst>
                                    <p:cond delay="0"/>
                                  </p:stCondLst>
                                  <p:childTnLst>
                                    <p:set>
                                      <p:cBhvr>
                                        <p:cTn id="12" dur="1" fill="hold">
                                          <p:stCondLst>
                                            <p:cond delay="0"/>
                                          </p:stCondLst>
                                        </p:cTn>
                                        <p:tgtEl>
                                          <p:spTgt spid="237"/>
                                        </p:tgtEl>
                                        <p:attrNameLst>
                                          <p:attrName>style.visibility</p:attrName>
                                        </p:attrNameLst>
                                      </p:cBhvr>
                                      <p:to>
                                        <p:strVal val="visible"/>
                                      </p:to>
                                    </p:set>
                                    <p:animEffect transition="in" filter="fade">
                                      <p:cBhvr>
                                        <p:cTn id="13" dur="1000"/>
                                        <p:tgtEl>
                                          <p:spTgt spid="237"/>
                                        </p:tgtEl>
                                      </p:cBhvr>
                                    </p:animEffect>
                                  </p:childTnLst>
                                </p:cTn>
                              </p:par>
                              <p:par>
                                <p:cTn id="14" presetID="10" presetClass="entr" presetSubtype="0" fill="hold" nodeType="withEffect">
                                  <p:stCondLst>
                                    <p:cond delay="0"/>
                                  </p:stCondLst>
                                  <p:childTnLst>
                                    <p:set>
                                      <p:cBhvr>
                                        <p:cTn id="15" dur="1" fill="hold">
                                          <p:stCondLst>
                                            <p:cond delay="0"/>
                                          </p:stCondLst>
                                        </p:cTn>
                                        <p:tgtEl>
                                          <p:spTgt spid="236"/>
                                        </p:tgtEl>
                                        <p:attrNameLst>
                                          <p:attrName>style.visibility</p:attrName>
                                        </p:attrNameLst>
                                      </p:cBhvr>
                                      <p:to>
                                        <p:strVal val="visible"/>
                                      </p:to>
                                    </p:set>
                                    <p:animEffect transition="in" filter="fade">
                                      <p:cBhvr>
                                        <p:cTn id="16" dur="1000"/>
                                        <p:tgtEl>
                                          <p:spTgt spid="236"/>
                                        </p:tgtEl>
                                      </p:cBhvr>
                                    </p:animEffect>
                                  </p:childTnLst>
                                </p:cTn>
                              </p:par>
                              <p:par>
                                <p:cTn id="17" presetID="10" presetClass="entr" presetSubtype="0" fill="hold" nodeType="withEffect">
                                  <p:stCondLst>
                                    <p:cond delay="0"/>
                                  </p:stCondLst>
                                  <p:childTnLst>
                                    <p:set>
                                      <p:cBhvr>
                                        <p:cTn id="18" dur="1" fill="hold">
                                          <p:stCondLst>
                                            <p:cond delay="0"/>
                                          </p:stCondLst>
                                        </p:cTn>
                                        <p:tgtEl>
                                          <p:spTgt spid="238"/>
                                        </p:tgtEl>
                                        <p:attrNameLst>
                                          <p:attrName>style.visibility</p:attrName>
                                        </p:attrNameLst>
                                      </p:cBhvr>
                                      <p:to>
                                        <p:strVal val="visible"/>
                                      </p:to>
                                    </p:set>
                                    <p:animEffect transition="in" filter="fade">
                                      <p:cBhvr>
                                        <p:cTn id="19"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8" name="Google Shape;396;p2"/>
          <p:cNvSpPr/>
          <p:nvPr/>
        </p:nvSpPr>
        <p:spPr>
          <a:xfrm>
            <a:off x="0" y="0"/>
            <a:ext cx="3222702" cy="6858000"/>
          </a:xfrm>
          <a:prstGeom prst="rect">
            <a:avLst/>
          </a:prstGeom>
          <a:solidFill>
            <a:srgbClr val="B33E1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Nội</a:t>
            </a:r>
            <a:r>
              <a:rPr lang="en-US" altLang="ja-JP" sz="4000">
                <a:solidFill>
                  <a:srgbClr val="FFFFFF"/>
                </a:solidFill>
              </a:rPr>
              <a:t> dung</a:t>
            </a:r>
          </a:p>
          <a:p>
            <a:pPr lvl="0" algn="ctr">
              <a:buSzPts val="4000"/>
            </a:pPr>
            <a:r>
              <a:rPr lang="en-US" altLang="ja-JP" sz="4000" err="1">
                <a:solidFill>
                  <a:srgbClr val="FFFFFF"/>
                </a:solidFill>
              </a:rPr>
              <a:t>bài</a:t>
            </a:r>
            <a:r>
              <a:rPr lang="en-US" altLang="ja-JP" sz="4000">
                <a:solidFill>
                  <a:srgbClr val="FFFFFF"/>
                </a:solidFill>
              </a:rPr>
              <a:t> </a:t>
            </a:r>
            <a:r>
              <a:rPr lang="en-US" altLang="ja-JP" sz="4000" err="1">
                <a:solidFill>
                  <a:srgbClr val="FFFFFF"/>
                </a:solidFill>
              </a:rPr>
              <a:t>giảng</a:t>
            </a:r>
            <a:endParaRPr sz="4000" b="0" i="0" u="none" strike="noStrike" cap="none">
              <a:solidFill>
                <a:srgbClr val="FFFFFF"/>
              </a:solidFill>
              <a:latin typeface="Arial"/>
              <a:ea typeface="Arial"/>
              <a:cs typeface="Arial"/>
              <a:sym typeface="Arial"/>
            </a:endParaRPr>
          </a:p>
        </p:txBody>
      </p:sp>
      <p:pic>
        <p:nvPicPr>
          <p:cNvPr id="5" name="グラフィックス 4" descr="広告 単色塗りつぶし">
            <a:extLst>
              <a:ext uri="{FF2B5EF4-FFF2-40B4-BE49-F238E27FC236}">
                <a16:creationId xmlns:a16="http://schemas.microsoft.com/office/drawing/2014/main" id="{5362ECE2-7D6A-4162-929C-DEED090506E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4151" y="1962675"/>
            <a:ext cx="914400" cy="914400"/>
          </a:xfrm>
          <a:prstGeom prst="rect">
            <a:avLst/>
          </a:prstGeom>
        </p:spPr>
      </p:pic>
      <p:sp>
        <p:nvSpPr>
          <p:cNvPr id="7" name="Google Shape;395;p2"/>
          <p:cNvSpPr txBox="1"/>
          <p:nvPr/>
        </p:nvSpPr>
        <p:spPr>
          <a:xfrm>
            <a:off x="3222702" y="1755503"/>
            <a:ext cx="8969298" cy="4401164"/>
          </a:xfrm>
          <a:prstGeom prst="rect">
            <a:avLst/>
          </a:prstGeom>
          <a:noFill/>
          <a:ln>
            <a:noFill/>
          </a:ln>
        </p:spPr>
        <p:txBody>
          <a:bodyPr spcFirstLastPara="1" wrap="square" lIns="91425" tIns="45700" rIns="91425" bIns="45700" anchor="t" anchorCtr="0">
            <a:spAutoFit/>
          </a:bodyPr>
          <a:lstStyle/>
          <a:p>
            <a:pPr lvl="0">
              <a:buSzPts val="4000"/>
            </a:pPr>
            <a:r>
              <a:rPr lang="ja-JP" sz="4000" b="1" i="0" u="none" strike="noStrike" cap="none">
                <a:solidFill>
                  <a:srgbClr val="000000"/>
                </a:solidFill>
                <a:latin typeface="Arial"/>
                <a:ea typeface="Arial"/>
                <a:cs typeface="Arial"/>
                <a:sym typeface="Arial"/>
              </a:rPr>
              <a:t>１．</a:t>
            </a:r>
            <a:r>
              <a:rPr lang="en-US" altLang="ja-JP" sz="4000" b="1" err="1"/>
              <a:t>Mục</a:t>
            </a:r>
            <a:r>
              <a:rPr lang="en-US" altLang="ja-JP" sz="4000" b="1"/>
              <a:t> </a:t>
            </a:r>
            <a:r>
              <a:rPr lang="en-US" altLang="ja-JP" sz="4000" b="1" err="1"/>
              <a:t>tiêu</a:t>
            </a:r>
            <a:r>
              <a:rPr lang="en-US" altLang="ja-JP" sz="4000" b="1"/>
              <a:t> </a:t>
            </a:r>
            <a:r>
              <a:rPr lang="en-US" altLang="ja-JP" sz="4000" b="1" err="1"/>
              <a:t>của</a:t>
            </a:r>
            <a:r>
              <a:rPr lang="en-US" altLang="ja-JP" sz="4000" b="1"/>
              <a:t> </a:t>
            </a:r>
            <a:r>
              <a:rPr lang="en-US" altLang="ja-JP" sz="4000" b="1" err="1"/>
              <a:t>bài</a:t>
            </a:r>
            <a:endParaRPr lang="en-US" altLang="ja-JP" sz="4000" b="1"/>
          </a:p>
          <a:p>
            <a:pPr lvl="0">
              <a:buSzPts val="4000"/>
            </a:pPr>
            <a:r>
              <a:rPr lang="ja-JP" sz="4000" b="1" i="0" u="none" strike="noStrike" cap="none">
                <a:solidFill>
                  <a:srgbClr val="000000"/>
                </a:solidFill>
                <a:latin typeface="Arial"/>
                <a:ea typeface="Arial"/>
                <a:cs typeface="Arial"/>
                <a:sym typeface="Arial"/>
              </a:rPr>
              <a:t>２．</a:t>
            </a:r>
            <a:r>
              <a:rPr lang="vi-VN" altLang="ja-JP" sz="3600" b="1"/>
              <a:t>Thiên tai ở Việt Nam và Nhật Bản</a:t>
            </a:r>
            <a:r>
              <a:rPr lang="vi-VN" altLang="ja-JP" sz="4000" b="1"/>
              <a:t> </a:t>
            </a:r>
            <a:endParaRPr lang="en-US" altLang="ja-JP" sz="4000" b="1"/>
          </a:p>
          <a:p>
            <a:pPr lvl="0">
              <a:buSzPts val="4000"/>
            </a:pPr>
            <a:r>
              <a:rPr lang="ja-JP" sz="4000" b="1" i="0" u="none" strike="noStrike" cap="none">
                <a:solidFill>
                  <a:srgbClr val="000000"/>
                </a:solidFill>
                <a:latin typeface="Arial"/>
                <a:ea typeface="Arial"/>
                <a:cs typeface="Arial"/>
                <a:sym typeface="Arial"/>
              </a:rPr>
              <a:t>３．</a:t>
            </a:r>
            <a:r>
              <a:rPr lang="en-US" altLang="ja-JP" sz="4000" b="1" err="1"/>
              <a:t>Câu</a:t>
            </a:r>
            <a:r>
              <a:rPr lang="en-US" altLang="ja-JP" sz="4000" b="1"/>
              <a:t> </a:t>
            </a:r>
            <a:r>
              <a:rPr lang="en-US" altLang="ja-JP" sz="4000" b="1" err="1"/>
              <a:t>đố</a:t>
            </a:r>
            <a:r>
              <a:rPr lang="en-US" altLang="ja-JP" sz="4000" b="1"/>
              <a:t> </a:t>
            </a:r>
            <a:r>
              <a:rPr lang="en-US" altLang="ja-JP" sz="4000" b="1" err="1"/>
              <a:t>về</a:t>
            </a:r>
            <a:r>
              <a:rPr lang="en-US" altLang="ja-JP" sz="4000" b="1"/>
              <a:t> </a:t>
            </a:r>
            <a:r>
              <a:rPr lang="en-US" altLang="ja-JP" sz="4000" b="1" err="1"/>
              <a:t>thiên</a:t>
            </a:r>
            <a:r>
              <a:rPr lang="en-US" altLang="ja-JP" sz="4000" b="1"/>
              <a:t> tai</a:t>
            </a:r>
            <a:endParaRPr sz="4000" b="1" i="0" u="none" strike="noStrike" cap="none">
              <a:solidFill>
                <a:srgbClr val="000000"/>
              </a:solidFill>
              <a:latin typeface="Arial"/>
              <a:ea typeface="Arial"/>
              <a:cs typeface="Arial"/>
              <a:sym typeface="Arial"/>
            </a:endParaRPr>
          </a:p>
          <a:p>
            <a:pPr lvl="0">
              <a:buSzPts val="4000"/>
            </a:pPr>
            <a:r>
              <a:rPr lang="ja-JP" sz="4000" b="1" i="0" u="none" strike="noStrike" cap="none">
                <a:solidFill>
                  <a:srgbClr val="000000"/>
                </a:solidFill>
                <a:latin typeface="Arial"/>
                <a:ea typeface="Arial"/>
                <a:cs typeface="Arial"/>
                <a:sym typeface="Arial"/>
              </a:rPr>
              <a:t>４．</a:t>
            </a:r>
            <a:r>
              <a:rPr lang="vi-VN" altLang="ja-JP" sz="4000" b="1"/>
              <a:t>Biện pháp ứng phó với thiên tai</a:t>
            </a:r>
            <a:endParaRPr lang="en-US" altLang="ja-JP" sz="4000" b="1"/>
          </a:p>
          <a:p>
            <a:pPr lvl="0">
              <a:buSzPts val="4000"/>
            </a:pPr>
            <a:r>
              <a:rPr lang="ja-JP" sz="4000" b="1" i="0" u="none" strike="noStrike" cap="none">
                <a:solidFill>
                  <a:srgbClr val="000000"/>
                </a:solidFill>
                <a:latin typeface="Arial"/>
                <a:ea typeface="Arial"/>
                <a:cs typeface="Arial"/>
                <a:sym typeface="Arial"/>
              </a:rPr>
              <a:t>５．</a:t>
            </a:r>
            <a:r>
              <a:rPr lang="vi-VN" altLang="ja-JP" sz="4000" b="1"/>
              <a:t>Phòng bị cho thiên tai</a:t>
            </a:r>
            <a:endParaRPr lang="en-US" altLang="ja-JP" sz="4000" b="1"/>
          </a:p>
          <a:p>
            <a:pPr lvl="0">
              <a:buSzPts val="4000"/>
            </a:pPr>
            <a:r>
              <a:rPr lang="ja-JP" sz="4000" b="1" i="0" u="none" strike="noStrike" cap="none">
                <a:solidFill>
                  <a:srgbClr val="000000"/>
                </a:solidFill>
                <a:latin typeface="Arial"/>
                <a:ea typeface="Arial"/>
                <a:cs typeface="Arial"/>
                <a:sym typeface="Arial"/>
              </a:rPr>
              <a:t>６．</a:t>
            </a:r>
            <a:r>
              <a:rPr lang="en-US" altLang="ja-JP" sz="4000" b="1" err="1"/>
              <a:t>Kết</a:t>
            </a:r>
            <a:r>
              <a:rPr lang="en-US" altLang="ja-JP" sz="4000" b="1"/>
              <a:t> </a:t>
            </a:r>
            <a:r>
              <a:rPr lang="en-US" altLang="ja-JP" sz="4000" b="1" err="1"/>
              <a:t>luận</a:t>
            </a:r>
            <a:endParaRPr lang="en-US" altLang="ja-JP" sz="4000" b="1"/>
          </a:p>
          <a:p>
            <a:pPr lvl="0">
              <a:buSzPts val="4000"/>
            </a:pPr>
            <a:r>
              <a:rPr lang="ja-JP" altLang="en-US" sz="4000" b="1"/>
              <a:t>７．</a:t>
            </a:r>
            <a:r>
              <a:rPr lang="en-US" altLang="ja-JP" sz="4000" b="1" err="1"/>
              <a:t>Câu</a:t>
            </a:r>
            <a:r>
              <a:rPr lang="en-US" altLang="ja-JP" sz="4000" b="1"/>
              <a:t> </a:t>
            </a:r>
            <a:r>
              <a:rPr lang="en-US" altLang="ja-JP" sz="4000" b="1" err="1"/>
              <a:t>hỏi</a:t>
            </a:r>
            <a:r>
              <a:rPr lang="en-US" altLang="ja-JP" sz="4000" b="1"/>
              <a:t> </a:t>
            </a:r>
            <a:r>
              <a:rPr lang="en-US" altLang="ja-JP" sz="4000" b="1" err="1"/>
              <a:t>thường</a:t>
            </a:r>
            <a:r>
              <a:rPr lang="en-US" altLang="ja-JP" sz="4000" b="1"/>
              <a:t> </a:t>
            </a:r>
            <a:r>
              <a:rPr lang="en-US" altLang="ja-JP" sz="4000" b="1" err="1"/>
              <a:t>gặp</a:t>
            </a:r>
            <a:endParaRPr sz="40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291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5" name="Google Shape;245;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5904" y="963622"/>
            <a:ext cx="5230096" cy="3922572"/>
          </a:xfrm>
          <a:prstGeom prst="rect">
            <a:avLst/>
          </a:prstGeom>
          <a:noFill/>
          <a:ln>
            <a:noFill/>
          </a:ln>
        </p:spPr>
      </p:pic>
      <p:pic>
        <p:nvPicPr>
          <p:cNvPr id="246" name="Google Shape;246;p18" descr="ブレーカーを落とす人のイラスト"/>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7043" y="0"/>
            <a:ext cx="3627192" cy="2610465"/>
          </a:xfrm>
          <a:prstGeom prst="rect">
            <a:avLst/>
          </a:prstGeom>
          <a:noFill/>
          <a:ln>
            <a:noFill/>
          </a:ln>
        </p:spPr>
      </p:pic>
      <p:pic>
        <p:nvPicPr>
          <p:cNvPr id="8194" name="Picture 2" descr="コンセントからの出火のイラスト">
            <a:extLst>
              <a:ext uri="{FF2B5EF4-FFF2-40B4-BE49-F238E27FC236}">
                <a16:creationId xmlns:a16="http://schemas.microsoft.com/office/drawing/2014/main" id="{8A9DE880-F341-4A68-A5B0-8E82C646CA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58530" y="113857"/>
            <a:ext cx="32766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44" name="Google Shape;244;p18" descr="火事のイラスト（マンション）"/>
          <p:cNvPicPr preferRelativeResize="0"/>
          <p:nvPr/>
        </p:nvPicPr>
        <p:blipFill rotWithShape="1">
          <a:blip r:embed="rId6">
            <a:alphaModFix/>
          </a:blip>
          <a:srcRect/>
          <a:stretch/>
        </p:blipFill>
        <p:spPr>
          <a:xfrm>
            <a:off x="5720862" y="2145324"/>
            <a:ext cx="4513384" cy="4712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childTnLst>
                                </p:cTn>
                              </p:par>
                              <p:par>
                                <p:cTn id="13" presetID="10" presetClass="entr" presetSubtype="0" fill="hold" nodeType="withEffect">
                                  <p:stCondLst>
                                    <p:cond delay="0"/>
                                  </p:stCondLst>
                                  <p:childTnLst>
                                    <p:set>
                                      <p:cBhvr>
                                        <p:cTn id="14" dur="1" fill="hold">
                                          <p:stCondLst>
                                            <p:cond delay="0"/>
                                          </p:stCondLst>
                                        </p:cTn>
                                        <p:tgtEl>
                                          <p:spTgt spid="244"/>
                                        </p:tgtEl>
                                        <p:attrNameLst>
                                          <p:attrName>style.visibility</p:attrName>
                                        </p:attrNameLst>
                                      </p:cBhvr>
                                      <p:to>
                                        <p:strVal val="visible"/>
                                      </p:to>
                                    </p:set>
                                    <p:animEffect transition="in" filter="fade">
                                      <p:cBhvr>
                                        <p:cTn id="15"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9" descr="地震のイラスト「揺れる街」"/>
          <p:cNvPicPr preferRelativeResize="0"/>
          <p:nvPr/>
        </p:nvPicPr>
        <p:blipFill rotWithShape="1">
          <a:blip r:embed="rId3">
            <a:alphaModFix/>
          </a:blip>
          <a:srcRect/>
          <a:stretch/>
        </p:blipFill>
        <p:spPr>
          <a:xfrm>
            <a:off x="7137891" y="67039"/>
            <a:ext cx="3946641" cy="2806501"/>
          </a:xfrm>
          <a:prstGeom prst="rect">
            <a:avLst/>
          </a:prstGeom>
          <a:noFill/>
          <a:ln>
            <a:noFill/>
          </a:ln>
        </p:spPr>
      </p:pic>
      <p:pic>
        <p:nvPicPr>
          <p:cNvPr id="253" name="Google Shape;253;p19" descr="街のイラスト（地震前）"/>
          <p:cNvPicPr preferRelativeResize="0"/>
          <p:nvPr/>
        </p:nvPicPr>
        <p:blipFill rotWithShape="1">
          <a:blip r:embed="rId4">
            <a:alphaModFix/>
          </a:blip>
          <a:srcRect/>
          <a:stretch/>
        </p:blipFill>
        <p:spPr>
          <a:xfrm>
            <a:off x="829252" y="-10759"/>
            <a:ext cx="3946641" cy="2981907"/>
          </a:xfrm>
          <a:prstGeom prst="rect">
            <a:avLst/>
          </a:prstGeom>
          <a:noFill/>
          <a:ln>
            <a:noFill/>
          </a:ln>
        </p:spPr>
      </p:pic>
      <p:pic>
        <p:nvPicPr>
          <p:cNvPr id="254" name="Google Shape;254;p19" descr="地震のイラスト「揺れる街」"/>
          <p:cNvPicPr preferRelativeResize="0"/>
          <p:nvPr/>
        </p:nvPicPr>
        <p:blipFill rotWithShape="1">
          <a:blip r:embed="rId3">
            <a:alphaModFix/>
          </a:blip>
          <a:srcRect/>
          <a:stretch/>
        </p:blipFill>
        <p:spPr>
          <a:xfrm>
            <a:off x="829252" y="3904519"/>
            <a:ext cx="3946641" cy="2806501"/>
          </a:xfrm>
          <a:prstGeom prst="rect">
            <a:avLst/>
          </a:prstGeom>
          <a:noFill/>
          <a:ln>
            <a:noFill/>
          </a:ln>
        </p:spPr>
      </p:pic>
      <p:sp>
        <p:nvSpPr>
          <p:cNvPr id="256" name="Google Shape;256;p19"/>
          <p:cNvSpPr/>
          <p:nvPr/>
        </p:nvSpPr>
        <p:spPr>
          <a:xfrm>
            <a:off x="5336278" y="931830"/>
            <a:ext cx="1216334" cy="137525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7" name="Google Shape;257;p19"/>
          <p:cNvSpPr/>
          <p:nvPr/>
        </p:nvSpPr>
        <p:spPr>
          <a:xfrm rot="10800000">
            <a:off x="5160736" y="4620141"/>
            <a:ext cx="1216334" cy="137525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8" name="Google Shape;258;p19"/>
          <p:cNvSpPr/>
          <p:nvPr/>
        </p:nvSpPr>
        <p:spPr>
          <a:xfrm rot="5400000">
            <a:off x="8396600" y="3100556"/>
            <a:ext cx="1429222" cy="1170406"/>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10CB6CA1-B335-4651-8B39-A3CA6C3FF28E}"/>
              </a:ext>
            </a:extLst>
          </p:cNvPr>
          <p:cNvGrpSpPr/>
          <p:nvPr/>
        </p:nvGrpSpPr>
        <p:grpSpPr>
          <a:xfrm>
            <a:off x="7137891" y="3801818"/>
            <a:ext cx="3946641" cy="2981907"/>
            <a:chOff x="7137891" y="3743203"/>
            <a:chExt cx="3946641" cy="2981907"/>
          </a:xfrm>
        </p:grpSpPr>
        <p:pic>
          <p:nvPicPr>
            <p:cNvPr id="255" name="Google Shape;255;p19" descr="街のイラスト（地震前）"/>
            <p:cNvPicPr preferRelativeResize="0"/>
            <p:nvPr/>
          </p:nvPicPr>
          <p:blipFill rotWithShape="1">
            <a:blip r:embed="rId4">
              <a:alphaModFix/>
            </a:blip>
            <a:srcRect/>
            <a:stretch/>
          </p:blipFill>
          <p:spPr>
            <a:xfrm>
              <a:off x="7137891" y="3743203"/>
              <a:ext cx="3946641" cy="2981907"/>
            </a:xfrm>
            <a:prstGeom prst="rect">
              <a:avLst/>
            </a:prstGeom>
            <a:noFill/>
            <a:ln>
              <a:noFill/>
            </a:ln>
          </p:spPr>
        </p:pic>
        <p:pic>
          <p:nvPicPr>
            <p:cNvPr id="259" name="Google Shape;259;p19" descr="地震のイラスト「揺れる街」"/>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270409">
              <a:off x="9263711" y="5819234"/>
              <a:ext cx="259645" cy="348970"/>
            </a:xfrm>
            <a:prstGeom prst="rect">
              <a:avLst/>
            </a:prstGeom>
            <a:noFill/>
            <a:ln>
              <a:noFill/>
            </a:ln>
          </p:spPr>
        </p:pic>
        <p:pic>
          <p:nvPicPr>
            <p:cNvPr id="260" name="Google Shape;260;p19" descr="地震のイラスト「揺れる街」"/>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058399" y="4838548"/>
              <a:ext cx="440267" cy="749452"/>
            </a:xfrm>
            <a:prstGeom prst="rect">
              <a:avLst/>
            </a:prstGeom>
            <a:noFill/>
            <a:ln>
              <a:noFill/>
            </a:ln>
          </p:spPr>
        </p:pic>
        <p:pic>
          <p:nvPicPr>
            <p:cNvPr id="261" name="Google Shape;261;p19" descr="地震のイラスト「揺れる街」"/>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284177" y="5293314"/>
              <a:ext cx="428978" cy="643468"/>
            </a:xfrm>
            <a:prstGeom prst="rect">
              <a:avLst/>
            </a:prstGeom>
            <a:noFill/>
            <a:ln>
              <a:noFill/>
            </a:ln>
          </p:spPr>
        </p:pic>
        <p:pic>
          <p:nvPicPr>
            <p:cNvPr id="262" name="Google Shape;262;p19" descr="地震のイラスト「揺れる街」"/>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18674" y="5773093"/>
              <a:ext cx="756355" cy="395111"/>
            </a:xfrm>
            <a:prstGeom prst="rect">
              <a:avLst/>
            </a:prstGeom>
            <a:noFill/>
            <a:ln>
              <a:noFill/>
            </a:ln>
          </p:spPr>
        </p:pic>
        <p:pic>
          <p:nvPicPr>
            <p:cNvPr id="263" name="Google Shape;263;p19" descr="地震のイラスト「揺れる街」"/>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1119392">
              <a:off x="9533745" y="5843446"/>
              <a:ext cx="248355" cy="412981"/>
            </a:xfrm>
            <a:prstGeom prst="rect">
              <a:avLst/>
            </a:prstGeom>
            <a:noFill/>
            <a:ln>
              <a:noFill/>
            </a:ln>
          </p:spPr>
        </p:pic>
        <p:pic>
          <p:nvPicPr>
            <p:cNvPr id="264" name="Google Shape;264;p19" descr="地震のイラスト「揺れる街」"/>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058398" y="6042766"/>
              <a:ext cx="1026133" cy="543157"/>
            </a:xfrm>
            <a:prstGeom prst="rect">
              <a:avLst/>
            </a:prstGeom>
            <a:noFill/>
            <a:ln>
              <a:noFill/>
            </a:ln>
          </p:spPr>
        </p:pic>
        <p:pic>
          <p:nvPicPr>
            <p:cNvPr id="265" name="Google Shape;265;p19" descr="地震のイラスト「揺れる街」"/>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312102" y="6086116"/>
              <a:ext cx="1170406" cy="24474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par>
                                <p:cTn id="8" presetID="10" presetClass="entr" presetSubtype="0" fill="hold" nodeType="withEffect">
                                  <p:stCondLst>
                                    <p:cond delay="50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1000"/>
                                        <p:tgtEl>
                                          <p:spTgt spid="25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58"/>
                                        </p:tgtEl>
                                        <p:attrNameLst>
                                          <p:attrName>style.visibility</p:attrName>
                                        </p:attrNameLst>
                                      </p:cBhvr>
                                      <p:to>
                                        <p:strVal val="visible"/>
                                      </p:to>
                                    </p:set>
                                    <p:animEffect transition="in" filter="fade">
                                      <p:cBhvr>
                                        <p:cTn id="13" dur="1000"/>
                                        <p:tgtEl>
                                          <p:spTgt spid="258"/>
                                        </p:tgtEl>
                                      </p:cBhvr>
                                    </p:animEffect>
                                  </p:childTnLst>
                                </p:cTn>
                              </p:par>
                              <p:par>
                                <p:cTn id="14" presetID="10" presetClass="entr" presetSubtype="0" fill="hold"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nodeType="withEffect">
                                  <p:stCondLst>
                                    <p:cond delay="500"/>
                                  </p:stCondLst>
                                  <p:childTnLst>
                                    <p:set>
                                      <p:cBhvr>
                                        <p:cTn id="18" dur="1" fill="hold">
                                          <p:stCondLst>
                                            <p:cond delay="0"/>
                                          </p:stCondLst>
                                        </p:cTn>
                                        <p:tgtEl>
                                          <p:spTgt spid="257"/>
                                        </p:tgtEl>
                                        <p:attrNameLst>
                                          <p:attrName>style.visibility</p:attrName>
                                        </p:attrNameLst>
                                      </p:cBhvr>
                                      <p:to>
                                        <p:strVal val="visible"/>
                                      </p:to>
                                    </p:set>
                                    <p:animEffect transition="in" filter="fade">
                                      <p:cBhvr>
                                        <p:cTn id="19" dur="1000"/>
                                        <p:tgtEl>
                                          <p:spTgt spid="257"/>
                                        </p:tgtEl>
                                      </p:cBhvr>
                                    </p:animEffect>
                                  </p:childTnLst>
                                </p:cTn>
                              </p:par>
                              <p:par>
                                <p:cTn id="20" presetID="10" presetClass="entr" presetSubtype="0" fill="hold" nodeType="withEffect">
                                  <p:stCondLst>
                                    <p:cond delay="500"/>
                                  </p:stCondLst>
                                  <p:childTnLst>
                                    <p:set>
                                      <p:cBhvr>
                                        <p:cTn id="21" dur="1" fill="hold">
                                          <p:stCondLst>
                                            <p:cond delay="0"/>
                                          </p:stCondLst>
                                        </p:cTn>
                                        <p:tgtEl>
                                          <p:spTgt spid="254"/>
                                        </p:tgtEl>
                                        <p:attrNameLst>
                                          <p:attrName>style.visibility</p:attrName>
                                        </p:attrNameLst>
                                      </p:cBhvr>
                                      <p:to>
                                        <p:strVal val="visible"/>
                                      </p:to>
                                    </p:set>
                                    <p:animEffect transition="in" filter="fade">
                                      <p:cBhvr>
                                        <p:cTn id="22"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0" descr="地震のイラスト「大きな津波」"/>
          <p:cNvPicPr preferRelativeResize="0"/>
          <p:nvPr/>
        </p:nvPicPr>
        <p:blipFill rotWithShape="1">
          <a:blip r:embed="rId3">
            <a:alphaModFix/>
          </a:blip>
          <a:srcRect/>
          <a:stretch/>
        </p:blipFill>
        <p:spPr>
          <a:xfrm>
            <a:off x="401547" y="947993"/>
            <a:ext cx="6528965" cy="4962013"/>
          </a:xfrm>
          <a:prstGeom prst="rect">
            <a:avLst/>
          </a:prstGeom>
          <a:noFill/>
          <a:ln>
            <a:noFill/>
          </a:ln>
        </p:spPr>
      </p:pic>
      <p:pic>
        <p:nvPicPr>
          <p:cNvPr id="272" name="Google Shape;272;p20" descr="「高台へ避難してください」のイラスト（文字なし）"/>
          <p:cNvPicPr preferRelativeResize="0"/>
          <p:nvPr/>
        </p:nvPicPr>
        <p:blipFill rotWithShape="1">
          <a:blip r:embed="rId4">
            <a:alphaModFix/>
          </a:blip>
          <a:srcRect/>
          <a:stretch/>
        </p:blipFill>
        <p:spPr>
          <a:xfrm>
            <a:off x="6494585" y="0"/>
            <a:ext cx="5512872" cy="3429000"/>
          </a:xfrm>
          <a:prstGeom prst="rect">
            <a:avLst/>
          </a:prstGeom>
          <a:noFill/>
          <a:ln>
            <a:noFill/>
          </a:ln>
        </p:spPr>
      </p:pic>
      <p:pic>
        <p:nvPicPr>
          <p:cNvPr id="9218" name="Picture 2" descr="洪水でビルの屋上に避難した人のイラスト">
            <a:extLst>
              <a:ext uri="{FF2B5EF4-FFF2-40B4-BE49-F238E27FC236}">
                <a16:creationId xmlns:a16="http://schemas.microsoft.com/office/drawing/2014/main" id="{8FF457E2-CA71-4951-A642-FD6540123AA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93320" y="2863719"/>
            <a:ext cx="4823542" cy="41603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1" descr="水平線のイラスト（背景素材）"/>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341" y="2815066"/>
            <a:ext cx="2735108" cy="1847241"/>
          </a:xfrm>
          <a:prstGeom prst="ellipse">
            <a:avLst/>
          </a:prstGeom>
          <a:noFill/>
          <a:ln>
            <a:noFill/>
          </a:ln>
        </p:spPr>
      </p:pic>
      <p:sp>
        <p:nvSpPr>
          <p:cNvPr id="282" name="Google Shape;282;p21"/>
          <p:cNvSpPr/>
          <p:nvPr/>
        </p:nvSpPr>
        <p:spPr>
          <a:xfrm>
            <a:off x="7298345" y="3080025"/>
            <a:ext cx="1216334" cy="137525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3" name="Google Shape;283;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8549" y="2705767"/>
            <a:ext cx="2490713" cy="2182762"/>
          </a:xfrm>
          <a:prstGeom prst="rect">
            <a:avLst/>
          </a:prstGeom>
          <a:noFill/>
          <a:ln>
            <a:noFill/>
          </a:ln>
        </p:spPr>
      </p:pic>
      <p:sp>
        <p:nvSpPr>
          <p:cNvPr id="284" name="Google Shape;284;p21"/>
          <p:cNvSpPr/>
          <p:nvPr/>
        </p:nvSpPr>
        <p:spPr>
          <a:xfrm>
            <a:off x="2931441" y="3080025"/>
            <a:ext cx="1216334" cy="137525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5" name="Google Shape;285;p21" descr="水平線のイラスト（背景素材）"/>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55506" y="2815066"/>
            <a:ext cx="2735108" cy="1847241"/>
          </a:xfrm>
          <a:prstGeom prst="ellipse">
            <a:avLst/>
          </a:prstGeom>
          <a:noFill/>
          <a:ln>
            <a:noFill/>
          </a:ln>
        </p:spPr>
      </p:pic>
      <p:grpSp>
        <p:nvGrpSpPr>
          <p:cNvPr id="2" name="グループ化 1">
            <a:extLst>
              <a:ext uri="{FF2B5EF4-FFF2-40B4-BE49-F238E27FC236}">
                <a16:creationId xmlns:a16="http://schemas.microsoft.com/office/drawing/2014/main" id="{77CF09AB-2DE8-4DA2-9617-9D7711377709}"/>
              </a:ext>
            </a:extLst>
          </p:cNvPr>
          <p:cNvGrpSpPr/>
          <p:nvPr/>
        </p:nvGrpSpPr>
        <p:grpSpPr>
          <a:xfrm>
            <a:off x="8514679" y="1785822"/>
            <a:ext cx="3617106" cy="3229288"/>
            <a:chOff x="8514679" y="1785822"/>
            <a:chExt cx="3617106" cy="3229288"/>
          </a:xfrm>
        </p:grpSpPr>
        <p:pic>
          <p:nvPicPr>
            <p:cNvPr id="286" name="Google Shape;286;p21" descr="水平線のイラスト（背景素材）"/>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29544" y="2896135"/>
              <a:ext cx="2735108" cy="1847241"/>
            </a:xfrm>
            <a:prstGeom prst="ellipse">
              <a:avLst/>
            </a:prstGeom>
            <a:noFill/>
            <a:ln>
              <a:noFill/>
            </a:ln>
          </p:spPr>
        </p:pic>
        <p:pic>
          <p:nvPicPr>
            <p:cNvPr id="287" name="Google Shape;287;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12752" y="2786836"/>
              <a:ext cx="2490713" cy="2182762"/>
            </a:xfrm>
            <a:prstGeom prst="rect">
              <a:avLst/>
            </a:prstGeom>
            <a:noFill/>
            <a:ln>
              <a:noFill/>
            </a:ln>
          </p:spPr>
        </p:pic>
        <p:pic>
          <p:nvPicPr>
            <p:cNvPr id="288" name="Google Shape;288;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514679" y="1785822"/>
              <a:ext cx="3617106" cy="322928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1000"/>
                                        <p:tgtEl>
                                          <p:spTgt spid="2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2"/>
                                        </p:tgtEl>
                                        <p:attrNameLst>
                                          <p:attrName>style.visibility</p:attrName>
                                        </p:attrNameLst>
                                      </p:cBhvr>
                                      <p:to>
                                        <p:strVal val="visible"/>
                                      </p:to>
                                    </p:set>
                                    <p:animEffect transition="in" filter="fade">
                                      <p:cBhvr>
                                        <p:cTn id="13" dur="1000"/>
                                        <p:tgtEl>
                                          <p:spTgt spid="28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P spid="2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93"/>
        <p:cNvGrpSpPr/>
        <p:nvPr/>
      </p:nvGrpSpPr>
      <p:grpSpPr>
        <a:xfrm>
          <a:off x="0" y="0"/>
          <a:ext cx="0" cy="0"/>
          <a:chOff x="0" y="0"/>
          <a:chExt cx="0" cy="0"/>
        </a:xfrm>
      </p:grpSpPr>
      <p:pic>
        <p:nvPicPr>
          <p:cNvPr id="294" name="Google Shape;294;p22" descr="地震のイラスト「揺れる街」"/>
          <p:cNvPicPr preferRelativeResize="0"/>
          <p:nvPr/>
        </p:nvPicPr>
        <p:blipFill rotWithShape="1">
          <a:blip r:embed="rId3">
            <a:alphaModFix/>
          </a:blip>
          <a:srcRect/>
          <a:stretch/>
        </p:blipFill>
        <p:spPr>
          <a:xfrm>
            <a:off x="5396564" y="4004850"/>
            <a:ext cx="4122574" cy="2985713"/>
          </a:xfrm>
          <a:prstGeom prst="rect">
            <a:avLst/>
          </a:prstGeom>
          <a:noFill/>
          <a:ln>
            <a:noFill/>
          </a:ln>
        </p:spPr>
      </p:pic>
      <p:pic>
        <p:nvPicPr>
          <p:cNvPr id="295" name="Google Shape;295;p22" descr="矢印・下"/>
          <p:cNvPicPr preferRelativeResize="0"/>
          <p:nvPr/>
        </p:nvPicPr>
        <p:blipFill rotWithShape="1">
          <a:blip r:embed="rId4">
            <a:alphaModFix/>
          </a:blip>
          <a:srcRect/>
          <a:stretch/>
        </p:blipFill>
        <p:spPr>
          <a:xfrm rot="-5400000">
            <a:off x="8138384" y="2316584"/>
            <a:ext cx="2593619" cy="2434627"/>
          </a:xfrm>
          <a:prstGeom prst="rect">
            <a:avLst/>
          </a:prstGeom>
          <a:noFill/>
          <a:ln>
            <a:noFill/>
          </a:ln>
        </p:spPr>
      </p:pic>
      <p:pic>
        <p:nvPicPr>
          <p:cNvPr id="296" name="Google Shape;296;p22" descr="はてなマーク・クエスチョンマーク"/>
          <p:cNvPicPr preferRelativeResize="0"/>
          <p:nvPr/>
        </p:nvPicPr>
        <p:blipFill rotWithShape="1">
          <a:blip r:embed="rId5">
            <a:alphaModFix/>
          </a:blip>
          <a:srcRect/>
          <a:stretch/>
        </p:blipFill>
        <p:spPr>
          <a:xfrm>
            <a:off x="10100395" y="1913506"/>
            <a:ext cx="2343785" cy="2985713"/>
          </a:xfrm>
          <a:prstGeom prst="rect">
            <a:avLst/>
          </a:prstGeom>
          <a:noFill/>
          <a:ln>
            <a:noFill/>
          </a:ln>
        </p:spPr>
      </p:pic>
      <p:pic>
        <p:nvPicPr>
          <p:cNvPr id="297" name="Google Shape;297;p22" descr="台風のイラスト（自然災害）"/>
          <p:cNvPicPr preferRelativeResize="0"/>
          <p:nvPr/>
        </p:nvPicPr>
        <p:blipFill rotWithShape="1">
          <a:blip r:embed="rId6">
            <a:alphaModFix/>
          </a:blip>
          <a:srcRect/>
          <a:stretch/>
        </p:blipFill>
        <p:spPr>
          <a:xfrm>
            <a:off x="5803511" y="-49024"/>
            <a:ext cx="3967726" cy="2985713"/>
          </a:xfrm>
          <a:prstGeom prst="rect">
            <a:avLst/>
          </a:prstGeom>
          <a:noFill/>
          <a:ln>
            <a:noFill/>
          </a:ln>
        </p:spPr>
      </p:pic>
      <p:pic>
        <p:nvPicPr>
          <p:cNvPr id="6" name="Picture 2" descr="ゲリラ豪雨のイラスト（自然災害）">
            <a:extLst>
              <a:ext uri="{FF2B5EF4-FFF2-40B4-BE49-F238E27FC236}">
                <a16:creationId xmlns:a16="http://schemas.microsoft.com/office/drawing/2014/main" id="{25D8D8BC-A67C-4988-A60E-7DF48E14BA5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45312" y="1888105"/>
            <a:ext cx="3106280" cy="2803418"/>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307;p23" descr="地震のイラスト「揺れる街」">
            <a:extLst>
              <a:ext uri="{FF2B5EF4-FFF2-40B4-BE49-F238E27FC236}">
                <a16:creationId xmlns:a16="http://schemas.microsoft.com/office/drawing/2014/main" id="{13895E5B-CFEC-4671-9408-FCEE5F41413F}"/>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3960" y="2017342"/>
            <a:ext cx="2376139" cy="1689699"/>
          </a:xfrm>
          <a:prstGeom prst="rect">
            <a:avLst/>
          </a:prstGeom>
          <a:noFill/>
          <a:ln>
            <a:noFill/>
          </a:ln>
        </p:spPr>
      </p:pic>
      <p:sp>
        <p:nvSpPr>
          <p:cNvPr id="8" name="正方形/長方形 7">
            <a:extLst>
              <a:ext uri="{FF2B5EF4-FFF2-40B4-BE49-F238E27FC236}">
                <a16:creationId xmlns:a16="http://schemas.microsoft.com/office/drawing/2014/main" id="{A3E6414D-B75D-4CD4-A423-6B4EB7BB463A}"/>
              </a:ext>
            </a:extLst>
          </p:cNvPr>
          <p:cNvSpPr/>
          <p:nvPr/>
        </p:nvSpPr>
        <p:spPr>
          <a:xfrm>
            <a:off x="-38100" y="3208"/>
            <a:ext cx="3222702" cy="6854792"/>
          </a:xfrm>
          <a:prstGeom prst="rect">
            <a:avLst/>
          </a:prstGeom>
          <a:solidFill>
            <a:srgbClr val="B33E1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solidFill>
                  <a:schemeClr val="bg1"/>
                </a:solidFill>
              </a:rPr>
              <a:t>Phòng</a:t>
            </a:r>
            <a:r>
              <a:rPr kumimoji="1" lang="en-US" altLang="ja-JP" sz="4000">
                <a:solidFill>
                  <a:schemeClr val="bg1"/>
                </a:solidFill>
              </a:rPr>
              <a:t> </a:t>
            </a:r>
            <a:r>
              <a:rPr kumimoji="1" lang="en-US" altLang="ja-JP" sz="4000" err="1">
                <a:solidFill>
                  <a:schemeClr val="bg1"/>
                </a:solidFill>
              </a:rPr>
              <a:t>bị</a:t>
            </a:r>
            <a:r>
              <a:rPr kumimoji="1" lang="en-US" altLang="ja-JP" sz="4000">
                <a:solidFill>
                  <a:schemeClr val="bg1"/>
                </a:solidFill>
              </a:rPr>
              <a:t> </a:t>
            </a:r>
            <a:r>
              <a:rPr kumimoji="1" lang="en-US" altLang="ja-JP" sz="4000" err="1">
                <a:solidFill>
                  <a:schemeClr val="bg1"/>
                </a:solidFill>
              </a:rPr>
              <a:t>cho</a:t>
            </a:r>
            <a:r>
              <a:rPr kumimoji="1" lang="en-US" altLang="ja-JP" sz="4000">
                <a:solidFill>
                  <a:schemeClr val="bg1"/>
                </a:solidFill>
              </a:rPr>
              <a:t> </a:t>
            </a:r>
            <a:r>
              <a:rPr kumimoji="1" lang="en-US" altLang="ja-JP" sz="4000" err="1">
                <a:solidFill>
                  <a:schemeClr val="bg1"/>
                </a:solidFill>
              </a:rPr>
              <a:t>thiên</a:t>
            </a:r>
            <a:r>
              <a:rPr kumimoji="1" lang="en-US" altLang="ja-JP" sz="4000">
                <a:solidFill>
                  <a:schemeClr val="bg1"/>
                </a:solidFill>
              </a:rPr>
              <a:t> tai</a:t>
            </a:r>
          </a:p>
        </p:txBody>
      </p:sp>
      <p:sp>
        <p:nvSpPr>
          <p:cNvPr id="10"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altLang="ja-JP" sz="4000"/>
              <a:t>5</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3"/>
          <p:cNvSpPr/>
          <p:nvPr/>
        </p:nvSpPr>
        <p:spPr>
          <a:xfrm>
            <a:off x="8493601" y="3363504"/>
            <a:ext cx="3510584" cy="349670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5" name="Google Shape;305;p23"/>
          <p:cNvSpPr/>
          <p:nvPr/>
        </p:nvSpPr>
        <p:spPr>
          <a:xfrm rot="2153956">
            <a:off x="3681717" y="785066"/>
            <a:ext cx="4285545" cy="6302291"/>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23"/>
          <p:cNvSpPr/>
          <p:nvPr/>
        </p:nvSpPr>
        <p:spPr>
          <a:xfrm>
            <a:off x="346595" y="810276"/>
            <a:ext cx="3510584" cy="2987556"/>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8" name="Google Shape;308;p23" descr="スーパーマーケットのイラスト"/>
          <p:cNvPicPr preferRelativeResize="0"/>
          <p:nvPr/>
        </p:nvPicPr>
        <p:blipFill rotWithShape="1">
          <a:blip r:embed="rId3">
            <a:alphaModFix/>
          </a:blip>
          <a:srcRect/>
          <a:stretch/>
        </p:blipFill>
        <p:spPr>
          <a:xfrm>
            <a:off x="4780083" y="1509862"/>
            <a:ext cx="3319679" cy="2500826"/>
          </a:xfrm>
          <a:prstGeom prst="rect">
            <a:avLst/>
          </a:prstGeom>
          <a:noFill/>
          <a:ln>
            <a:noFill/>
          </a:ln>
        </p:spPr>
      </p:pic>
      <p:pic>
        <p:nvPicPr>
          <p:cNvPr id="309" name="Google Shape;309;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64682" y="1486325"/>
            <a:ext cx="2606862" cy="2612161"/>
          </a:xfrm>
          <a:prstGeom prst="rect">
            <a:avLst/>
          </a:prstGeom>
          <a:noFill/>
          <a:ln>
            <a:noFill/>
          </a:ln>
        </p:spPr>
      </p:pic>
      <p:pic>
        <p:nvPicPr>
          <p:cNvPr id="311" name="Google Shape;311;p23" descr="蛇口のイラスト"/>
          <p:cNvPicPr preferRelativeResize="0"/>
          <p:nvPr/>
        </p:nvPicPr>
        <p:blipFill rotWithShape="1">
          <a:blip r:embed="rId5">
            <a:alphaModFix/>
          </a:blip>
          <a:srcRect/>
          <a:stretch/>
        </p:blipFill>
        <p:spPr>
          <a:xfrm>
            <a:off x="4033839" y="4098486"/>
            <a:ext cx="2606861" cy="2229771"/>
          </a:xfrm>
          <a:prstGeom prst="rect">
            <a:avLst/>
          </a:prstGeom>
          <a:noFill/>
          <a:ln>
            <a:noFill/>
          </a:ln>
        </p:spPr>
      </p:pic>
      <p:pic>
        <p:nvPicPr>
          <p:cNvPr id="312" name="Google Shape;312;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44343" y="4464085"/>
            <a:ext cx="1734694" cy="1527631"/>
          </a:xfrm>
          <a:prstGeom prst="rect">
            <a:avLst/>
          </a:prstGeom>
          <a:noFill/>
          <a:ln>
            <a:noFill/>
          </a:ln>
        </p:spPr>
      </p:pic>
      <p:pic>
        <p:nvPicPr>
          <p:cNvPr id="313" name="Google Shape;313;p23" descr="何が何だかわからない人のイラスト（男性）"/>
          <p:cNvPicPr preferRelativeResize="0"/>
          <p:nvPr/>
        </p:nvPicPr>
        <p:blipFill rotWithShape="1">
          <a:blip r:embed="rId6">
            <a:alphaModFix/>
          </a:blip>
          <a:srcRect/>
          <a:stretch/>
        </p:blipFill>
        <p:spPr>
          <a:xfrm>
            <a:off x="8885062" y="3396700"/>
            <a:ext cx="2727662" cy="3266661"/>
          </a:xfrm>
          <a:prstGeom prst="rect">
            <a:avLst/>
          </a:prstGeom>
          <a:noFill/>
          <a:ln>
            <a:noFill/>
          </a:ln>
        </p:spPr>
      </p:pic>
      <p:pic>
        <p:nvPicPr>
          <p:cNvPr id="314" name="Google Shape;314;p23" descr="床上浸水のイラスト"/>
          <p:cNvPicPr preferRelativeResize="0"/>
          <p:nvPr/>
        </p:nvPicPr>
        <p:blipFill rotWithShape="1">
          <a:blip r:embed="rId7">
            <a:alphaModFix/>
          </a:blip>
          <a:srcRect/>
          <a:stretch/>
        </p:blipFill>
        <p:spPr>
          <a:xfrm>
            <a:off x="-15068" y="2154656"/>
            <a:ext cx="2738438" cy="2548687"/>
          </a:xfrm>
          <a:prstGeom prst="rect">
            <a:avLst/>
          </a:prstGeom>
          <a:noFill/>
          <a:ln>
            <a:noFill/>
          </a:ln>
        </p:spPr>
      </p:pic>
      <p:pic>
        <p:nvPicPr>
          <p:cNvPr id="16" name="Google Shape;345;p25" descr="地震のイラスト「揺れる街」">
            <a:extLst>
              <a:ext uri="{FF2B5EF4-FFF2-40B4-BE49-F238E27FC236}">
                <a16:creationId xmlns:a16="http://schemas.microsoft.com/office/drawing/2014/main" id="{9181C97F-D711-4E57-912B-432BEA985E41}"/>
              </a:ext>
            </a:extLst>
          </p:cNvPr>
          <p:cNvPicPr preferRelativeResize="0"/>
          <p:nvPr/>
        </p:nvPicPr>
        <p:blipFill rotWithShape="1">
          <a:blip r:embed="rId8">
            <a:alphaModFix/>
          </a:blip>
          <a:srcRect/>
          <a:stretch/>
        </p:blipFill>
        <p:spPr>
          <a:xfrm>
            <a:off x="1582573" y="462731"/>
            <a:ext cx="2588044" cy="2094261"/>
          </a:xfrm>
          <a:prstGeom prst="rect">
            <a:avLst/>
          </a:prstGeom>
          <a:noFill/>
          <a:ln>
            <a:noFill/>
          </a:ln>
        </p:spPr>
      </p:pic>
      <p:sp>
        <p:nvSpPr>
          <p:cNvPr id="2" name="テキスト ボックス 1">
            <a:extLst>
              <a:ext uri="{FF2B5EF4-FFF2-40B4-BE49-F238E27FC236}">
                <a16:creationId xmlns:a16="http://schemas.microsoft.com/office/drawing/2014/main" id="{7133B06C-E423-4D5E-9773-2EA1287B0BC8}"/>
              </a:ext>
            </a:extLst>
          </p:cNvPr>
          <p:cNvSpPr txBox="1"/>
          <p:nvPr/>
        </p:nvSpPr>
        <p:spPr>
          <a:xfrm>
            <a:off x="-15068" y="14664"/>
            <a:ext cx="5018444" cy="523220"/>
          </a:xfrm>
          <a:prstGeom prst="rect">
            <a:avLst/>
          </a:prstGeom>
          <a:noFill/>
        </p:spPr>
        <p:txBody>
          <a:bodyPr wrap="square" rtlCol="0">
            <a:spAutoFit/>
          </a:bodyPr>
          <a:lstStyle/>
          <a:p>
            <a:r>
              <a:rPr kumimoji="1" lang="ja-JP" altLang="en-US" sz="2800" b="1"/>
              <a:t>①</a:t>
            </a:r>
            <a:r>
              <a:rPr kumimoji="1" lang="en-US" altLang="ja-JP" sz="2800" b="1" err="1"/>
              <a:t>Không</a:t>
            </a:r>
            <a:r>
              <a:rPr kumimoji="1" lang="en-US" altLang="ja-JP" sz="2800" b="1"/>
              <a:t> </a:t>
            </a:r>
            <a:r>
              <a:rPr kumimoji="1" lang="en-US" altLang="ja-JP" sz="2800" b="1" err="1"/>
              <a:t>thể</a:t>
            </a:r>
            <a:r>
              <a:rPr kumimoji="1" lang="en-US" altLang="ja-JP" sz="2800" b="1"/>
              <a:t> </a:t>
            </a:r>
            <a:r>
              <a:rPr kumimoji="1" lang="en-US" altLang="ja-JP" sz="2800" b="1" err="1"/>
              <a:t>sống</a:t>
            </a:r>
            <a:r>
              <a:rPr kumimoji="1" lang="en-US" altLang="ja-JP" sz="2800" b="1"/>
              <a:t> </a:t>
            </a:r>
            <a:r>
              <a:rPr kumimoji="1" lang="en-US" altLang="ja-JP" sz="2800" b="1" err="1"/>
              <a:t>trong</a:t>
            </a:r>
            <a:r>
              <a:rPr kumimoji="1" lang="en-US" altLang="ja-JP" sz="2800" b="1"/>
              <a:t> </a:t>
            </a:r>
            <a:r>
              <a:rPr kumimoji="1" lang="en-US" altLang="ja-JP" sz="2800" b="1" err="1"/>
              <a:t>nhà</a:t>
            </a:r>
            <a:endParaRPr kumimoji="1" lang="ja-JP" altLang="en-US" sz="2800" b="1"/>
          </a:p>
        </p:txBody>
      </p:sp>
      <p:sp>
        <p:nvSpPr>
          <p:cNvPr id="17" name="テキスト ボックス 16">
            <a:extLst>
              <a:ext uri="{FF2B5EF4-FFF2-40B4-BE49-F238E27FC236}">
                <a16:creationId xmlns:a16="http://schemas.microsoft.com/office/drawing/2014/main" id="{E18523B4-3654-42B3-AEA2-C0538D87D103}"/>
              </a:ext>
            </a:extLst>
          </p:cNvPr>
          <p:cNvSpPr txBox="1"/>
          <p:nvPr/>
        </p:nvSpPr>
        <p:spPr>
          <a:xfrm>
            <a:off x="4544343" y="586742"/>
            <a:ext cx="6495364" cy="523220"/>
          </a:xfrm>
          <a:prstGeom prst="rect">
            <a:avLst/>
          </a:prstGeom>
          <a:noFill/>
        </p:spPr>
        <p:txBody>
          <a:bodyPr wrap="square" rtlCol="0">
            <a:spAutoFit/>
          </a:bodyPr>
          <a:lstStyle/>
          <a:p>
            <a:r>
              <a:rPr kumimoji="1" lang="ja-JP" altLang="en-US" sz="2800" b="1"/>
              <a:t>②</a:t>
            </a:r>
            <a:r>
              <a:rPr kumimoji="1" lang="vi-VN" altLang="ja-JP" sz="2800" b="1"/>
              <a:t>Không có đồ ăn và nước uống</a:t>
            </a:r>
            <a:endParaRPr kumimoji="1" lang="ja-JP" altLang="en-US" sz="2800" b="1"/>
          </a:p>
        </p:txBody>
      </p:sp>
      <p:sp>
        <p:nvSpPr>
          <p:cNvPr id="18" name="テキスト ボックス 17">
            <a:extLst>
              <a:ext uri="{FF2B5EF4-FFF2-40B4-BE49-F238E27FC236}">
                <a16:creationId xmlns:a16="http://schemas.microsoft.com/office/drawing/2014/main" id="{0CBF4B27-97AF-440E-9DDC-0AA632CD267D}"/>
              </a:ext>
            </a:extLst>
          </p:cNvPr>
          <p:cNvSpPr txBox="1"/>
          <p:nvPr/>
        </p:nvSpPr>
        <p:spPr>
          <a:xfrm>
            <a:off x="9022666" y="2265330"/>
            <a:ext cx="4053137" cy="954107"/>
          </a:xfrm>
          <a:prstGeom prst="rect">
            <a:avLst/>
          </a:prstGeom>
          <a:noFill/>
        </p:spPr>
        <p:txBody>
          <a:bodyPr wrap="square" rtlCol="0">
            <a:spAutoFit/>
          </a:bodyPr>
          <a:lstStyle/>
          <a:p>
            <a:r>
              <a:rPr kumimoji="1" lang="ja-JP" altLang="en-US" sz="2800" b="1"/>
              <a:t>③</a:t>
            </a:r>
            <a:r>
              <a:rPr kumimoji="1" lang="en-US" altLang="ja-JP" sz="2800" b="1" err="1"/>
              <a:t>Không</a:t>
            </a:r>
            <a:r>
              <a:rPr kumimoji="1" lang="en-US" altLang="ja-JP" sz="2800" b="1"/>
              <a:t> </a:t>
            </a:r>
            <a:r>
              <a:rPr kumimoji="1" lang="en-US" altLang="ja-JP" sz="2800" b="1" err="1"/>
              <a:t>hiểu</a:t>
            </a:r>
            <a:endParaRPr kumimoji="1" lang="en-US" altLang="ja-JP" sz="2800" b="1"/>
          </a:p>
          <a:p>
            <a:r>
              <a:rPr kumimoji="1" lang="en-US" altLang="ja-JP" sz="2800" b="1" err="1"/>
              <a:t>tiếng</a:t>
            </a:r>
            <a:r>
              <a:rPr kumimoji="1" lang="en-US" altLang="ja-JP" sz="2800" b="1"/>
              <a:t> </a:t>
            </a:r>
            <a:r>
              <a:rPr kumimoji="1" lang="en-US" altLang="ja-JP" sz="2800" b="1" err="1"/>
              <a:t>Nhật</a:t>
            </a:r>
            <a:endParaRPr kumimoji="1" lang="ja-JP" altLang="en-US" sz="2800" b="1"/>
          </a:p>
        </p:txBody>
      </p:sp>
    </p:spTree>
    <p:extLst>
      <p:ext uri="{BB962C8B-B14F-4D97-AF65-F5344CB8AC3E}">
        <p14:creationId xmlns:p14="http://schemas.microsoft.com/office/powerpoint/2010/main" val="14294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1000"/>
                                        <p:tgtEl>
                                          <p:spTgt spid="306"/>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314"/>
                                        </p:tgtEl>
                                        <p:attrNameLst>
                                          <p:attrName>style.visibility</p:attrName>
                                        </p:attrNameLst>
                                      </p:cBhvr>
                                      <p:to>
                                        <p:strVal val="visible"/>
                                      </p:to>
                                    </p:set>
                                    <p:animEffect transition="in" filter="fade">
                                      <p:cBhvr>
                                        <p:cTn id="16" dur="1000"/>
                                        <p:tgtEl>
                                          <p:spTgt spid="3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5"/>
                                        </p:tgtEl>
                                        <p:attrNameLst>
                                          <p:attrName>style.visibility</p:attrName>
                                        </p:attrNameLst>
                                      </p:cBhvr>
                                      <p:to>
                                        <p:strVal val="visible"/>
                                      </p:to>
                                    </p:set>
                                    <p:animEffect transition="in" filter="fade">
                                      <p:cBhvr>
                                        <p:cTn id="24" dur="1000"/>
                                        <p:tgtEl>
                                          <p:spTgt spid="305"/>
                                        </p:tgtEl>
                                      </p:cBhvr>
                                    </p:animEffect>
                                  </p:childTnLst>
                                </p:cTn>
                              </p:par>
                              <p:par>
                                <p:cTn id="25" presetID="10" presetClass="entr" presetSubtype="0" fill="hold" nodeType="withEffect">
                                  <p:stCondLst>
                                    <p:cond delay="0"/>
                                  </p:stCondLst>
                                  <p:childTnLst>
                                    <p:set>
                                      <p:cBhvr>
                                        <p:cTn id="26" dur="1" fill="hold">
                                          <p:stCondLst>
                                            <p:cond delay="0"/>
                                          </p:stCondLst>
                                        </p:cTn>
                                        <p:tgtEl>
                                          <p:spTgt spid="308"/>
                                        </p:tgtEl>
                                        <p:attrNameLst>
                                          <p:attrName>style.visibility</p:attrName>
                                        </p:attrNameLst>
                                      </p:cBhvr>
                                      <p:to>
                                        <p:strVal val="visible"/>
                                      </p:to>
                                    </p:set>
                                    <p:animEffect transition="in" filter="fade">
                                      <p:cBhvr>
                                        <p:cTn id="27" dur="1000"/>
                                        <p:tgtEl>
                                          <p:spTgt spid="308"/>
                                        </p:tgtEl>
                                      </p:cBhvr>
                                    </p:animEffect>
                                  </p:childTnLst>
                                </p:cTn>
                              </p:par>
                              <p:par>
                                <p:cTn id="28" presetID="10" presetClass="entr" presetSubtype="0" fill="hold" nodeType="withEffect">
                                  <p:stCondLst>
                                    <p:cond delay="0"/>
                                  </p:stCondLst>
                                  <p:childTnLst>
                                    <p:set>
                                      <p:cBhvr>
                                        <p:cTn id="29" dur="1" fill="hold">
                                          <p:stCondLst>
                                            <p:cond delay="0"/>
                                          </p:stCondLst>
                                        </p:cTn>
                                        <p:tgtEl>
                                          <p:spTgt spid="309"/>
                                        </p:tgtEl>
                                        <p:attrNameLst>
                                          <p:attrName>style.visibility</p:attrName>
                                        </p:attrNameLst>
                                      </p:cBhvr>
                                      <p:to>
                                        <p:strVal val="visible"/>
                                      </p:to>
                                    </p:set>
                                    <p:animEffect transition="in" filter="fade">
                                      <p:cBhvr>
                                        <p:cTn id="30" dur="1000"/>
                                        <p:tgtEl>
                                          <p:spTgt spid="309"/>
                                        </p:tgtEl>
                                      </p:cBhvr>
                                    </p:animEffect>
                                  </p:childTnLst>
                                </p:cTn>
                              </p:par>
                              <p:par>
                                <p:cTn id="31" presetID="10" presetClass="entr" presetSubtype="0" fill="hold" nodeType="withEffect">
                                  <p:stCondLst>
                                    <p:cond delay="0"/>
                                  </p:stCondLst>
                                  <p:childTnLst>
                                    <p:set>
                                      <p:cBhvr>
                                        <p:cTn id="32" dur="1" fill="hold">
                                          <p:stCondLst>
                                            <p:cond delay="0"/>
                                          </p:stCondLst>
                                        </p:cTn>
                                        <p:tgtEl>
                                          <p:spTgt spid="311"/>
                                        </p:tgtEl>
                                        <p:attrNameLst>
                                          <p:attrName>style.visibility</p:attrName>
                                        </p:attrNameLst>
                                      </p:cBhvr>
                                      <p:to>
                                        <p:strVal val="visible"/>
                                      </p:to>
                                    </p:set>
                                    <p:animEffect transition="in" filter="fade">
                                      <p:cBhvr>
                                        <p:cTn id="33" dur="1000"/>
                                        <p:tgtEl>
                                          <p:spTgt spid="311"/>
                                        </p:tgtEl>
                                      </p:cBhvr>
                                    </p:animEffect>
                                  </p:childTnLst>
                                </p:cTn>
                              </p:par>
                              <p:par>
                                <p:cTn id="34" presetID="10" presetClass="entr" presetSubtype="0" fill="hold" nodeType="withEffect">
                                  <p:stCondLst>
                                    <p:cond delay="0"/>
                                  </p:stCondLst>
                                  <p:childTnLst>
                                    <p:set>
                                      <p:cBhvr>
                                        <p:cTn id="35" dur="1" fill="hold">
                                          <p:stCondLst>
                                            <p:cond delay="0"/>
                                          </p:stCondLst>
                                        </p:cTn>
                                        <p:tgtEl>
                                          <p:spTgt spid="312"/>
                                        </p:tgtEl>
                                        <p:attrNameLst>
                                          <p:attrName>style.visibility</p:attrName>
                                        </p:attrNameLst>
                                      </p:cBhvr>
                                      <p:to>
                                        <p:strVal val="visible"/>
                                      </p:to>
                                    </p:set>
                                    <p:animEffect transition="in" filter="fade">
                                      <p:cBhvr>
                                        <p:cTn id="36" dur="1000"/>
                                        <p:tgtEl>
                                          <p:spTgt spid="3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3"/>
                                        </p:tgtEl>
                                        <p:attrNameLst>
                                          <p:attrName>style.visibility</p:attrName>
                                        </p:attrNameLst>
                                      </p:cBhvr>
                                      <p:to>
                                        <p:strVal val="visible"/>
                                      </p:to>
                                    </p:set>
                                    <p:animEffect transition="in" filter="fade">
                                      <p:cBhvr>
                                        <p:cTn id="44" dur="1000"/>
                                        <p:tgtEl>
                                          <p:spTgt spid="303"/>
                                        </p:tgtEl>
                                      </p:cBhvr>
                                    </p:animEffect>
                                  </p:childTnLst>
                                </p:cTn>
                              </p:par>
                              <p:par>
                                <p:cTn id="45" presetID="10" presetClass="entr" presetSubtype="0"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Effect transition="in" filter="fade">
                                      <p:cBhvr>
                                        <p:cTn id="47"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05" grpId="0" animBg="1"/>
      <p:bldP spid="306" grpId="0" animBg="1"/>
      <p:bldP spid="2"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3606" y="-2133"/>
            <a:ext cx="7724788" cy="6860133"/>
          </a:xfrm>
          <a:prstGeom prst="rect">
            <a:avLst/>
          </a:prstGeom>
        </p:spPr>
      </p:pic>
      <p:sp>
        <p:nvSpPr>
          <p:cNvPr id="353" name="Google Shape;353;p26"/>
          <p:cNvSpPr/>
          <p:nvPr/>
        </p:nvSpPr>
        <p:spPr>
          <a:xfrm>
            <a:off x="2813539" y="1946030"/>
            <a:ext cx="2156668" cy="2067800"/>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53;p26">
            <a:extLst>
              <a:ext uri="{FF2B5EF4-FFF2-40B4-BE49-F238E27FC236}">
                <a16:creationId xmlns:a16="http://schemas.microsoft.com/office/drawing/2014/main" id="{DE54A4F0-7252-4596-AAF9-332F52A4E941}"/>
              </a:ext>
            </a:extLst>
          </p:cNvPr>
          <p:cNvSpPr/>
          <p:nvPr/>
        </p:nvSpPr>
        <p:spPr>
          <a:xfrm>
            <a:off x="5158154" y="1946030"/>
            <a:ext cx="2156668" cy="2067800"/>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anim calcmode="lin" valueType="num">
                                      <p:cBhvr>
                                        <p:cTn id="8" dur="1000" fill="hold"/>
                                        <p:tgtEl>
                                          <p:spTgt spid="353"/>
                                        </p:tgtEl>
                                        <p:attrNameLst>
                                          <p:attrName>ppt_x</p:attrName>
                                        </p:attrNameLst>
                                      </p:cBhvr>
                                      <p:tavLst>
                                        <p:tav tm="0">
                                          <p:val>
                                            <p:strVal val="#ppt_x"/>
                                          </p:val>
                                        </p:tav>
                                        <p:tav tm="100000">
                                          <p:val>
                                            <p:strVal val="#ppt_x"/>
                                          </p:val>
                                        </p:tav>
                                      </p:tavLst>
                                    </p:anim>
                                    <p:anim calcmode="lin" valueType="num">
                                      <p:cBhvr>
                                        <p:cTn id="9" dur="1000" fill="hold"/>
                                        <p:tgtEl>
                                          <p:spTgt spid="3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25"/>
          <p:cNvSpPr txBox="1"/>
          <p:nvPr/>
        </p:nvSpPr>
        <p:spPr>
          <a:xfrm>
            <a:off x="7150311" y="4304392"/>
            <a:ext cx="4857140" cy="2031285"/>
          </a:xfrm>
          <a:prstGeom prst="rect">
            <a:avLst/>
          </a:prstGeom>
          <a:solidFill>
            <a:srgbClr val="8E6C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6600">
                <a:solidFill>
                  <a:schemeClr val="dk1"/>
                </a:solidFill>
                <a:latin typeface="Arial"/>
                <a:ea typeface="Arial"/>
                <a:cs typeface="Arial"/>
                <a:sym typeface="Arial"/>
              </a:rPr>
              <a:t> </a:t>
            </a:r>
            <a:r>
              <a:rPr lang="ja-JP" sz="6000" err="1">
                <a:solidFill>
                  <a:schemeClr val="lt1"/>
                </a:solidFill>
                <a:latin typeface="Arial"/>
                <a:ea typeface="Arial"/>
                <a:cs typeface="Arial"/>
                <a:sym typeface="Arial"/>
              </a:rPr>
              <a:t>ひ</a:t>
            </a:r>
            <a:r>
              <a:rPr lang="ja-JP" sz="6000">
                <a:solidFill>
                  <a:schemeClr val="lt1"/>
                </a:solidFill>
                <a:latin typeface="Arial"/>
                <a:ea typeface="Arial"/>
                <a:cs typeface="Arial"/>
                <a:sym typeface="Arial"/>
              </a:rPr>
              <a:t>なんじょ</a:t>
            </a:r>
            <a:endParaRPr sz="6000">
              <a:solidFill>
                <a:schemeClr val="lt1"/>
              </a:solidFill>
              <a:latin typeface="Arial"/>
              <a:ea typeface="Arial"/>
              <a:cs typeface="Arial"/>
              <a:sym typeface="Arial"/>
            </a:endParaRPr>
          </a:p>
          <a:p>
            <a:pPr lvl="0" algn="ctr"/>
            <a:r>
              <a:rPr lang="ja-JP" sz="6000">
                <a:solidFill>
                  <a:schemeClr val="lt1"/>
                </a:solidFill>
                <a:latin typeface="Arial"/>
                <a:ea typeface="Arial"/>
                <a:cs typeface="Arial"/>
                <a:sym typeface="Arial"/>
              </a:rPr>
              <a:t> </a:t>
            </a:r>
            <a:r>
              <a:rPr lang="vi-VN" altLang="ja-JP" sz="6000">
                <a:solidFill>
                  <a:schemeClr val="lt1"/>
                </a:solidFill>
              </a:rPr>
              <a:t>Nơi lánh nạn</a:t>
            </a:r>
            <a:endParaRPr sz="6000">
              <a:solidFill>
                <a:schemeClr val="lt1"/>
              </a:solidFill>
              <a:latin typeface="Arial"/>
              <a:ea typeface="Arial"/>
              <a:cs typeface="Arial"/>
              <a:sym typeface="Arial"/>
            </a:endParaRPr>
          </a:p>
        </p:txBody>
      </p:sp>
      <p:pic>
        <p:nvPicPr>
          <p:cNvPr id="343" name="Google Shape;343;p25" descr="避難所生活のイラスト（笑顔）"/>
          <p:cNvPicPr preferRelativeResize="0"/>
          <p:nvPr/>
        </p:nvPicPr>
        <p:blipFill rotWithShape="1">
          <a:blip r:embed="rId3">
            <a:alphaModFix/>
          </a:blip>
          <a:srcRect/>
          <a:stretch/>
        </p:blipFill>
        <p:spPr>
          <a:xfrm>
            <a:off x="7157169" y="291107"/>
            <a:ext cx="4857140" cy="4222277"/>
          </a:xfrm>
          <a:prstGeom prst="rect">
            <a:avLst/>
          </a:prstGeom>
          <a:noFill/>
          <a:ln>
            <a:noFill/>
          </a:ln>
        </p:spPr>
      </p:pic>
      <p:pic>
        <p:nvPicPr>
          <p:cNvPr id="10242" name="Picture 2" descr="防災行政無線子局のイラスト">
            <a:extLst>
              <a:ext uri="{FF2B5EF4-FFF2-40B4-BE49-F238E27FC236}">
                <a16:creationId xmlns:a16="http://schemas.microsoft.com/office/drawing/2014/main" id="{BEE66D74-1F94-427E-845A-C8CB62D1FD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42303" y="0"/>
            <a:ext cx="4141141" cy="412043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避難する外国人のイラスト（防災頭巾）">
            <a:extLst>
              <a:ext uri="{FF2B5EF4-FFF2-40B4-BE49-F238E27FC236}">
                <a16:creationId xmlns:a16="http://schemas.microsoft.com/office/drawing/2014/main" id="{15CD9764-1DB9-4C7E-AF56-52237C8B8F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2328941" y="3654218"/>
            <a:ext cx="4354588" cy="346993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写真を送りつける痴漢のイラスト">
            <a:extLst>
              <a:ext uri="{FF2B5EF4-FFF2-40B4-BE49-F238E27FC236}">
                <a16:creationId xmlns:a16="http://schemas.microsoft.com/office/drawing/2014/main" id="{B4F85AA3-D5F4-4EEC-9843-6DE29A2A727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4193" y="3492925"/>
            <a:ext cx="1361988" cy="31327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FF2893F8-9B83-4B7D-B5B2-8F90D0FDB41D}"/>
              </a:ext>
            </a:extLst>
          </p:cNvPr>
          <p:cNvGrpSpPr/>
          <p:nvPr/>
        </p:nvGrpSpPr>
        <p:grpSpPr>
          <a:xfrm>
            <a:off x="1795615" y="1468814"/>
            <a:ext cx="1798923" cy="1816839"/>
            <a:chOff x="1795615" y="1468814"/>
            <a:chExt cx="1798923" cy="1816839"/>
          </a:xfrm>
        </p:grpSpPr>
        <p:pic>
          <p:nvPicPr>
            <p:cNvPr id="5" name="Google Shape;189;p12">
              <a:extLst>
                <a:ext uri="{FF2B5EF4-FFF2-40B4-BE49-F238E27FC236}">
                  <a16:creationId xmlns:a16="http://schemas.microsoft.com/office/drawing/2014/main" id="{58A74FF0-A659-4D58-A3C3-A0F3E7F241F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795615" y="1468814"/>
              <a:ext cx="1798923" cy="1816839"/>
            </a:xfrm>
            <a:prstGeom prst="rect">
              <a:avLst/>
            </a:prstGeom>
            <a:noFill/>
            <a:ln>
              <a:noFill/>
            </a:ln>
          </p:spPr>
        </p:pic>
        <p:sp>
          <p:nvSpPr>
            <p:cNvPr id="2" name="正方形/長方形 1">
              <a:extLst>
                <a:ext uri="{FF2B5EF4-FFF2-40B4-BE49-F238E27FC236}">
                  <a16:creationId xmlns:a16="http://schemas.microsoft.com/office/drawing/2014/main" id="{5A6350E1-2D7C-4ACB-822A-A4EB27640D1C}"/>
                </a:ext>
              </a:extLst>
            </p:cNvPr>
            <p:cNvSpPr/>
            <p:nvPr/>
          </p:nvSpPr>
          <p:spPr>
            <a:xfrm>
              <a:off x="3069820" y="2901059"/>
              <a:ext cx="524718" cy="3845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446E760-F210-4392-9F0F-EC9668D428B0}"/>
                </a:ext>
              </a:extLst>
            </p:cNvPr>
            <p:cNvSpPr/>
            <p:nvPr/>
          </p:nvSpPr>
          <p:spPr>
            <a:xfrm rot="4416602">
              <a:off x="2434708" y="2356577"/>
              <a:ext cx="1176468" cy="6819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思考の吹き出し: 雲形 3">
            <a:extLst>
              <a:ext uri="{FF2B5EF4-FFF2-40B4-BE49-F238E27FC236}">
                <a16:creationId xmlns:a16="http://schemas.microsoft.com/office/drawing/2014/main" id="{B13049FC-E655-42C1-AB63-93577F506C09}"/>
              </a:ext>
            </a:extLst>
          </p:cNvPr>
          <p:cNvSpPr/>
          <p:nvPr/>
        </p:nvSpPr>
        <p:spPr>
          <a:xfrm>
            <a:off x="966953" y="1051491"/>
            <a:ext cx="3318976" cy="2753253"/>
          </a:xfrm>
          <a:prstGeom prst="cloudCallout">
            <a:avLst>
              <a:gd name="adj1" fmla="val -29487"/>
              <a:gd name="adj2" fmla="val 660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507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1000"/>
                                        <p:tgtEl>
                                          <p:spTgt spid="10246"/>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1000"/>
                                        <p:tgtEl>
                                          <p:spTgt spid="10242"/>
                                        </p:tgtEl>
                                      </p:cBhvr>
                                    </p:animEffect>
                                  </p:childTnLst>
                                </p:cTn>
                              </p:par>
                              <p:par>
                                <p:cTn id="11" presetID="10"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1000"/>
                                        <p:tgtEl>
                                          <p:spTgt spid="102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7"/>
          <p:cNvSpPr/>
          <p:nvPr/>
        </p:nvSpPr>
        <p:spPr>
          <a:xfrm>
            <a:off x="6886877" y="2836821"/>
            <a:ext cx="5178016" cy="2373438"/>
          </a:xfrm>
          <a:prstGeom prst="ellipse">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3" name="Google Shape;363;p27"/>
          <p:cNvSpPr/>
          <p:nvPr/>
        </p:nvSpPr>
        <p:spPr>
          <a:xfrm>
            <a:off x="3057292" y="3287498"/>
            <a:ext cx="3510584" cy="2987556"/>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7" name="Google Shape;367;p27" descr="蛇口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57115" y="3709631"/>
            <a:ext cx="2102166" cy="2245865"/>
          </a:xfrm>
          <a:prstGeom prst="rect">
            <a:avLst/>
          </a:prstGeom>
          <a:noFill/>
          <a:ln>
            <a:noFill/>
          </a:ln>
        </p:spPr>
      </p:pic>
      <p:pic>
        <p:nvPicPr>
          <p:cNvPr id="368" name="Google Shape;368;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21731" y="4136253"/>
            <a:ext cx="1655930" cy="1452613"/>
          </a:xfrm>
          <a:prstGeom prst="rect">
            <a:avLst/>
          </a:prstGeom>
          <a:noFill/>
          <a:ln>
            <a:noFill/>
          </a:ln>
        </p:spPr>
      </p:pic>
      <p:sp>
        <p:nvSpPr>
          <p:cNvPr id="11" name="Google Shape;322;p24"/>
          <p:cNvSpPr/>
          <p:nvPr/>
        </p:nvSpPr>
        <p:spPr>
          <a:xfrm>
            <a:off x="415515" y="846002"/>
            <a:ext cx="3510584" cy="2987556"/>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 name="Google Shape;324;p24" descr="スーパーマーケットのイラスト"/>
          <p:cNvPicPr preferRelativeResize="0"/>
          <p:nvPr/>
        </p:nvPicPr>
        <p:blipFill rotWithShape="1">
          <a:blip r:embed="rId5">
            <a:alphaModFix/>
          </a:blip>
          <a:srcRect/>
          <a:stretch/>
        </p:blipFill>
        <p:spPr>
          <a:xfrm>
            <a:off x="613774" y="1089367"/>
            <a:ext cx="3319679" cy="2500826"/>
          </a:xfrm>
          <a:prstGeom prst="rect">
            <a:avLst/>
          </a:prstGeom>
          <a:noFill/>
          <a:ln>
            <a:noFill/>
          </a:ln>
        </p:spPr>
      </p:pic>
      <p:pic>
        <p:nvPicPr>
          <p:cNvPr id="13" name="Google Shape;325;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0182" y="1033699"/>
            <a:ext cx="2606862" cy="2612161"/>
          </a:xfrm>
          <a:prstGeom prst="rect">
            <a:avLst/>
          </a:prstGeom>
          <a:noFill/>
          <a:ln>
            <a:noFill/>
          </a:ln>
        </p:spPr>
      </p:pic>
      <p:sp>
        <p:nvSpPr>
          <p:cNvPr id="16" name="テキスト ボックス 15">
            <a:extLst>
              <a:ext uri="{FF2B5EF4-FFF2-40B4-BE49-F238E27FC236}">
                <a16:creationId xmlns:a16="http://schemas.microsoft.com/office/drawing/2014/main" id="{AA2EA108-0EBD-4641-92AD-7BC1D635EBDB}"/>
              </a:ext>
            </a:extLst>
          </p:cNvPr>
          <p:cNvSpPr txBox="1"/>
          <p:nvPr/>
        </p:nvSpPr>
        <p:spPr>
          <a:xfrm>
            <a:off x="0" y="78786"/>
            <a:ext cx="6696512" cy="707886"/>
          </a:xfrm>
          <a:prstGeom prst="rect">
            <a:avLst/>
          </a:prstGeom>
          <a:noFill/>
        </p:spPr>
        <p:txBody>
          <a:bodyPr wrap="square">
            <a:spAutoFit/>
          </a:bodyPr>
          <a:lstStyle/>
          <a:p>
            <a:r>
              <a:rPr kumimoji="1" lang="ja-JP" altLang="en-US" sz="4000" b="1"/>
              <a:t>②</a:t>
            </a:r>
            <a:r>
              <a:rPr kumimoji="1" lang="vi-VN" altLang="ja-JP" sz="4000" b="1"/>
              <a:t>Không có đồ ăn và nước</a:t>
            </a:r>
            <a:endParaRPr kumimoji="1" lang="ja-JP" altLang="en-US" sz="4000" b="1"/>
          </a:p>
        </p:txBody>
      </p:sp>
      <p:pic>
        <p:nvPicPr>
          <p:cNvPr id="1026" name="Picture 2" descr="はてなマーク・クエスチョンマーク | かわいいフリー素材集 いらすとや">
            <a:extLst>
              <a:ext uri="{FF2B5EF4-FFF2-40B4-BE49-F238E27FC236}">
                <a16:creationId xmlns:a16="http://schemas.microsoft.com/office/drawing/2014/main" id="{300F9F83-A0A3-498B-BEFA-D65BF52B1A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79063" y="181312"/>
            <a:ext cx="3975704" cy="50658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28" descr="トイレットペーパー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373356" y="2466882"/>
            <a:ext cx="1647038" cy="1658523"/>
          </a:xfrm>
          <a:prstGeom prst="rect">
            <a:avLst/>
          </a:prstGeom>
          <a:noFill/>
          <a:ln>
            <a:noFill/>
          </a:ln>
        </p:spPr>
      </p:pic>
      <p:pic>
        <p:nvPicPr>
          <p:cNvPr id="375" name="Google Shape;375;p28" descr="トイレットペーパー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722840" y="2779519"/>
            <a:ext cx="1647038" cy="1658523"/>
          </a:xfrm>
          <a:prstGeom prst="rect">
            <a:avLst/>
          </a:prstGeom>
          <a:noFill/>
          <a:ln>
            <a:noFill/>
          </a:ln>
        </p:spPr>
      </p:pic>
      <p:pic>
        <p:nvPicPr>
          <p:cNvPr id="376" name="Google Shape;376;p28" descr="トイレットペーパー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880659" y="2820371"/>
            <a:ext cx="1647038" cy="1658523"/>
          </a:xfrm>
          <a:prstGeom prst="rect">
            <a:avLst/>
          </a:prstGeom>
          <a:noFill/>
          <a:ln>
            <a:noFill/>
          </a:ln>
        </p:spPr>
      </p:pic>
      <p:pic>
        <p:nvPicPr>
          <p:cNvPr id="377" name="Google Shape;377;p28" descr="保存食のイラスト"/>
          <p:cNvPicPr preferRelativeResize="0"/>
          <p:nvPr/>
        </p:nvPicPr>
        <p:blipFill rotWithShape="1">
          <a:blip r:embed="rId4">
            <a:alphaModFix/>
          </a:blip>
          <a:srcRect/>
          <a:stretch/>
        </p:blipFill>
        <p:spPr>
          <a:xfrm>
            <a:off x="234374" y="150986"/>
            <a:ext cx="3469866" cy="3633367"/>
          </a:xfrm>
          <a:prstGeom prst="rect">
            <a:avLst/>
          </a:prstGeom>
          <a:noFill/>
          <a:ln>
            <a:noFill/>
          </a:ln>
        </p:spPr>
      </p:pic>
      <p:pic>
        <p:nvPicPr>
          <p:cNvPr id="378" name="Google Shape;378;p28" descr="懐中電灯のイラスト"/>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426250">
            <a:off x="185130" y="4277891"/>
            <a:ext cx="2068487" cy="2068487"/>
          </a:xfrm>
          <a:prstGeom prst="rect">
            <a:avLst/>
          </a:prstGeom>
          <a:noFill/>
          <a:ln>
            <a:noFill/>
          </a:ln>
        </p:spPr>
      </p:pic>
      <p:pic>
        <p:nvPicPr>
          <p:cNvPr id="379" name="Google Shape;379;p28" descr="絆創膏のイラスト"/>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84422" y="1892198"/>
            <a:ext cx="1290614" cy="1016359"/>
          </a:xfrm>
          <a:prstGeom prst="rect">
            <a:avLst/>
          </a:prstGeom>
          <a:noFill/>
          <a:ln>
            <a:noFill/>
          </a:ln>
        </p:spPr>
      </p:pic>
      <p:pic>
        <p:nvPicPr>
          <p:cNvPr id="380" name="Google Shape;380;p28" descr="包帯のイラスト"/>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646362" y="1787487"/>
            <a:ext cx="1284674" cy="1130514"/>
          </a:xfrm>
          <a:prstGeom prst="rect">
            <a:avLst/>
          </a:prstGeom>
          <a:noFill/>
          <a:ln>
            <a:noFill/>
          </a:ln>
        </p:spPr>
      </p:pic>
      <p:pic>
        <p:nvPicPr>
          <p:cNvPr id="381" name="Google Shape;381;p28" descr="救急箱・薬箱のイラスト"/>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882336" y="79554"/>
            <a:ext cx="1973002" cy="1889150"/>
          </a:xfrm>
          <a:prstGeom prst="rect">
            <a:avLst/>
          </a:prstGeom>
          <a:noFill/>
          <a:ln>
            <a:noFill/>
          </a:ln>
        </p:spPr>
      </p:pic>
      <p:pic>
        <p:nvPicPr>
          <p:cNvPr id="382" name="Google Shape;382;p28" descr="薬のイラスト「粒状の薬・セット」"/>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124122" y="883427"/>
            <a:ext cx="891269" cy="1330252"/>
          </a:xfrm>
          <a:prstGeom prst="rect">
            <a:avLst/>
          </a:prstGeom>
          <a:noFill/>
          <a:ln>
            <a:noFill/>
          </a:ln>
        </p:spPr>
      </p:pic>
      <p:pic>
        <p:nvPicPr>
          <p:cNvPr id="385" name="Google Shape;385;p28" descr="トイレットペーパー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394666" y="3258245"/>
            <a:ext cx="1647038" cy="1658523"/>
          </a:xfrm>
          <a:prstGeom prst="rect">
            <a:avLst/>
          </a:prstGeom>
          <a:noFill/>
          <a:ln>
            <a:noFill/>
          </a:ln>
        </p:spPr>
      </p:pic>
      <p:pic>
        <p:nvPicPr>
          <p:cNvPr id="386" name="Google Shape;386;p28" descr="単5電池のイラスト"/>
          <p:cNvPicPr preferRelativeResize="0"/>
          <p:nvPr/>
        </p:nvPicPr>
        <p:blipFill rotWithShape="1">
          <a:blip r:embed="rId10" cstate="screen">
            <a:alphaModFix/>
            <a:extLst>
              <a:ext uri="{28A0092B-C50C-407E-A947-70E740481C1C}">
                <a14:useLocalDpi xmlns:a14="http://schemas.microsoft.com/office/drawing/2010/main"/>
              </a:ext>
            </a:extLst>
          </a:blip>
          <a:srcRect l="-3226" t="50161"/>
          <a:stretch/>
        </p:blipFill>
        <p:spPr>
          <a:xfrm rot="2134580">
            <a:off x="1371439" y="5561089"/>
            <a:ext cx="510651" cy="821827"/>
          </a:xfrm>
          <a:prstGeom prst="rect">
            <a:avLst/>
          </a:prstGeom>
          <a:noFill/>
          <a:ln>
            <a:noFill/>
          </a:ln>
        </p:spPr>
      </p:pic>
      <p:pic>
        <p:nvPicPr>
          <p:cNvPr id="387" name="Google Shape;387;p28" descr="単5電池のイラスト"/>
          <p:cNvPicPr preferRelativeResize="0"/>
          <p:nvPr/>
        </p:nvPicPr>
        <p:blipFill rotWithShape="1">
          <a:blip r:embed="rId10" cstate="screen">
            <a:alphaModFix/>
            <a:extLst>
              <a:ext uri="{28A0092B-C50C-407E-A947-70E740481C1C}">
                <a14:useLocalDpi xmlns:a14="http://schemas.microsoft.com/office/drawing/2010/main"/>
              </a:ext>
            </a:extLst>
          </a:blip>
          <a:srcRect l="-3226" t="50161"/>
          <a:stretch/>
        </p:blipFill>
        <p:spPr>
          <a:xfrm rot="2134580">
            <a:off x="1961262" y="5401520"/>
            <a:ext cx="510651" cy="821827"/>
          </a:xfrm>
          <a:prstGeom prst="rect">
            <a:avLst/>
          </a:prstGeom>
          <a:noFill/>
          <a:ln>
            <a:noFill/>
          </a:ln>
        </p:spPr>
      </p:pic>
      <p:pic>
        <p:nvPicPr>
          <p:cNvPr id="388" name="Google Shape;388;p28" descr="洋ろうそくのイラスト"/>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088145" y="4911026"/>
            <a:ext cx="618793" cy="1686713"/>
          </a:xfrm>
          <a:prstGeom prst="rect">
            <a:avLst/>
          </a:prstGeom>
          <a:noFill/>
          <a:ln>
            <a:noFill/>
          </a:ln>
        </p:spPr>
      </p:pic>
      <p:pic>
        <p:nvPicPr>
          <p:cNvPr id="389" name="Google Shape;389;p28" descr="マッチのイラスト"/>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093882" y="3846073"/>
            <a:ext cx="1220055" cy="1220055"/>
          </a:xfrm>
          <a:prstGeom prst="rect">
            <a:avLst/>
          </a:prstGeom>
          <a:noFill/>
          <a:ln>
            <a:noFill/>
          </a:ln>
        </p:spPr>
      </p:pic>
      <p:pic>
        <p:nvPicPr>
          <p:cNvPr id="390" name="Google Shape;390;p28" descr="モバイルバッテリーのイラスト"/>
          <p:cNvPicPr preferRelativeResize="0"/>
          <p:nvPr/>
        </p:nvPicPr>
        <p:blipFill rotWithShape="1">
          <a:blip r:embed="rId13">
            <a:alphaModFix/>
          </a:blip>
          <a:srcRect/>
          <a:stretch/>
        </p:blipFill>
        <p:spPr>
          <a:xfrm>
            <a:off x="4196937" y="3781348"/>
            <a:ext cx="2564204" cy="2893970"/>
          </a:xfrm>
          <a:prstGeom prst="rect">
            <a:avLst/>
          </a:prstGeom>
          <a:noFill/>
          <a:ln>
            <a:noFill/>
          </a:ln>
        </p:spPr>
      </p:pic>
      <p:pic>
        <p:nvPicPr>
          <p:cNvPr id="19" name="Google Shape;361;p27" descr="非常用持出袋のイラスト">
            <a:extLst>
              <a:ext uri="{FF2B5EF4-FFF2-40B4-BE49-F238E27FC236}">
                <a16:creationId xmlns:a16="http://schemas.microsoft.com/office/drawing/2014/main" id="{AE13A223-8FF8-4940-874D-B0AE010FC8B7}"/>
              </a:ext>
            </a:extLst>
          </p:cNvPr>
          <p:cNvPicPr preferRelativeResize="0"/>
          <p:nvPr/>
        </p:nvPicPr>
        <p:blipFill rotWithShape="1">
          <a:blip r:embed="rId14">
            <a:alphaModFix/>
          </a:blip>
          <a:srcRect/>
          <a:stretch/>
        </p:blipFill>
        <p:spPr>
          <a:xfrm>
            <a:off x="9202513" y="3809171"/>
            <a:ext cx="2863931" cy="3048829"/>
          </a:xfrm>
          <a:prstGeom prst="rect">
            <a:avLst/>
          </a:prstGeom>
          <a:noFill/>
          <a:ln>
            <a:noFill/>
          </a:ln>
        </p:spPr>
      </p:pic>
      <p:pic>
        <p:nvPicPr>
          <p:cNvPr id="383" name="Google Shape;383;p28" descr="軍手のイラスト"/>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rot="2162092">
            <a:off x="9118642" y="677266"/>
            <a:ext cx="2362182" cy="21707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0"/>
                                        </p:tgtEl>
                                        <p:attrNameLst>
                                          <p:attrName>style.visibility</p:attrName>
                                        </p:attrNameLst>
                                      </p:cBhvr>
                                      <p:to>
                                        <p:strVal val="visible"/>
                                      </p:to>
                                    </p:set>
                                    <p:animEffect transition="in" filter="fade">
                                      <p:cBhvr>
                                        <p:cTn id="12" dur="500"/>
                                        <p:tgtEl>
                                          <p:spTgt spid="380"/>
                                        </p:tgtEl>
                                      </p:cBhvr>
                                    </p:animEffect>
                                  </p:childTnLst>
                                </p:cTn>
                              </p:par>
                              <p:par>
                                <p:cTn id="13" presetID="10" presetClass="entr" presetSubtype="0" fill="hold" nodeType="withEffect">
                                  <p:stCondLst>
                                    <p:cond delay="0"/>
                                  </p:stCondLst>
                                  <p:childTnLst>
                                    <p:set>
                                      <p:cBhvr>
                                        <p:cTn id="14" dur="1" fill="hold">
                                          <p:stCondLst>
                                            <p:cond delay="0"/>
                                          </p:stCondLst>
                                        </p:cTn>
                                        <p:tgtEl>
                                          <p:spTgt spid="379"/>
                                        </p:tgtEl>
                                        <p:attrNameLst>
                                          <p:attrName>style.visibility</p:attrName>
                                        </p:attrNameLst>
                                      </p:cBhvr>
                                      <p:to>
                                        <p:strVal val="visible"/>
                                      </p:to>
                                    </p:set>
                                    <p:animEffect transition="in" filter="fade">
                                      <p:cBhvr>
                                        <p:cTn id="15" dur="500"/>
                                        <p:tgtEl>
                                          <p:spTgt spid="379"/>
                                        </p:tgtEl>
                                      </p:cBhvr>
                                    </p:animEffect>
                                  </p:childTnLst>
                                </p:cTn>
                              </p:par>
                              <p:par>
                                <p:cTn id="16" presetID="10" presetClass="entr" presetSubtype="0" fill="hold" nodeType="withEffect">
                                  <p:stCondLst>
                                    <p:cond delay="0"/>
                                  </p:stCondLst>
                                  <p:childTnLst>
                                    <p:set>
                                      <p:cBhvr>
                                        <p:cTn id="17" dur="1" fill="hold">
                                          <p:stCondLst>
                                            <p:cond delay="0"/>
                                          </p:stCondLst>
                                        </p:cTn>
                                        <p:tgtEl>
                                          <p:spTgt spid="382"/>
                                        </p:tgtEl>
                                        <p:attrNameLst>
                                          <p:attrName>style.visibility</p:attrName>
                                        </p:attrNameLst>
                                      </p:cBhvr>
                                      <p:to>
                                        <p:strVal val="visible"/>
                                      </p:to>
                                    </p:set>
                                    <p:animEffect transition="in" filter="fade">
                                      <p:cBhvr>
                                        <p:cTn id="18" dur="500"/>
                                        <p:tgtEl>
                                          <p:spTgt spid="382"/>
                                        </p:tgtEl>
                                      </p:cBhvr>
                                    </p:animEffect>
                                  </p:childTnLst>
                                </p:cTn>
                              </p:par>
                              <p:par>
                                <p:cTn id="19" presetID="10" presetClass="entr" presetSubtype="0" fill="hold" nodeType="withEffect">
                                  <p:stCondLst>
                                    <p:cond delay="0"/>
                                  </p:stCondLst>
                                  <p:childTnLst>
                                    <p:set>
                                      <p:cBhvr>
                                        <p:cTn id="20" dur="1" fill="hold">
                                          <p:stCondLst>
                                            <p:cond delay="0"/>
                                          </p:stCondLst>
                                        </p:cTn>
                                        <p:tgtEl>
                                          <p:spTgt spid="381"/>
                                        </p:tgtEl>
                                        <p:attrNameLst>
                                          <p:attrName>style.visibility</p:attrName>
                                        </p:attrNameLst>
                                      </p:cBhvr>
                                      <p:to>
                                        <p:strVal val="visible"/>
                                      </p:to>
                                    </p:set>
                                    <p:animEffect transition="in" filter="fade">
                                      <p:cBhvr>
                                        <p:cTn id="21" dur="500"/>
                                        <p:tgtEl>
                                          <p:spTgt spid="38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4"/>
                                        </p:tgtEl>
                                        <p:attrNameLst>
                                          <p:attrName>style.visibility</p:attrName>
                                        </p:attrNameLst>
                                      </p:cBhvr>
                                      <p:to>
                                        <p:strVal val="visible"/>
                                      </p:to>
                                    </p:set>
                                    <p:animEffect transition="in" filter="fade">
                                      <p:cBhvr>
                                        <p:cTn id="26" dur="500"/>
                                        <p:tgtEl>
                                          <p:spTgt spid="374"/>
                                        </p:tgtEl>
                                      </p:cBhvr>
                                    </p:animEffect>
                                  </p:childTnLst>
                                </p:cTn>
                              </p:par>
                              <p:par>
                                <p:cTn id="27" presetID="10" presetClass="entr" presetSubtype="0" fill="hold" nodeType="withEffect">
                                  <p:stCondLst>
                                    <p:cond delay="0"/>
                                  </p:stCondLst>
                                  <p:childTnLst>
                                    <p:set>
                                      <p:cBhvr>
                                        <p:cTn id="28" dur="1" fill="hold">
                                          <p:stCondLst>
                                            <p:cond delay="0"/>
                                          </p:stCondLst>
                                        </p:cTn>
                                        <p:tgtEl>
                                          <p:spTgt spid="375"/>
                                        </p:tgtEl>
                                        <p:attrNameLst>
                                          <p:attrName>style.visibility</p:attrName>
                                        </p:attrNameLst>
                                      </p:cBhvr>
                                      <p:to>
                                        <p:strVal val="visible"/>
                                      </p:to>
                                    </p:set>
                                    <p:animEffect transition="in" filter="fade">
                                      <p:cBhvr>
                                        <p:cTn id="29" dur="500"/>
                                        <p:tgtEl>
                                          <p:spTgt spid="375"/>
                                        </p:tgtEl>
                                      </p:cBhvr>
                                    </p:animEffect>
                                  </p:childTnLst>
                                </p:cTn>
                              </p:par>
                              <p:par>
                                <p:cTn id="30" presetID="10" presetClass="entr" presetSubtype="0" fill="hold" nodeType="withEffect">
                                  <p:stCondLst>
                                    <p:cond delay="0"/>
                                  </p:stCondLst>
                                  <p:childTnLst>
                                    <p:set>
                                      <p:cBhvr>
                                        <p:cTn id="31" dur="1" fill="hold">
                                          <p:stCondLst>
                                            <p:cond delay="0"/>
                                          </p:stCondLst>
                                        </p:cTn>
                                        <p:tgtEl>
                                          <p:spTgt spid="376"/>
                                        </p:tgtEl>
                                        <p:attrNameLst>
                                          <p:attrName>style.visibility</p:attrName>
                                        </p:attrNameLst>
                                      </p:cBhvr>
                                      <p:to>
                                        <p:strVal val="visible"/>
                                      </p:to>
                                    </p:set>
                                    <p:animEffect transition="in" filter="fade">
                                      <p:cBhvr>
                                        <p:cTn id="32" dur="500"/>
                                        <p:tgtEl>
                                          <p:spTgt spid="376"/>
                                        </p:tgtEl>
                                      </p:cBhvr>
                                    </p:animEffect>
                                  </p:childTnLst>
                                </p:cTn>
                              </p:par>
                              <p:par>
                                <p:cTn id="33" presetID="10" presetClass="entr" presetSubtype="0" fill="hold" nodeType="withEffect">
                                  <p:stCondLst>
                                    <p:cond delay="0"/>
                                  </p:stCondLst>
                                  <p:childTnLst>
                                    <p:set>
                                      <p:cBhvr>
                                        <p:cTn id="34" dur="1" fill="hold">
                                          <p:stCondLst>
                                            <p:cond delay="0"/>
                                          </p:stCondLst>
                                        </p:cTn>
                                        <p:tgtEl>
                                          <p:spTgt spid="385"/>
                                        </p:tgtEl>
                                        <p:attrNameLst>
                                          <p:attrName>style.visibility</p:attrName>
                                        </p:attrNameLst>
                                      </p:cBhvr>
                                      <p:to>
                                        <p:strVal val="visible"/>
                                      </p:to>
                                    </p:set>
                                    <p:animEffect transition="in" filter="fade">
                                      <p:cBhvr>
                                        <p:cTn id="35" dur="500"/>
                                        <p:tgtEl>
                                          <p:spTgt spid="38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3"/>
                                        </p:tgtEl>
                                        <p:attrNameLst>
                                          <p:attrName>style.visibility</p:attrName>
                                        </p:attrNameLst>
                                      </p:cBhvr>
                                      <p:to>
                                        <p:strVal val="visible"/>
                                      </p:to>
                                    </p:set>
                                    <p:animEffect transition="in" filter="fade">
                                      <p:cBhvr>
                                        <p:cTn id="40" dur="500"/>
                                        <p:tgtEl>
                                          <p:spTgt spid="38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8"/>
                                        </p:tgtEl>
                                        <p:attrNameLst>
                                          <p:attrName>style.visibility</p:attrName>
                                        </p:attrNameLst>
                                      </p:cBhvr>
                                      <p:to>
                                        <p:strVal val="visible"/>
                                      </p:to>
                                    </p:set>
                                    <p:animEffect transition="in" filter="fade">
                                      <p:cBhvr>
                                        <p:cTn id="45" dur="500"/>
                                        <p:tgtEl>
                                          <p:spTgt spid="378"/>
                                        </p:tgtEl>
                                      </p:cBhvr>
                                    </p:animEffect>
                                  </p:childTnLst>
                                </p:cTn>
                              </p:par>
                              <p:par>
                                <p:cTn id="46" presetID="10" presetClass="entr" presetSubtype="0" fill="hold" nodeType="withEffect">
                                  <p:stCondLst>
                                    <p:cond delay="0"/>
                                  </p:stCondLst>
                                  <p:childTnLst>
                                    <p:set>
                                      <p:cBhvr>
                                        <p:cTn id="47" dur="1" fill="hold">
                                          <p:stCondLst>
                                            <p:cond delay="0"/>
                                          </p:stCondLst>
                                        </p:cTn>
                                        <p:tgtEl>
                                          <p:spTgt spid="386"/>
                                        </p:tgtEl>
                                        <p:attrNameLst>
                                          <p:attrName>style.visibility</p:attrName>
                                        </p:attrNameLst>
                                      </p:cBhvr>
                                      <p:to>
                                        <p:strVal val="visible"/>
                                      </p:to>
                                    </p:set>
                                    <p:animEffect transition="in" filter="fade">
                                      <p:cBhvr>
                                        <p:cTn id="48" dur="500"/>
                                        <p:tgtEl>
                                          <p:spTgt spid="386"/>
                                        </p:tgtEl>
                                      </p:cBhvr>
                                    </p:animEffect>
                                  </p:childTnLst>
                                </p:cTn>
                              </p:par>
                              <p:par>
                                <p:cTn id="49" presetID="10" presetClass="entr" presetSubtype="0" fill="hold" nodeType="withEffect">
                                  <p:stCondLst>
                                    <p:cond delay="0"/>
                                  </p:stCondLst>
                                  <p:childTnLst>
                                    <p:set>
                                      <p:cBhvr>
                                        <p:cTn id="50" dur="1" fill="hold">
                                          <p:stCondLst>
                                            <p:cond delay="0"/>
                                          </p:stCondLst>
                                        </p:cTn>
                                        <p:tgtEl>
                                          <p:spTgt spid="387"/>
                                        </p:tgtEl>
                                        <p:attrNameLst>
                                          <p:attrName>style.visibility</p:attrName>
                                        </p:attrNameLst>
                                      </p:cBhvr>
                                      <p:to>
                                        <p:strVal val="visible"/>
                                      </p:to>
                                    </p:set>
                                    <p:animEffect transition="in" filter="fade">
                                      <p:cBhvr>
                                        <p:cTn id="51" dur="500"/>
                                        <p:tgtEl>
                                          <p:spTgt spid="387"/>
                                        </p:tgtEl>
                                      </p:cBhvr>
                                    </p:animEffect>
                                  </p:childTnLst>
                                </p:cTn>
                              </p:par>
                              <p:par>
                                <p:cTn id="52" presetID="10" presetClass="entr" presetSubtype="0" fill="hold" nodeType="withEffect">
                                  <p:stCondLst>
                                    <p:cond delay="0"/>
                                  </p:stCondLst>
                                  <p:childTnLst>
                                    <p:set>
                                      <p:cBhvr>
                                        <p:cTn id="53" dur="1" fill="hold">
                                          <p:stCondLst>
                                            <p:cond delay="0"/>
                                          </p:stCondLst>
                                        </p:cTn>
                                        <p:tgtEl>
                                          <p:spTgt spid="388"/>
                                        </p:tgtEl>
                                        <p:attrNameLst>
                                          <p:attrName>style.visibility</p:attrName>
                                        </p:attrNameLst>
                                      </p:cBhvr>
                                      <p:to>
                                        <p:strVal val="visible"/>
                                      </p:to>
                                    </p:set>
                                    <p:animEffect transition="in" filter="fade">
                                      <p:cBhvr>
                                        <p:cTn id="54" dur="500"/>
                                        <p:tgtEl>
                                          <p:spTgt spid="388"/>
                                        </p:tgtEl>
                                      </p:cBhvr>
                                    </p:animEffect>
                                  </p:childTnLst>
                                </p:cTn>
                              </p:par>
                              <p:par>
                                <p:cTn id="55" presetID="10" presetClass="entr" presetSubtype="0" fill="hold" nodeType="withEffect">
                                  <p:stCondLst>
                                    <p:cond delay="0"/>
                                  </p:stCondLst>
                                  <p:childTnLst>
                                    <p:set>
                                      <p:cBhvr>
                                        <p:cTn id="56" dur="1" fill="hold">
                                          <p:stCondLst>
                                            <p:cond delay="0"/>
                                          </p:stCondLst>
                                        </p:cTn>
                                        <p:tgtEl>
                                          <p:spTgt spid="389"/>
                                        </p:tgtEl>
                                        <p:attrNameLst>
                                          <p:attrName>style.visibility</p:attrName>
                                        </p:attrNameLst>
                                      </p:cBhvr>
                                      <p:to>
                                        <p:strVal val="visible"/>
                                      </p:to>
                                    </p:set>
                                    <p:animEffect transition="in" filter="fade">
                                      <p:cBhvr>
                                        <p:cTn id="57" dur="500"/>
                                        <p:tgtEl>
                                          <p:spTgt spid="38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90"/>
                                        </p:tgtEl>
                                        <p:attrNameLst>
                                          <p:attrName>style.visibility</p:attrName>
                                        </p:attrNameLst>
                                      </p:cBhvr>
                                      <p:to>
                                        <p:strVal val="visible"/>
                                      </p:to>
                                    </p:set>
                                    <p:animEffect transition="in" filter="fade">
                                      <p:cBhvr>
                                        <p:cTn id="62" dur="500"/>
                                        <p:tgtEl>
                                          <p:spTgt spid="39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5" name="Google Shape;404;p3"/>
          <p:cNvSpPr/>
          <p:nvPr/>
        </p:nvSpPr>
        <p:spPr>
          <a:xfrm>
            <a:off x="0" y="0"/>
            <a:ext cx="3222702" cy="6854792"/>
          </a:xfrm>
          <a:prstGeom prst="rect">
            <a:avLst/>
          </a:prstGeom>
          <a:solidFill>
            <a:srgbClr val="B33E1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Mục</a:t>
            </a:r>
            <a:r>
              <a:rPr lang="en-US" altLang="ja-JP" sz="4000">
                <a:solidFill>
                  <a:srgbClr val="FFFFFF"/>
                </a:solidFill>
              </a:rPr>
              <a:t> </a:t>
            </a:r>
            <a:r>
              <a:rPr lang="en-US" altLang="ja-JP" sz="4000" err="1">
                <a:solidFill>
                  <a:srgbClr val="FFFFFF"/>
                </a:solidFill>
              </a:rPr>
              <a:t>tiêu</a:t>
            </a:r>
            <a:r>
              <a:rPr lang="en-US" altLang="ja-JP" sz="4000">
                <a:solidFill>
                  <a:srgbClr val="FFFFFF"/>
                </a:solidFill>
              </a:rPr>
              <a:t> </a:t>
            </a:r>
            <a:r>
              <a:rPr lang="en-US" altLang="ja-JP" sz="4000" err="1">
                <a:solidFill>
                  <a:srgbClr val="FFFFFF"/>
                </a:solidFill>
              </a:rPr>
              <a:t>của</a:t>
            </a:r>
            <a:r>
              <a:rPr lang="en-US" altLang="ja-JP" sz="4000">
                <a:solidFill>
                  <a:srgbClr val="FFFFFF"/>
                </a:solidFill>
              </a:rPr>
              <a:t> </a:t>
            </a:r>
            <a:r>
              <a:rPr lang="en-US" altLang="ja-JP" sz="4000" err="1">
                <a:solidFill>
                  <a:srgbClr val="FFFFFF"/>
                </a:solidFill>
              </a:rPr>
              <a:t>hôm</a:t>
            </a:r>
            <a:r>
              <a:rPr lang="en-US" altLang="ja-JP" sz="4000">
                <a:solidFill>
                  <a:srgbClr val="FFFFFF"/>
                </a:solidFill>
              </a:rPr>
              <a:t> nay</a:t>
            </a:r>
            <a:endParaRPr sz="4000" b="0" i="0" u="none" strike="noStrike" cap="none">
              <a:solidFill>
                <a:srgbClr val="FFFFFF"/>
              </a:solidFill>
              <a:latin typeface="Arial"/>
              <a:ea typeface="Arial"/>
              <a:cs typeface="Arial"/>
              <a:sym typeface="Arial"/>
            </a:endParaRPr>
          </a:p>
        </p:txBody>
      </p:sp>
      <p:sp>
        <p:nvSpPr>
          <p:cNvPr id="6" name="Google Shape;403;p3"/>
          <p:cNvSpPr txBox="1"/>
          <p:nvPr/>
        </p:nvSpPr>
        <p:spPr>
          <a:xfrm>
            <a:off x="3361303" y="1990995"/>
            <a:ext cx="8694420" cy="2862282"/>
          </a:xfrm>
          <a:prstGeom prst="rect">
            <a:avLst/>
          </a:prstGeom>
          <a:noFill/>
          <a:ln>
            <a:noFill/>
          </a:ln>
        </p:spPr>
        <p:txBody>
          <a:bodyPr spcFirstLastPara="1" wrap="square" lIns="91425" tIns="45700" rIns="91425" bIns="45700" anchor="t" anchorCtr="0">
            <a:spAutoFit/>
          </a:bodyPr>
          <a:lstStyle/>
          <a:p>
            <a:pPr lvl="0">
              <a:buSzPts val="3600"/>
            </a:pPr>
            <a:r>
              <a:rPr lang="ja-JP" sz="3600" b="1" i="0" u="none" strike="noStrike" cap="none">
                <a:solidFill>
                  <a:srgbClr val="000000"/>
                </a:solidFill>
                <a:latin typeface="Arial"/>
                <a:ea typeface="Arial"/>
                <a:cs typeface="Arial"/>
                <a:sym typeface="Arial"/>
              </a:rPr>
              <a:t>◆</a:t>
            </a:r>
            <a:r>
              <a:rPr lang="vi-VN" altLang="ja-JP" sz="3600" b="1"/>
              <a:t>Biết được những biện pháp ứng phó phù hợp khi xảy ra thiên tai.</a:t>
            </a:r>
            <a:endParaRPr lang="en-US" altLang="ja-JP" sz="3600" b="1"/>
          </a:p>
          <a:p>
            <a:pPr lvl="0">
              <a:buSzPts val="3600"/>
            </a:pPr>
            <a:endParaRPr sz="3600" b="1" i="0" u="none" strike="noStrike" cap="none">
              <a:solidFill>
                <a:srgbClr val="000000"/>
              </a:solidFill>
              <a:latin typeface="Arial"/>
              <a:ea typeface="Arial"/>
              <a:cs typeface="Arial"/>
              <a:sym typeface="Arial"/>
            </a:endParaRPr>
          </a:p>
          <a:p>
            <a:pPr lvl="0">
              <a:buSzPts val="3600"/>
            </a:pPr>
            <a:r>
              <a:rPr lang="ja-JP" sz="3600" b="1" i="0" u="none" strike="noStrike" cap="none">
                <a:solidFill>
                  <a:srgbClr val="000000"/>
                </a:solidFill>
                <a:latin typeface="Arial"/>
                <a:ea typeface="Arial"/>
                <a:cs typeface="Arial"/>
                <a:sym typeface="Arial"/>
              </a:rPr>
              <a:t>◆</a:t>
            </a:r>
            <a:r>
              <a:rPr lang="en-US" altLang="ja-JP" sz="3600" b="1"/>
              <a:t>B</a:t>
            </a:r>
            <a:r>
              <a:rPr lang="vi-VN" altLang="ja-JP" sz="3600" b="1"/>
              <a:t>iết những việc cần thiết phải phòng bị trước khi có thiên tai.</a:t>
            </a:r>
            <a:endParaRPr/>
          </a:p>
        </p:txBody>
      </p:sp>
      <p:sp>
        <p:nvSpPr>
          <p:cNvPr id="7"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１</a:t>
            </a:r>
            <a:endParaRPr/>
          </a:p>
        </p:txBody>
      </p:sp>
    </p:spTree>
    <p:extLst>
      <p:ext uri="{BB962C8B-B14F-4D97-AF65-F5344CB8AC3E}">
        <p14:creationId xmlns:p14="http://schemas.microsoft.com/office/powerpoint/2010/main" val="19969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9" descr="外出の準備をして寝る人のイラスト"/>
          <p:cNvPicPr preferRelativeResize="0"/>
          <p:nvPr/>
        </p:nvPicPr>
        <p:blipFill rotWithShape="1">
          <a:blip r:embed="rId3">
            <a:alphaModFix/>
          </a:blip>
          <a:srcRect/>
          <a:stretch/>
        </p:blipFill>
        <p:spPr>
          <a:xfrm>
            <a:off x="2425543" y="0"/>
            <a:ext cx="7340914" cy="6858000"/>
          </a:xfrm>
          <a:prstGeom prst="rect">
            <a:avLst/>
          </a:prstGeom>
          <a:noFill/>
          <a:ln>
            <a:noFill/>
          </a:ln>
        </p:spPr>
      </p:pic>
      <p:pic>
        <p:nvPicPr>
          <p:cNvPr id="12290" name="Picture 2" descr="スニーカーのイラスト（靴）">
            <a:extLst>
              <a:ext uri="{FF2B5EF4-FFF2-40B4-BE49-F238E27FC236}">
                <a16:creationId xmlns:a16="http://schemas.microsoft.com/office/drawing/2014/main" id="{573AFE51-0159-4A58-AB0D-DA4B4ECA3E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73582">
            <a:off x="3171978" y="3494253"/>
            <a:ext cx="1392357" cy="1124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0"/>
          <p:cNvSpPr/>
          <p:nvPr/>
        </p:nvSpPr>
        <p:spPr>
          <a:xfrm>
            <a:off x="262950" y="1160585"/>
            <a:ext cx="3510584" cy="3447501"/>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3" name="Google Shape;403;p30" descr="何が何だかわからない人のイラスト（男性）"/>
          <p:cNvPicPr preferRelativeResize="0"/>
          <p:nvPr/>
        </p:nvPicPr>
        <p:blipFill rotWithShape="1">
          <a:blip r:embed="rId3">
            <a:alphaModFix/>
          </a:blip>
          <a:srcRect/>
          <a:stretch/>
        </p:blipFill>
        <p:spPr>
          <a:xfrm>
            <a:off x="654411" y="1261187"/>
            <a:ext cx="2727662" cy="3266661"/>
          </a:xfrm>
          <a:prstGeom prst="rect">
            <a:avLst/>
          </a:prstGeom>
          <a:noFill/>
          <a:ln>
            <a:noFill/>
          </a:ln>
        </p:spPr>
      </p:pic>
      <p:pic>
        <p:nvPicPr>
          <p:cNvPr id="404" name="Google Shape;404;p30" descr="日本語を学ぶ人のイラスト（男性）"/>
          <p:cNvPicPr preferRelativeResize="0"/>
          <p:nvPr/>
        </p:nvPicPr>
        <p:blipFill rotWithShape="1">
          <a:blip r:embed="rId4">
            <a:alphaModFix/>
          </a:blip>
          <a:srcRect/>
          <a:stretch/>
        </p:blipFill>
        <p:spPr>
          <a:xfrm>
            <a:off x="4021348" y="2571452"/>
            <a:ext cx="2858105" cy="4035944"/>
          </a:xfrm>
          <a:prstGeom prst="rect">
            <a:avLst/>
          </a:prstGeom>
          <a:noFill/>
          <a:ln>
            <a:noFill/>
          </a:ln>
        </p:spPr>
      </p:pic>
      <p:pic>
        <p:nvPicPr>
          <p:cNvPr id="405" name="Google Shape;405;p30" descr="スマホの画面を見せる人のイラスト（作業服・男性）"/>
          <p:cNvPicPr preferRelativeResize="0"/>
          <p:nvPr/>
        </p:nvPicPr>
        <p:blipFill rotWithShape="1">
          <a:blip r:embed="rId5">
            <a:alphaModFix/>
          </a:blip>
          <a:srcRect/>
          <a:stretch/>
        </p:blipFill>
        <p:spPr>
          <a:xfrm flipH="1">
            <a:off x="7127267" y="2448299"/>
            <a:ext cx="3821978" cy="4159097"/>
          </a:xfrm>
          <a:prstGeom prst="rect">
            <a:avLst/>
          </a:prstGeom>
          <a:noFill/>
          <a:ln>
            <a:noFill/>
          </a:ln>
        </p:spPr>
      </p:pic>
      <p:sp>
        <p:nvSpPr>
          <p:cNvPr id="406" name="Google Shape;406;p30"/>
          <p:cNvSpPr/>
          <p:nvPr/>
        </p:nvSpPr>
        <p:spPr>
          <a:xfrm>
            <a:off x="7310488" y="355165"/>
            <a:ext cx="4227101" cy="1587500"/>
          </a:xfrm>
          <a:prstGeom prst="wedgeRoundRectCallout">
            <a:avLst>
              <a:gd name="adj1" fmla="val 24437"/>
              <a:gd name="adj2" fmla="val 142068"/>
              <a:gd name="adj3"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30"/>
          <p:cNvSpPr txBox="1"/>
          <p:nvPr/>
        </p:nvSpPr>
        <p:spPr>
          <a:xfrm>
            <a:off x="7420896" y="636243"/>
            <a:ext cx="40062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chemeClr val="dk1"/>
                </a:solidFill>
                <a:latin typeface="Arial"/>
                <a:ea typeface="Arial"/>
                <a:cs typeface="Arial"/>
                <a:sym typeface="Arial"/>
              </a:rPr>
              <a:t>Tiếng Việt</a:t>
            </a:r>
            <a:endParaRPr sz="6000" b="1">
              <a:solidFill>
                <a:schemeClr val="dk1"/>
              </a:solidFill>
              <a:latin typeface="Arial"/>
              <a:ea typeface="Arial"/>
              <a:cs typeface="Arial"/>
              <a:sym typeface="Arial"/>
            </a:endParaRPr>
          </a:p>
        </p:txBody>
      </p:sp>
      <p:sp>
        <p:nvSpPr>
          <p:cNvPr id="9" name="テキスト ボックス 8">
            <a:extLst>
              <a:ext uri="{FF2B5EF4-FFF2-40B4-BE49-F238E27FC236}">
                <a16:creationId xmlns:a16="http://schemas.microsoft.com/office/drawing/2014/main" id="{AA2EA108-0EBD-4641-92AD-7BC1D635EBDB}"/>
              </a:ext>
            </a:extLst>
          </p:cNvPr>
          <p:cNvSpPr txBox="1"/>
          <p:nvPr/>
        </p:nvSpPr>
        <p:spPr>
          <a:xfrm>
            <a:off x="0" y="78786"/>
            <a:ext cx="6696512" cy="707886"/>
          </a:xfrm>
          <a:prstGeom prst="rect">
            <a:avLst/>
          </a:prstGeom>
          <a:noFill/>
        </p:spPr>
        <p:txBody>
          <a:bodyPr wrap="square">
            <a:spAutoFit/>
          </a:bodyPr>
          <a:lstStyle/>
          <a:p>
            <a:r>
              <a:rPr kumimoji="1" lang="ja-JP" altLang="en-US" sz="4000" b="1"/>
              <a:t>③</a:t>
            </a:r>
            <a:r>
              <a:rPr kumimoji="1" lang="en-US" altLang="ja-JP" sz="4000" b="1" err="1"/>
              <a:t>Không</a:t>
            </a:r>
            <a:r>
              <a:rPr kumimoji="1" lang="en-US" altLang="ja-JP" sz="4000" b="1"/>
              <a:t> </a:t>
            </a:r>
            <a:r>
              <a:rPr kumimoji="1" lang="en-US" altLang="ja-JP" sz="4000" b="1" err="1"/>
              <a:t>hiểu</a:t>
            </a:r>
            <a:r>
              <a:rPr kumimoji="1" lang="ja-JP" altLang="en-US" sz="4000" b="1"/>
              <a:t> </a:t>
            </a:r>
            <a:r>
              <a:rPr kumimoji="1" lang="en-US" altLang="ja-JP" sz="4000" b="1" err="1"/>
              <a:t>tiếng</a:t>
            </a:r>
            <a:r>
              <a:rPr kumimoji="1" lang="en-US" altLang="ja-JP" sz="4000" b="1"/>
              <a:t> </a:t>
            </a:r>
            <a:r>
              <a:rPr kumimoji="1" lang="en-US" altLang="ja-JP" sz="4000" b="1" err="1"/>
              <a:t>Nhật</a:t>
            </a:r>
            <a:endParaRPr kumimoji="1" lang="ja-JP" altLang="en-US" sz="4000" b="1"/>
          </a:p>
        </p:txBody>
      </p:sp>
    </p:spTree>
    <p:extLst>
      <p:ext uri="{BB962C8B-B14F-4D97-AF65-F5344CB8AC3E}">
        <p14:creationId xmlns:p14="http://schemas.microsoft.com/office/powerpoint/2010/main" val="333037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6"/>
                                        </p:tgtEl>
                                        <p:attrNameLst>
                                          <p:attrName>style.visibility</p:attrName>
                                        </p:attrNameLst>
                                      </p:cBhvr>
                                      <p:to>
                                        <p:strVal val="visible"/>
                                      </p:to>
                                    </p:set>
                                    <p:animEffect transition="in" filter="fade">
                                      <p:cBhvr>
                                        <p:cTn id="15" dur="1000"/>
                                        <p:tgtEl>
                                          <p:spTgt spid="40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7"/>
                                        </p:tgtEl>
                                        <p:attrNameLst>
                                          <p:attrName>style.visibility</p:attrName>
                                        </p:attrNameLst>
                                      </p:cBhvr>
                                      <p:to>
                                        <p:strVal val="visible"/>
                                      </p:to>
                                    </p:set>
                                    <p:animEffect transition="in" filter="fade">
                                      <p:cBhvr>
                                        <p:cTn id="18"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animBg="1"/>
      <p:bldP spid="40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31"/>
          <p:cNvPicPr preferRelativeResize="0"/>
          <p:nvPr/>
        </p:nvPicPr>
        <p:blipFill rotWithShape="1">
          <a:blip r:embed="rId3" cstate="screen">
            <a:alphaModFix/>
            <a:extLst>
              <a:ext uri="{28A0092B-C50C-407E-A947-70E740481C1C}">
                <a14:useLocalDpi xmlns:a14="http://schemas.microsoft.com/office/drawing/2010/main"/>
              </a:ext>
            </a:extLst>
          </a:blip>
          <a:srcRect r="-146"/>
          <a:stretch/>
        </p:blipFill>
        <p:spPr>
          <a:xfrm>
            <a:off x="1683695" y="393700"/>
            <a:ext cx="8966200" cy="6070600"/>
          </a:xfrm>
          <a:prstGeom prst="rect">
            <a:avLst/>
          </a:prstGeom>
          <a:noFill/>
          <a:ln w="9525" cap="flat" cmpd="sng">
            <a:solidFill>
              <a:schemeClr val="dk1"/>
            </a:solidFill>
            <a:prstDash val="solid"/>
            <a:round/>
            <a:headEnd type="none" w="sm" len="sm"/>
            <a:tailEnd type="none" w="sm" len="sm"/>
          </a:ln>
        </p:spPr>
      </p:pic>
      <p:sp>
        <p:nvSpPr>
          <p:cNvPr id="414" name="Google Shape;414;p31"/>
          <p:cNvSpPr/>
          <p:nvPr/>
        </p:nvSpPr>
        <p:spPr>
          <a:xfrm rot="2515352">
            <a:off x="9170677" y="2966105"/>
            <a:ext cx="2465167" cy="2609202"/>
          </a:xfrm>
          <a:prstGeom prst="downArrow">
            <a:avLst>
              <a:gd name="adj1" fmla="val 50000"/>
              <a:gd name="adj2" fmla="val 50000"/>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FF00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10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40CA8F3B-3869-4099-A54B-B047CF4168FD}"/>
              </a:ext>
            </a:extLst>
          </p:cNvPr>
          <p:cNvSpPr/>
          <p:nvPr/>
        </p:nvSpPr>
        <p:spPr>
          <a:xfrm>
            <a:off x="4665928" y="327074"/>
            <a:ext cx="2795339" cy="5855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グラフィカル ユーザー インターフェイス, テキスト, アプリケーション&#10;&#10;自動的に生成された説明">
            <a:extLst>
              <a:ext uri="{FF2B5EF4-FFF2-40B4-BE49-F238E27FC236}">
                <a16:creationId xmlns:a16="http://schemas.microsoft.com/office/drawing/2014/main" id="{DB029470-133B-4E78-9946-9913359688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8360" y="311862"/>
            <a:ext cx="2795339" cy="5855309"/>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5FD836F6-958E-4440-AEDF-F5EC6274B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0048" y="311863"/>
            <a:ext cx="2847806" cy="5922381"/>
          </a:xfrm>
          <a:prstGeom prst="rect">
            <a:avLst/>
          </a:prstGeom>
        </p:spPr>
      </p:pic>
      <p:pic>
        <p:nvPicPr>
          <p:cNvPr id="3" name="図 2" descr="グラフィカル ユーザー インターフェイス, アプリケーション&#10;&#10;自動的に生成された説明">
            <a:extLst>
              <a:ext uri="{FF2B5EF4-FFF2-40B4-BE49-F238E27FC236}">
                <a16:creationId xmlns:a16="http://schemas.microsoft.com/office/drawing/2014/main" id="{F01D1DCF-F45B-484B-B87A-D413664840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615" y="269822"/>
            <a:ext cx="2795339" cy="5813269"/>
          </a:xfrm>
          <a:prstGeom prst="rect">
            <a:avLst/>
          </a:prstGeom>
        </p:spPr>
      </p:pic>
      <p:sp>
        <p:nvSpPr>
          <p:cNvPr id="9" name="Google Shape;423;p32"/>
          <p:cNvSpPr/>
          <p:nvPr/>
        </p:nvSpPr>
        <p:spPr>
          <a:xfrm>
            <a:off x="4878478" y="612557"/>
            <a:ext cx="1310322" cy="30955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423;p32"/>
          <p:cNvSpPr/>
          <p:nvPr/>
        </p:nvSpPr>
        <p:spPr>
          <a:xfrm>
            <a:off x="1093076" y="491154"/>
            <a:ext cx="2015066" cy="422637"/>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423;p32"/>
          <p:cNvSpPr/>
          <p:nvPr/>
        </p:nvSpPr>
        <p:spPr>
          <a:xfrm>
            <a:off x="4718313" y="1470766"/>
            <a:ext cx="2453625" cy="29996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 name="上矢印 12"/>
          <p:cNvSpPr/>
          <p:nvPr/>
        </p:nvSpPr>
        <p:spPr>
          <a:xfrm>
            <a:off x="1496903" y="955831"/>
            <a:ext cx="548640" cy="7603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上矢印 14"/>
          <p:cNvSpPr/>
          <p:nvPr/>
        </p:nvSpPr>
        <p:spPr>
          <a:xfrm>
            <a:off x="10677206" y="1957625"/>
            <a:ext cx="548640" cy="7603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4007772" y="2020497"/>
            <a:ext cx="1953904" cy="1922795"/>
            <a:chOff x="3982372" y="1601397"/>
            <a:chExt cx="1953904" cy="1922795"/>
          </a:xfrm>
        </p:grpSpPr>
        <p:sp>
          <p:nvSpPr>
            <p:cNvPr id="17" name="四角形吹き出し 16"/>
            <p:cNvSpPr/>
            <p:nvPr/>
          </p:nvSpPr>
          <p:spPr>
            <a:xfrm>
              <a:off x="3982372" y="1601397"/>
              <a:ext cx="1953904" cy="1922795"/>
            </a:xfrm>
            <a:prstGeom prst="wedgeRectCallout">
              <a:avLst>
                <a:gd name="adj1" fmla="val -2491"/>
                <a:gd name="adj2" fmla="val -66542"/>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6" name="Google Shape;413;p3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56993" y="1671522"/>
              <a:ext cx="1590577" cy="1782543"/>
            </a:xfrm>
            <a:prstGeom prst="rect">
              <a:avLst/>
            </a:prstGeom>
            <a:noFill/>
            <a:ln w="9525" cap="flat" cmpd="sng">
              <a:solidFill>
                <a:schemeClr val="dk1"/>
              </a:solidFill>
              <a:prstDash val="solid"/>
              <a:round/>
              <a:headEnd type="none" w="sm" len="sm"/>
              <a:tailEnd type="none" w="sm" len="sm"/>
            </a:ln>
          </p:spPr>
        </p:pic>
      </p:grpSp>
      <p:sp>
        <p:nvSpPr>
          <p:cNvPr id="22" name="正方形/長方形 21">
            <a:extLst>
              <a:ext uri="{FF2B5EF4-FFF2-40B4-BE49-F238E27FC236}">
                <a16:creationId xmlns:a16="http://schemas.microsoft.com/office/drawing/2014/main" id="{460DE968-AB86-4702-8A27-539BE8D08D0D}"/>
              </a:ext>
            </a:extLst>
          </p:cNvPr>
          <p:cNvSpPr/>
          <p:nvPr/>
        </p:nvSpPr>
        <p:spPr>
          <a:xfrm>
            <a:off x="906615" y="269822"/>
            <a:ext cx="2795339" cy="5855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AD21F84-171A-4987-BF94-40779AD3CFB5}"/>
              </a:ext>
            </a:extLst>
          </p:cNvPr>
          <p:cNvSpPr/>
          <p:nvPr/>
        </p:nvSpPr>
        <p:spPr>
          <a:xfrm>
            <a:off x="8497616" y="340439"/>
            <a:ext cx="2840319" cy="5855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423;p32"/>
          <p:cNvSpPr/>
          <p:nvPr/>
        </p:nvSpPr>
        <p:spPr>
          <a:xfrm>
            <a:off x="10329992" y="1489366"/>
            <a:ext cx="1283939" cy="468259"/>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8243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P spid="13" grpId="0" animBg="1"/>
      <p:bldP spid="15"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6342" y="313899"/>
            <a:ext cx="3297703" cy="6544101"/>
          </a:xfrm>
          <a:prstGeom prst="rect">
            <a:avLst/>
          </a:prstGeom>
          <a:noFill/>
          <a:ln>
            <a:noFill/>
          </a:ln>
        </p:spPr>
      </p:pic>
      <p:pic>
        <p:nvPicPr>
          <p:cNvPr id="421" name="Google Shape;421;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21960" y="313900"/>
            <a:ext cx="3297703" cy="6544100"/>
          </a:xfrm>
          <a:prstGeom prst="rect">
            <a:avLst/>
          </a:prstGeom>
          <a:noFill/>
          <a:ln>
            <a:noFill/>
          </a:ln>
        </p:spPr>
      </p:pic>
      <p:pic>
        <p:nvPicPr>
          <p:cNvPr id="422" name="Google Shape;422;p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27578" y="313900"/>
            <a:ext cx="3297703" cy="6571397"/>
          </a:xfrm>
          <a:prstGeom prst="rect">
            <a:avLst/>
          </a:prstGeom>
          <a:noFill/>
          <a:ln>
            <a:noFill/>
          </a:ln>
        </p:spPr>
      </p:pic>
      <p:sp>
        <p:nvSpPr>
          <p:cNvPr id="423" name="Google Shape;423;p32"/>
          <p:cNvSpPr/>
          <p:nvPr/>
        </p:nvSpPr>
        <p:spPr>
          <a:xfrm>
            <a:off x="216341" y="3698544"/>
            <a:ext cx="3297703" cy="450376"/>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4" name="Google Shape;424;p32"/>
          <p:cNvSpPr/>
          <p:nvPr/>
        </p:nvSpPr>
        <p:spPr>
          <a:xfrm>
            <a:off x="4221960" y="4790364"/>
            <a:ext cx="3297703" cy="450376"/>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5" name="Google Shape;425;p32"/>
          <p:cNvSpPr/>
          <p:nvPr/>
        </p:nvSpPr>
        <p:spPr>
          <a:xfrm>
            <a:off x="8051167" y="2695434"/>
            <a:ext cx="3650523" cy="1228298"/>
          </a:xfrm>
          <a:prstGeom prst="wedgeRoundRectCallout">
            <a:avLst>
              <a:gd name="adj1" fmla="val -24572"/>
              <a:gd name="adj2" fmla="val -84335"/>
              <a:gd name="adj3" fmla="val 16667"/>
            </a:avLst>
          </a:prstGeom>
          <a:solidFill>
            <a:schemeClr val="lt1"/>
          </a:solid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600">
                <a:solidFill>
                  <a:schemeClr val="dk1"/>
                </a:solidFill>
              </a:rPr>
              <a:t>N</a:t>
            </a:r>
            <a:r>
              <a:rPr lang="vi-VN" sz="3600">
                <a:solidFill>
                  <a:schemeClr val="dk1"/>
                </a:solidFill>
              </a:rPr>
              <a:t>ơi bạn </a:t>
            </a:r>
            <a:r>
              <a:rPr lang="en-US" sz="3600" err="1">
                <a:solidFill>
                  <a:schemeClr val="dk1"/>
                </a:solidFill>
              </a:rPr>
              <a:t>sẽ</a:t>
            </a:r>
            <a:r>
              <a:rPr lang="en-US" sz="3600">
                <a:solidFill>
                  <a:schemeClr val="dk1"/>
                </a:solidFill>
              </a:rPr>
              <a:t> </a:t>
            </a:r>
            <a:r>
              <a:rPr lang="en-US" sz="3600" err="1">
                <a:solidFill>
                  <a:schemeClr val="dk1"/>
                </a:solidFill>
              </a:rPr>
              <a:t>sống</a:t>
            </a:r>
            <a:r>
              <a:rPr lang="en-US" sz="3600">
                <a:solidFill>
                  <a:schemeClr val="dk1"/>
                </a:solidFill>
              </a:rPr>
              <a:t> ở Nhật</a:t>
            </a:r>
            <a:endParaRPr sz="3600">
              <a:solidFill>
                <a:schemeClr val="dk1"/>
              </a:solidFill>
              <a:latin typeface="Arial"/>
              <a:ea typeface="Arial"/>
              <a:cs typeface="Arial"/>
              <a:sym typeface="Arial"/>
            </a:endParaRPr>
          </a:p>
        </p:txBody>
      </p:sp>
      <p:sp>
        <p:nvSpPr>
          <p:cNvPr id="426" name="Google Shape;426;p32"/>
          <p:cNvSpPr/>
          <p:nvPr/>
        </p:nvSpPr>
        <p:spPr>
          <a:xfrm>
            <a:off x="3396840" y="1665026"/>
            <a:ext cx="942326" cy="887106"/>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7" name="Google Shape;427;p32"/>
          <p:cNvSpPr/>
          <p:nvPr/>
        </p:nvSpPr>
        <p:spPr>
          <a:xfrm>
            <a:off x="7456985" y="1665026"/>
            <a:ext cx="942326" cy="887106"/>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000"/>
                                        <p:tgtEl>
                                          <p:spTgt spid="423"/>
                                        </p:tgtEl>
                                      </p:cBhvr>
                                    </p:animEffect>
                                    <p:anim calcmode="lin" valueType="num">
                                      <p:cBhvr>
                                        <p:cTn id="8" dur="1000" fill="hold"/>
                                        <p:tgtEl>
                                          <p:spTgt spid="423"/>
                                        </p:tgtEl>
                                        <p:attrNameLst>
                                          <p:attrName>ppt_x</p:attrName>
                                        </p:attrNameLst>
                                      </p:cBhvr>
                                      <p:tavLst>
                                        <p:tav tm="0">
                                          <p:val>
                                            <p:strVal val="#ppt_x"/>
                                          </p:val>
                                        </p:tav>
                                        <p:tav tm="100000">
                                          <p:val>
                                            <p:strVal val="#ppt_x"/>
                                          </p:val>
                                        </p:tav>
                                      </p:tavLst>
                                    </p:anim>
                                    <p:anim calcmode="lin" valueType="num">
                                      <p:cBhvr>
                                        <p:cTn id="9" dur="1000" fill="hold"/>
                                        <p:tgtEl>
                                          <p:spTgt spid="4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1000"/>
                                        <p:tgtEl>
                                          <p:spTgt spid="424"/>
                                        </p:tgtEl>
                                      </p:cBhvr>
                                    </p:animEffect>
                                    <p:anim calcmode="lin" valueType="num">
                                      <p:cBhvr>
                                        <p:cTn id="13" dur="1000" fill="hold"/>
                                        <p:tgtEl>
                                          <p:spTgt spid="424"/>
                                        </p:tgtEl>
                                        <p:attrNameLst>
                                          <p:attrName>ppt_x</p:attrName>
                                        </p:attrNameLst>
                                      </p:cBhvr>
                                      <p:tavLst>
                                        <p:tav tm="0">
                                          <p:val>
                                            <p:strVal val="#ppt_x"/>
                                          </p:val>
                                        </p:tav>
                                        <p:tav tm="100000">
                                          <p:val>
                                            <p:strVal val="#ppt_x"/>
                                          </p:val>
                                        </p:tav>
                                      </p:tavLst>
                                    </p:anim>
                                    <p:anim calcmode="lin" valueType="num">
                                      <p:cBhvr>
                                        <p:cTn id="14" dur="1000" fill="hold"/>
                                        <p:tgtEl>
                                          <p:spTgt spid="4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5"/>
                                        </p:tgtEl>
                                        <p:attrNameLst>
                                          <p:attrName>style.visibility</p:attrName>
                                        </p:attrNameLst>
                                      </p:cBhvr>
                                      <p:to>
                                        <p:strVal val="visible"/>
                                      </p:to>
                                    </p:set>
                                    <p:animEffect transition="in" filter="fade">
                                      <p:cBhvr>
                                        <p:cTn id="17" dur="1000"/>
                                        <p:tgtEl>
                                          <p:spTgt spid="425"/>
                                        </p:tgtEl>
                                      </p:cBhvr>
                                    </p:animEffect>
                                    <p:anim calcmode="lin" valueType="num">
                                      <p:cBhvr>
                                        <p:cTn id="18" dur="1000" fill="hold"/>
                                        <p:tgtEl>
                                          <p:spTgt spid="425"/>
                                        </p:tgtEl>
                                        <p:attrNameLst>
                                          <p:attrName>ppt_x</p:attrName>
                                        </p:attrNameLst>
                                      </p:cBhvr>
                                      <p:tavLst>
                                        <p:tav tm="0">
                                          <p:val>
                                            <p:strVal val="#ppt_x"/>
                                          </p:val>
                                        </p:tav>
                                        <p:tav tm="100000">
                                          <p:val>
                                            <p:strVal val="#ppt_x"/>
                                          </p:val>
                                        </p:tav>
                                      </p:tavLst>
                                    </p:anim>
                                    <p:anim calcmode="lin" valueType="num">
                                      <p:cBhvr>
                                        <p:cTn id="19" dur="1000" fill="hold"/>
                                        <p:tgtEl>
                                          <p:spTgt spid="4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51615" y="136479"/>
            <a:ext cx="3297703" cy="6585045"/>
          </a:xfrm>
          <a:prstGeom prst="rect">
            <a:avLst/>
          </a:prstGeom>
          <a:noFill/>
          <a:ln w="9525" cap="flat" cmpd="sng">
            <a:solidFill>
              <a:schemeClr val="dk1"/>
            </a:solidFill>
            <a:prstDash val="solid"/>
            <a:round/>
            <a:headEnd type="none" w="sm" len="sm"/>
            <a:tailEnd type="none" w="sm" len="sm"/>
          </a:ln>
        </p:spPr>
      </p:pic>
      <p:sp>
        <p:nvSpPr>
          <p:cNvPr id="434" name="Google Shape;434;p33"/>
          <p:cNvSpPr/>
          <p:nvPr/>
        </p:nvSpPr>
        <p:spPr>
          <a:xfrm>
            <a:off x="4319771" y="4176215"/>
            <a:ext cx="1166629" cy="928048"/>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5" name="Google Shape;435;p33"/>
          <p:cNvSpPr/>
          <p:nvPr/>
        </p:nvSpPr>
        <p:spPr>
          <a:xfrm>
            <a:off x="5609233" y="4176215"/>
            <a:ext cx="777919" cy="928048"/>
          </a:xfrm>
          <a:prstGeom prst="roundRect">
            <a:avLst>
              <a:gd name="adj" fmla="val 16667"/>
            </a:avLst>
          </a:prstGeom>
          <a:noFill/>
          <a:ln w="76200" cap="flat" cmpd="sng">
            <a:solidFill>
              <a:srgbClr val="2E75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anim calcmode="lin" valueType="num">
                                      <p:cBhvr>
                                        <p:cTn id="8" dur="1000" fill="hold"/>
                                        <p:tgtEl>
                                          <p:spTgt spid="434"/>
                                        </p:tgtEl>
                                        <p:attrNameLst>
                                          <p:attrName>ppt_x</p:attrName>
                                        </p:attrNameLst>
                                      </p:cBhvr>
                                      <p:tavLst>
                                        <p:tav tm="0">
                                          <p:val>
                                            <p:strVal val="#ppt_x"/>
                                          </p:val>
                                        </p:tav>
                                        <p:tav tm="100000">
                                          <p:val>
                                            <p:strVal val="#ppt_x"/>
                                          </p:val>
                                        </p:tav>
                                      </p:tavLst>
                                    </p:anim>
                                    <p:anim calcmode="lin" valueType="num">
                                      <p:cBhvr>
                                        <p:cTn id="9"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5"/>
                                        </p:tgtEl>
                                        <p:attrNameLst>
                                          <p:attrName>style.visibility</p:attrName>
                                        </p:attrNameLst>
                                      </p:cBhvr>
                                      <p:to>
                                        <p:strVal val="visible"/>
                                      </p:to>
                                    </p:set>
                                    <p:animEffect transition="in" filter="fade">
                                      <p:cBhvr>
                                        <p:cTn id="14" dur="1000"/>
                                        <p:tgtEl>
                                          <p:spTgt spid="435"/>
                                        </p:tgtEl>
                                      </p:cBhvr>
                                    </p:animEffect>
                                    <p:anim calcmode="lin" valueType="num">
                                      <p:cBhvr>
                                        <p:cTn id="15" dur="1000" fill="hold"/>
                                        <p:tgtEl>
                                          <p:spTgt spid="435"/>
                                        </p:tgtEl>
                                        <p:attrNameLst>
                                          <p:attrName>ppt_x</p:attrName>
                                        </p:attrNameLst>
                                      </p:cBhvr>
                                      <p:tavLst>
                                        <p:tav tm="0">
                                          <p:val>
                                            <p:strVal val="#ppt_x"/>
                                          </p:val>
                                        </p:tav>
                                        <p:tav tm="100000">
                                          <p:val>
                                            <p:strVal val="#ppt_x"/>
                                          </p:val>
                                        </p:tav>
                                      </p:tavLst>
                                    </p:anim>
                                    <p:anim calcmode="lin" valueType="num">
                                      <p:cBhvr>
                                        <p:cTn id="16" dur="1000" fill="hold"/>
                                        <p:tgtEl>
                                          <p:spTgt spid="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35" descr="ぼろぼろの街のイラスト"/>
          <p:cNvPicPr preferRelativeResize="0"/>
          <p:nvPr/>
        </p:nvPicPr>
        <p:blipFill rotWithShape="1">
          <a:blip r:embed="rId3">
            <a:alphaModFix/>
          </a:blip>
          <a:srcRect/>
          <a:stretch/>
        </p:blipFill>
        <p:spPr>
          <a:xfrm>
            <a:off x="7756407" y="215900"/>
            <a:ext cx="3989298" cy="3536406"/>
          </a:xfrm>
          <a:prstGeom prst="rect">
            <a:avLst/>
          </a:prstGeom>
          <a:noFill/>
          <a:ln>
            <a:noFill/>
          </a:ln>
        </p:spPr>
      </p:pic>
      <p:pic>
        <p:nvPicPr>
          <p:cNvPr id="449" name="Google Shape;449;p35" descr="住宅街のイラスト（背景素材）"/>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6295" y="924349"/>
            <a:ext cx="5097447" cy="4669207"/>
          </a:xfrm>
          <a:prstGeom prst="rect">
            <a:avLst/>
          </a:prstGeom>
          <a:noFill/>
          <a:ln>
            <a:noFill/>
          </a:ln>
        </p:spPr>
      </p:pic>
      <p:sp>
        <p:nvSpPr>
          <p:cNvPr id="450" name="Google Shape;450;p35"/>
          <p:cNvSpPr/>
          <p:nvPr/>
        </p:nvSpPr>
        <p:spPr>
          <a:xfrm>
            <a:off x="5870631" y="3258951"/>
            <a:ext cx="1644863" cy="1336514"/>
          </a:xfrm>
          <a:prstGeom prst="rightArrow">
            <a:avLst>
              <a:gd name="adj1" fmla="val 50000"/>
              <a:gd name="adj2" fmla="val 50000"/>
            </a:avLst>
          </a:prstGeom>
          <a:solidFill>
            <a:srgbClr val="7D563D"/>
          </a:solidFill>
          <a:ln w="12700" cap="flat" cmpd="sng">
            <a:solidFill>
              <a:srgbClr val="7D56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1" name="Google Shape;451;p35"/>
          <p:cNvSpPr/>
          <p:nvPr/>
        </p:nvSpPr>
        <p:spPr>
          <a:xfrm>
            <a:off x="2167680" y="1415344"/>
            <a:ext cx="4655128" cy="1655573"/>
          </a:xfrm>
          <a:prstGeom prst="wedgeEllipseCallout">
            <a:avLst>
              <a:gd name="adj1" fmla="val 4380"/>
              <a:gd name="adj2" fmla="val 83933"/>
            </a:avLst>
          </a:prstGeom>
          <a:solidFill>
            <a:schemeClr val="lt1"/>
          </a:solidFill>
          <a:ln w="57150" cap="flat" cmpd="sng">
            <a:solidFill>
              <a:srgbClr val="7D56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000" b="1">
                <a:solidFill>
                  <a:srgbClr val="7D563D"/>
                </a:solidFill>
                <a:latin typeface="Arial"/>
                <a:ea typeface="Arial"/>
                <a:cs typeface="Arial"/>
                <a:sym typeface="Arial"/>
              </a:rPr>
              <a:t>こんにちは！</a:t>
            </a:r>
            <a:endParaRPr/>
          </a:p>
        </p:txBody>
      </p:sp>
      <p:pic>
        <p:nvPicPr>
          <p:cNvPr id="452" name="Google Shape;452;p35"/>
          <p:cNvPicPr preferRelativeResize="0"/>
          <p:nvPr/>
        </p:nvPicPr>
        <p:blipFill rotWithShape="1">
          <a:blip r:embed="rId5">
            <a:alphaModFix/>
          </a:blip>
          <a:srcRect/>
          <a:stretch/>
        </p:blipFill>
        <p:spPr>
          <a:xfrm>
            <a:off x="2105009" y="3495042"/>
            <a:ext cx="1938696" cy="2200847"/>
          </a:xfrm>
          <a:prstGeom prst="rect">
            <a:avLst/>
          </a:prstGeom>
          <a:noFill/>
          <a:ln>
            <a:noFill/>
          </a:ln>
        </p:spPr>
      </p:pic>
      <p:pic>
        <p:nvPicPr>
          <p:cNvPr id="453" name="Google Shape;453;p35"/>
          <p:cNvPicPr preferRelativeResize="0"/>
          <p:nvPr/>
        </p:nvPicPr>
        <p:blipFill rotWithShape="1">
          <a:blip r:embed="rId6">
            <a:alphaModFix/>
          </a:blip>
          <a:srcRect/>
          <a:stretch/>
        </p:blipFill>
        <p:spPr>
          <a:xfrm>
            <a:off x="7821703" y="2572399"/>
            <a:ext cx="4370297" cy="3845713"/>
          </a:xfrm>
          <a:prstGeom prst="rect">
            <a:avLst/>
          </a:prstGeom>
          <a:noFill/>
          <a:ln>
            <a:noFill/>
          </a:ln>
        </p:spPr>
      </p:pic>
      <p:pic>
        <p:nvPicPr>
          <p:cNvPr id="454" name="Google Shape;454;p35"/>
          <p:cNvPicPr preferRelativeResize="0"/>
          <p:nvPr/>
        </p:nvPicPr>
        <p:blipFill rotWithShape="1">
          <a:blip r:embed="rId7">
            <a:alphaModFix/>
          </a:blip>
          <a:srcRect/>
          <a:stretch/>
        </p:blipFill>
        <p:spPr>
          <a:xfrm>
            <a:off x="3931935" y="3755869"/>
            <a:ext cx="1956986" cy="2261812"/>
          </a:xfrm>
          <a:prstGeom prst="rect">
            <a:avLst/>
          </a:prstGeom>
          <a:noFill/>
          <a:ln>
            <a:noFill/>
          </a:ln>
        </p:spPr>
      </p:pic>
      <p:pic>
        <p:nvPicPr>
          <p:cNvPr id="455" name="Google Shape;455;p35" descr="自転車の二人乗りのイラスト「お母さんとチャイルドシートに乗った子供」"/>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0" y="3154940"/>
            <a:ext cx="1799263" cy="20721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1000"/>
                                        <p:tgtEl>
                                          <p:spTgt spid="455"/>
                                        </p:tgtEl>
                                      </p:cBhvr>
                                    </p:animEffect>
                                  </p:childTnLst>
                                </p:cTn>
                              </p:par>
                              <p:par>
                                <p:cTn id="8" presetID="10" presetClass="entr" presetSubtype="0" fill="hold" nodeType="withEffect">
                                  <p:stCondLst>
                                    <p:cond delay="0"/>
                                  </p:stCondLst>
                                  <p:childTnLst>
                                    <p:set>
                                      <p:cBhvr>
                                        <p:cTn id="9" dur="1" fill="hold">
                                          <p:stCondLst>
                                            <p:cond delay="0"/>
                                          </p:stCondLst>
                                        </p:cTn>
                                        <p:tgtEl>
                                          <p:spTgt spid="452"/>
                                        </p:tgtEl>
                                        <p:attrNameLst>
                                          <p:attrName>style.visibility</p:attrName>
                                        </p:attrNameLst>
                                      </p:cBhvr>
                                      <p:to>
                                        <p:strVal val="visible"/>
                                      </p:to>
                                    </p:set>
                                    <p:animEffect transition="in" filter="fade">
                                      <p:cBhvr>
                                        <p:cTn id="10" dur="1000"/>
                                        <p:tgtEl>
                                          <p:spTgt spid="452"/>
                                        </p:tgtEl>
                                      </p:cBhvr>
                                    </p:animEffect>
                                  </p:childTnLst>
                                </p:cTn>
                              </p:par>
                              <p:par>
                                <p:cTn id="11" presetID="10" presetClass="entr" presetSubtype="0"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fade">
                                      <p:cBhvr>
                                        <p:cTn id="13" dur="1000"/>
                                        <p:tgtEl>
                                          <p:spTgt spid="4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1"/>
                                        </p:tgtEl>
                                        <p:attrNameLst>
                                          <p:attrName>style.visibility</p:attrName>
                                        </p:attrNameLst>
                                      </p:cBhvr>
                                      <p:to>
                                        <p:strVal val="visible"/>
                                      </p:to>
                                    </p:set>
                                    <p:animEffect transition="in" filter="fade">
                                      <p:cBhvr>
                                        <p:cTn id="16" dur="1000"/>
                                        <p:tgtEl>
                                          <p:spTgt spid="4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0"/>
                                        </p:tgtEl>
                                        <p:attrNameLst>
                                          <p:attrName>style.visibility</p:attrName>
                                        </p:attrNameLst>
                                      </p:cBhvr>
                                      <p:to>
                                        <p:strVal val="visible"/>
                                      </p:to>
                                    </p:set>
                                    <p:animEffect transition="in" filter="fade">
                                      <p:cBhvr>
                                        <p:cTn id="19" dur="1000"/>
                                        <p:tgtEl>
                                          <p:spTgt spid="450"/>
                                        </p:tgtEl>
                                      </p:cBhvr>
                                    </p:animEffect>
                                  </p:childTnLst>
                                </p:cTn>
                              </p:par>
                              <p:par>
                                <p:cTn id="20" presetID="10" presetClass="entr" presetSubtype="0" fill="hold" nodeType="withEffect">
                                  <p:stCondLst>
                                    <p:cond delay="0"/>
                                  </p:stCondLst>
                                  <p:childTnLst>
                                    <p:set>
                                      <p:cBhvr>
                                        <p:cTn id="21" dur="1" fill="hold">
                                          <p:stCondLst>
                                            <p:cond delay="0"/>
                                          </p:stCondLst>
                                        </p:cTn>
                                        <p:tgtEl>
                                          <p:spTgt spid="448"/>
                                        </p:tgtEl>
                                        <p:attrNameLst>
                                          <p:attrName>style.visibility</p:attrName>
                                        </p:attrNameLst>
                                      </p:cBhvr>
                                      <p:to>
                                        <p:strVal val="visible"/>
                                      </p:to>
                                    </p:set>
                                    <p:animEffect transition="in" filter="fade">
                                      <p:cBhvr>
                                        <p:cTn id="22" dur="1000"/>
                                        <p:tgtEl>
                                          <p:spTgt spid="448"/>
                                        </p:tgtEl>
                                      </p:cBhvr>
                                    </p:animEffect>
                                  </p:childTnLst>
                                </p:cTn>
                              </p:par>
                              <p:par>
                                <p:cTn id="23" presetID="10" presetClass="entr" presetSubtype="0" fill="hold" nodeType="withEffect">
                                  <p:stCondLst>
                                    <p:cond delay="0"/>
                                  </p:stCondLst>
                                  <p:childTnLst>
                                    <p:set>
                                      <p:cBhvr>
                                        <p:cTn id="24" dur="1" fill="hold">
                                          <p:stCondLst>
                                            <p:cond delay="0"/>
                                          </p:stCondLst>
                                        </p:cTn>
                                        <p:tgtEl>
                                          <p:spTgt spid="453"/>
                                        </p:tgtEl>
                                        <p:attrNameLst>
                                          <p:attrName>style.visibility</p:attrName>
                                        </p:attrNameLst>
                                      </p:cBhvr>
                                      <p:to>
                                        <p:strVal val="visible"/>
                                      </p:to>
                                    </p:set>
                                    <p:animEffect transition="in" filter="fade">
                                      <p:cBhvr>
                                        <p:cTn id="25"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animBg="1"/>
      <p:bldP spid="4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34" descr="スクリーンショットの画面&#10;&#10;自動的に生成された説明"/>
          <p:cNvPicPr preferRelativeResize="0"/>
          <p:nvPr/>
        </p:nvPicPr>
        <p:blipFill rotWithShape="1">
          <a:blip r:embed="rId3" cstate="screen">
            <a:alphaModFix/>
            <a:extLst>
              <a:ext uri="{28A0092B-C50C-407E-A947-70E740481C1C}">
                <a14:useLocalDpi xmlns:a14="http://schemas.microsoft.com/office/drawing/2010/main"/>
              </a:ext>
            </a:extLst>
          </a:blip>
          <a:srcRect r="-129"/>
          <a:stretch/>
        </p:blipFill>
        <p:spPr>
          <a:xfrm>
            <a:off x="327918" y="4219"/>
            <a:ext cx="3685281" cy="6853781"/>
          </a:xfrm>
          <a:prstGeom prst="rect">
            <a:avLst/>
          </a:prstGeom>
          <a:noFill/>
          <a:ln w="9525" cap="flat" cmpd="sng">
            <a:solidFill>
              <a:schemeClr val="dk1"/>
            </a:solidFill>
            <a:prstDash val="solid"/>
            <a:round/>
            <a:headEnd type="none" w="sm" len="sm"/>
            <a:tailEnd type="none" w="sm" len="sm"/>
          </a:ln>
        </p:spPr>
      </p:pic>
      <p:sp>
        <p:nvSpPr>
          <p:cNvPr id="442" name="Google Shape;442;p34"/>
          <p:cNvSpPr txBox="1"/>
          <p:nvPr/>
        </p:nvSpPr>
        <p:spPr>
          <a:xfrm>
            <a:off x="4127500" y="4749800"/>
            <a:ext cx="7988300" cy="1138733"/>
          </a:xfrm>
          <a:prstGeom prst="rect">
            <a:avLst/>
          </a:prstGeom>
          <a:solidFill>
            <a:srgbClr val="FBE4D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a:solidFill>
                  <a:schemeClr val="dk1"/>
                </a:solidFill>
                <a:latin typeface="Arial"/>
                <a:ea typeface="Arial"/>
                <a:cs typeface="Arial"/>
                <a:sym typeface="Arial"/>
              </a:rPr>
              <a:t>NHK WORLD JAPAN(News)</a:t>
            </a:r>
            <a:endParaRPr sz="3600" u="sng">
              <a:solidFill>
                <a:schemeClr val="dk1"/>
              </a:solidFill>
              <a:latin typeface="Arial"/>
              <a:ea typeface="Arial"/>
              <a:cs typeface="Arial"/>
              <a:sym typeface="Arial"/>
              <a:hlinkClick r:id="rId4"/>
            </a:endParaRPr>
          </a:p>
          <a:p>
            <a:pPr marL="0" marR="0" lvl="0" indent="0" algn="ctr" rtl="0">
              <a:spcBef>
                <a:spcPts val="0"/>
              </a:spcBef>
              <a:spcAft>
                <a:spcPts val="0"/>
              </a:spcAft>
              <a:buNone/>
            </a:pPr>
            <a:r>
              <a:rPr lang="ja-JP" sz="3200" u="sng">
                <a:solidFill>
                  <a:schemeClr val="dk1"/>
                </a:solidFill>
                <a:latin typeface="Arial"/>
                <a:ea typeface="Arial"/>
                <a:cs typeface="Arial"/>
                <a:sym typeface="Arial"/>
                <a:hlinkClick r:id="rId4"/>
              </a:rPr>
              <a:t>https://www3.nhk.or.jp/nhkworld/vi/</a:t>
            </a:r>
            <a:endParaRPr sz="32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9" name="Google Shape;469;p36"/>
          <p:cNvSpPr/>
          <p:nvPr/>
        </p:nvSpPr>
        <p:spPr>
          <a:xfrm>
            <a:off x="4416007" y="3291728"/>
            <a:ext cx="2259432" cy="1405880"/>
          </a:xfrm>
          <a:prstGeom prst="rightArrow">
            <a:avLst>
              <a:gd name="adj1" fmla="val 50000"/>
              <a:gd name="adj2"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36"/>
          <p:cNvSpPr/>
          <p:nvPr/>
        </p:nvSpPr>
        <p:spPr>
          <a:xfrm rot="-1867134">
            <a:off x="7757289" y="1086360"/>
            <a:ext cx="3447206" cy="5388945"/>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 name="Google Shape;462;p36"/>
          <p:cNvSpPr/>
          <p:nvPr/>
        </p:nvSpPr>
        <p:spPr>
          <a:xfrm rot="-1867134">
            <a:off x="1155698" y="1489498"/>
            <a:ext cx="3447206" cy="5388945"/>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3" name="Google Shape;463;p36" descr="避難する人と避難誘導する人のイラスト"/>
          <p:cNvPicPr preferRelativeResize="0"/>
          <p:nvPr/>
        </p:nvPicPr>
        <p:blipFill rotWithShape="1">
          <a:blip r:embed="rId3">
            <a:alphaModFix/>
          </a:blip>
          <a:srcRect/>
          <a:stretch/>
        </p:blipFill>
        <p:spPr>
          <a:xfrm>
            <a:off x="7006239" y="1972459"/>
            <a:ext cx="5203814" cy="4513355"/>
          </a:xfrm>
          <a:prstGeom prst="rect">
            <a:avLst/>
          </a:prstGeom>
          <a:noFill/>
          <a:ln>
            <a:noFill/>
          </a:ln>
        </p:spPr>
      </p:pic>
      <p:pic>
        <p:nvPicPr>
          <p:cNvPr id="464" name="Google Shape;464;p36" descr="スマートフォン・スマホのイラスト"/>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4446" y="2173735"/>
            <a:ext cx="1896109" cy="2055402"/>
          </a:xfrm>
          <a:prstGeom prst="rect">
            <a:avLst/>
          </a:prstGeom>
          <a:noFill/>
          <a:ln>
            <a:noFill/>
          </a:ln>
        </p:spPr>
      </p:pic>
      <p:pic>
        <p:nvPicPr>
          <p:cNvPr id="465" name="Google Shape;465;p36" descr="非常用持出袋のイラスト"/>
          <p:cNvPicPr preferRelativeResize="0"/>
          <p:nvPr/>
        </p:nvPicPr>
        <p:blipFill rotWithShape="1">
          <a:blip r:embed="rId5">
            <a:alphaModFix/>
          </a:blip>
          <a:srcRect/>
          <a:stretch/>
        </p:blipFill>
        <p:spPr>
          <a:xfrm>
            <a:off x="274106" y="2935687"/>
            <a:ext cx="2494494" cy="2779313"/>
          </a:xfrm>
          <a:prstGeom prst="rect">
            <a:avLst/>
          </a:prstGeom>
          <a:noFill/>
          <a:ln>
            <a:noFill/>
          </a:ln>
        </p:spPr>
      </p:pic>
      <p:pic>
        <p:nvPicPr>
          <p:cNvPr id="466" name="Google Shape;466;p36"/>
          <p:cNvPicPr preferRelativeResize="0"/>
          <p:nvPr/>
        </p:nvPicPr>
        <p:blipFill rotWithShape="1">
          <a:blip r:embed="rId6">
            <a:alphaModFix/>
          </a:blip>
          <a:srcRect/>
          <a:stretch/>
        </p:blipFill>
        <p:spPr>
          <a:xfrm>
            <a:off x="4645162" y="4988142"/>
            <a:ext cx="1770567" cy="1776908"/>
          </a:xfrm>
          <a:prstGeom prst="rect">
            <a:avLst/>
          </a:prstGeom>
          <a:noFill/>
          <a:ln>
            <a:noFill/>
          </a:ln>
        </p:spPr>
      </p:pic>
      <p:pic>
        <p:nvPicPr>
          <p:cNvPr id="467" name="Google Shape;467;p36"/>
          <p:cNvPicPr preferRelativeResize="0"/>
          <p:nvPr/>
        </p:nvPicPr>
        <p:blipFill rotWithShape="1">
          <a:blip r:embed="rId7">
            <a:alphaModFix/>
          </a:blip>
          <a:srcRect/>
          <a:stretch/>
        </p:blipFill>
        <p:spPr>
          <a:xfrm>
            <a:off x="2901127" y="5013330"/>
            <a:ext cx="1770567" cy="1751720"/>
          </a:xfrm>
          <a:prstGeom prst="rect">
            <a:avLst/>
          </a:prstGeom>
          <a:noFill/>
          <a:ln>
            <a:noFill/>
          </a:ln>
        </p:spPr>
      </p:pic>
      <p:pic>
        <p:nvPicPr>
          <p:cNvPr id="468" name="Google Shape;468;p36"/>
          <p:cNvPicPr preferRelativeResize="0"/>
          <p:nvPr/>
        </p:nvPicPr>
        <p:blipFill rotWithShape="1">
          <a:blip r:embed="rId8">
            <a:alphaModFix/>
          </a:blip>
          <a:srcRect/>
          <a:stretch/>
        </p:blipFill>
        <p:spPr>
          <a:xfrm>
            <a:off x="274106" y="-1"/>
            <a:ext cx="3751793" cy="29356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000"/>
                                        <p:tgtEl>
                                          <p:spTgt spid="468"/>
                                        </p:tgtEl>
                                      </p:cBhvr>
                                    </p:animEffect>
                                  </p:childTnLst>
                                </p:cTn>
                              </p:par>
                              <p:par>
                                <p:cTn id="8" presetID="10" presetClass="entr" presetSubtype="0" fill="hold" nodeType="withEffect">
                                  <p:stCondLst>
                                    <p:cond delay="0"/>
                                  </p:stCondLst>
                                  <p:childTnLst>
                                    <p:set>
                                      <p:cBhvr>
                                        <p:cTn id="9" dur="1" fill="hold">
                                          <p:stCondLst>
                                            <p:cond delay="0"/>
                                          </p:stCondLst>
                                        </p:cTn>
                                        <p:tgtEl>
                                          <p:spTgt spid="464"/>
                                        </p:tgtEl>
                                        <p:attrNameLst>
                                          <p:attrName>style.visibility</p:attrName>
                                        </p:attrNameLst>
                                      </p:cBhvr>
                                      <p:to>
                                        <p:strVal val="visible"/>
                                      </p:to>
                                    </p:set>
                                    <p:animEffect transition="in" filter="fade">
                                      <p:cBhvr>
                                        <p:cTn id="10" dur="1000"/>
                                        <p:tgtEl>
                                          <p:spTgt spid="464"/>
                                        </p:tgtEl>
                                      </p:cBhvr>
                                    </p:animEffect>
                                  </p:childTnLst>
                                </p:cTn>
                              </p:par>
                              <p:par>
                                <p:cTn id="11" presetID="10" presetClass="entr" presetSubtype="0" fill="hold" nodeType="withEffect">
                                  <p:stCondLst>
                                    <p:cond delay="0"/>
                                  </p:stCondLst>
                                  <p:childTnLst>
                                    <p:set>
                                      <p:cBhvr>
                                        <p:cTn id="12" dur="1" fill="hold">
                                          <p:stCondLst>
                                            <p:cond delay="0"/>
                                          </p:stCondLst>
                                        </p:cTn>
                                        <p:tgtEl>
                                          <p:spTgt spid="465"/>
                                        </p:tgtEl>
                                        <p:attrNameLst>
                                          <p:attrName>style.visibility</p:attrName>
                                        </p:attrNameLst>
                                      </p:cBhvr>
                                      <p:to>
                                        <p:strVal val="visible"/>
                                      </p:to>
                                    </p:set>
                                    <p:animEffect transition="in" filter="fade">
                                      <p:cBhvr>
                                        <p:cTn id="13" dur="1000"/>
                                        <p:tgtEl>
                                          <p:spTgt spid="465"/>
                                        </p:tgtEl>
                                      </p:cBhvr>
                                    </p:animEffect>
                                  </p:childTnLst>
                                </p:cTn>
                              </p:par>
                              <p:par>
                                <p:cTn id="14" presetID="10" presetClass="entr" presetSubtype="0" fill="hold" nodeType="withEffect">
                                  <p:stCondLst>
                                    <p:cond delay="0"/>
                                  </p:stCondLst>
                                  <p:childTnLst>
                                    <p:set>
                                      <p:cBhvr>
                                        <p:cTn id="15" dur="1" fill="hold">
                                          <p:stCondLst>
                                            <p:cond delay="0"/>
                                          </p:stCondLst>
                                        </p:cTn>
                                        <p:tgtEl>
                                          <p:spTgt spid="467"/>
                                        </p:tgtEl>
                                        <p:attrNameLst>
                                          <p:attrName>style.visibility</p:attrName>
                                        </p:attrNameLst>
                                      </p:cBhvr>
                                      <p:to>
                                        <p:strVal val="visible"/>
                                      </p:to>
                                    </p:set>
                                    <p:animEffect transition="in" filter="fade">
                                      <p:cBhvr>
                                        <p:cTn id="16" dur="1000"/>
                                        <p:tgtEl>
                                          <p:spTgt spid="467"/>
                                        </p:tgtEl>
                                      </p:cBhvr>
                                    </p:animEffect>
                                  </p:childTnLst>
                                </p:cTn>
                              </p:par>
                              <p:par>
                                <p:cTn id="17" presetID="10" presetClass="entr" presetSubtype="0" fill="hold" nodeType="withEffect">
                                  <p:stCondLst>
                                    <p:cond delay="0"/>
                                  </p:stCondLst>
                                  <p:childTnLst>
                                    <p:set>
                                      <p:cBhvr>
                                        <p:cTn id="18" dur="1" fill="hold">
                                          <p:stCondLst>
                                            <p:cond delay="0"/>
                                          </p:stCondLst>
                                        </p:cTn>
                                        <p:tgtEl>
                                          <p:spTgt spid="466"/>
                                        </p:tgtEl>
                                        <p:attrNameLst>
                                          <p:attrName>style.visibility</p:attrName>
                                        </p:attrNameLst>
                                      </p:cBhvr>
                                      <p:to>
                                        <p:strVal val="visible"/>
                                      </p:to>
                                    </p:set>
                                    <p:animEffect transition="in" filter="fade">
                                      <p:cBhvr>
                                        <p:cTn id="19" dur="1000"/>
                                        <p:tgtEl>
                                          <p:spTgt spid="4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2"/>
                                        </p:tgtEl>
                                        <p:attrNameLst>
                                          <p:attrName>style.visibility</p:attrName>
                                        </p:attrNameLst>
                                      </p:cBhvr>
                                      <p:to>
                                        <p:strVal val="visible"/>
                                      </p:to>
                                    </p:set>
                                    <p:animEffect transition="in" filter="fade">
                                      <p:cBhvr>
                                        <p:cTn id="22" dur="1000"/>
                                        <p:tgtEl>
                                          <p:spTgt spid="4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3"/>
                                        </p:tgtEl>
                                        <p:attrNameLst>
                                          <p:attrName>style.visibility</p:attrName>
                                        </p:attrNameLst>
                                      </p:cBhvr>
                                      <p:to>
                                        <p:strVal val="visible"/>
                                      </p:to>
                                    </p:set>
                                    <p:animEffect transition="in" filter="fade">
                                      <p:cBhvr>
                                        <p:cTn id="27" dur="1000"/>
                                        <p:tgtEl>
                                          <p:spTgt spid="46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1"/>
                                        </p:tgtEl>
                                        <p:attrNameLst>
                                          <p:attrName>style.visibility</p:attrName>
                                        </p:attrNameLst>
                                      </p:cBhvr>
                                      <p:to>
                                        <p:strVal val="visible"/>
                                      </p:to>
                                    </p:set>
                                    <p:animEffect transition="in" filter="fade">
                                      <p:cBhvr>
                                        <p:cTn id="30" dur="1000"/>
                                        <p:tgtEl>
                                          <p:spTgt spid="4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9"/>
                                        </p:tgtEl>
                                        <p:attrNameLst>
                                          <p:attrName>style.visibility</p:attrName>
                                        </p:attrNameLst>
                                      </p:cBhvr>
                                      <p:to>
                                        <p:strVal val="visible"/>
                                      </p:to>
                                    </p:set>
                                    <p:animEffect transition="in" filter="fade">
                                      <p:cBhvr>
                                        <p:cTn id="33" dur="5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animBg="1"/>
      <p:bldP spid="461" grpId="0" animBg="1"/>
      <p:bldP spid="46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1" name="Google Shape;403;p3"/>
          <p:cNvSpPr txBox="1"/>
          <p:nvPr/>
        </p:nvSpPr>
        <p:spPr>
          <a:xfrm>
            <a:off x="3361303" y="1990995"/>
            <a:ext cx="8694420" cy="2862282"/>
          </a:xfrm>
          <a:prstGeom prst="rect">
            <a:avLst/>
          </a:prstGeom>
          <a:noFill/>
          <a:ln>
            <a:noFill/>
          </a:ln>
        </p:spPr>
        <p:txBody>
          <a:bodyPr spcFirstLastPara="1" wrap="square" lIns="91425" tIns="45700" rIns="91425" bIns="45700" anchor="t" anchorCtr="0">
            <a:spAutoFit/>
          </a:bodyPr>
          <a:lstStyle/>
          <a:p>
            <a:pPr lvl="0">
              <a:buSzPts val="3600"/>
            </a:pPr>
            <a:r>
              <a:rPr lang="ja-JP" sz="3600" b="1" i="0" u="none" strike="noStrike" cap="none">
                <a:solidFill>
                  <a:srgbClr val="000000"/>
                </a:solidFill>
                <a:latin typeface="Arial"/>
                <a:ea typeface="Arial"/>
                <a:cs typeface="Arial"/>
                <a:sym typeface="Arial"/>
              </a:rPr>
              <a:t>◆</a:t>
            </a:r>
            <a:r>
              <a:rPr lang="vi-VN" altLang="ja-JP" sz="3600" b="1"/>
              <a:t>Biết được những biện pháp ứng phó phù hợp khi xảy ra thiên tai.</a:t>
            </a:r>
            <a:endParaRPr lang="en-US" altLang="ja-JP" sz="3600" b="1"/>
          </a:p>
          <a:p>
            <a:pPr lvl="0">
              <a:buSzPts val="3600"/>
            </a:pPr>
            <a:endParaRPr sz="3600" b="1" i="0" u="none" strike="noStrike" cap="none">
              <a:solidFill>
                <a:srgbClr val="000000"/>
              </a:solidFill>
              <a:latin typeface="Arial"/>
              <a:ea typeface="Arial"/>
              <a:cs typeface="Arial"/>
              <a:sym typeface="Arial"/>
            </a:endParaRPr>
          </a:p>
          <a:p>
            <a:pPr lvl="0">
              <a:buSzPts val="3600"/>
            </a:pPr>
            <a:r>
              <a:rPr lang="ja-JP" sz="3600" b="1" i="0" u="none" strike="noStrike" cap="none">
                <a:solidFill>
                  <a:srgbClr val="000000"/>
                </a:solidFill>
                <a:latin typeface="Arial"/>
                <a:ea typeface="Arial"/>
                <a:cs typeface="Arial"/>
                <a:sym typeface="Arial"/>
              </a:rPr>
              <a:t>◆</a:t>
            </a:r>
            <a:r>
              <a:rPr lang="en-US" altLang="ja-JP" sz="3600" b="1"/>
              <a:t>B</a:t>
            </a:r>
            <a:r>
              <a:rPr lang="vi-VN" altLang="ja-JP" sz="3600" b="1"/>
              <a:t>iết những việc cần thiết phải phòng bị trước khi có thiên tai.</a:t>
            </a:r>
            <a:endParaRPr/>
          </a:p>
        </p:txBody>
      </p:sp>
      <p:sp>
        <p:nvSpPr>
          <p:cNvPr id="3" name="正方形/長方形 2">
            <a:extLst>
              <a:ext uri="{FF2B5EF4-FFF2-40B4-BE49-F238E27FC236}">
                <a16:creationId xmlns:a16="http://schemas.microsoft.com/office/drawing/2014/main" id="{BAAB527E-2114-45D7-82CE-7E25BE4C3948}"/>
              </a:ext>
            </a:extLst>
          </p:cNvPr>
          <p:cNvSpPr/>
          <p:nvPr/>
        </p:nvSpPr>
        <p:spPr>
          <a:xfrm>
            <a:off x="-38100" y="3208"/>
            <a:ext cx="3222702" cy="6854792"/>
          </a:xfrm>
          <a:prstGeom prst="rect">
            <a:avLst/>
          </a:prstGeom>
          <a:solidFill>
            <a:srgbClr val="B33E1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ln w="0"/>
                <a:solidFill>
                  <a:schemeClr val="bg1"/>
                </a:solidFill>
              </a:rPr>
              <a:t>Kết</a:t>
            </a:r>
            <a:r>
              <a:rPr kumimoji="1" lang="en-US" altLang="ja-JP" sz="4000">
                <a:ln w="0"/>
                <a:solidFill>
                  <a:schemeClr val="bg1"/>
                </a:solidFill>
              </a:rPr>
              <a:t> </a:t>
            </a:r>
            <a:r>
              <a:rPr kumimoji="1" lang="en-US" altLang="ja-JP" sz="4000" err="1">
                <a:ln w="0"/>
                <a:solidFill>
                  <a:schemeClr val="bg1"/>
                </a:solidFill>
              </a:rPr>
              <a:t>luận</a:t>
            </a:r>
            <a:endParaRPr kumimoji="1" lang="en-US" altLang="ja-JP" sz="4000">
              <a:ln w="0"/>
              <a:solidFill>
                <a:schemeClr val="bg1"/>
              </a:solidFill>
            </a:endParaRPr>
          </a:p>
        </p:txBody>
      </p:sp>
      <p:sp>
        <p:nvSpPr>
          <p:cNvPr id="5" name="正方形/長方形 4">
            <a:extLst>
              <a:ext uri="{FF2B5EF4-FFF2-40B4-BE49-F238E27FC236}">
                <a16:creationId xmlns:a16="http://schemas.microsoft.com/office/drawing/2014/main" id="{7BA8350B-22A7-44F8-A5B1-97D1127935B9}"/>
              </a:ext>
            </a:extLst>
          </p:cNvPr>
          <p:cNvSpPr/>
          <p:nvPr/>
        </p:nvSpPr>
        <p:spPr>
          <a:xfrm>
            <a:off x="11124508" y="2933908"/>
            <a:ext cx="694481" cy="671248"/>
          </a:xfrm>
          <a:prstGeom prst="rect">
            <a:avLst/>
          </a:prstGeom>
          <a:ln w="76200">
            <a:solidFill>
              <a:srgbClr val="B33E1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rgbClr val="B33E13"/>
              </a:solidFill>
            </a:endParaRPr>
          </a:p>
        </p:txBody>
      </p:sp>
      <p:sp>
        <p:nvSpPr>
          <p:cNvPr id="6" name="テキスト ボックス 5">
            <a:extLst>
              <a:ext uri="{FF2B5EF4-FFF2-40B4-BE49-F238E27FC236}">
                <a16:creationId xmlns:a16="http://schemas.microsoft.com/office/drawing/2014/main" id="{927871F7-F639-4065-991A-E008385AB499}"/>
              </a:ext>
            </a:extLst>
          </p:cNvPr>
          <p:cNvSpPr txBox="1"/>
          <p:nvPr/>
        </p:nvSpPr>
        <p:spPr>
          <a:xfrm>
            <a:off x="11160759" y="2344795"/>
            <a:ext cx="844951" cy="1569660"/>
          </a:xfrm>
          <a:prstGeom prst="rect">
            <a:avLst/>
          </a:prstGeom>
          <a:noFill/>
        </p:spPr>
        <p:txBody>
          <a:bodyPr wrap="square" rtlCol="0">
            <a:spAutoFit/>
          </a:bodyPr>
          <a:lstStyle/>
          <a:p>
            <a:pPr algn="ctr"/>
            <a:r>
              <a:rPr kumimoji="1" lang="ja-JP" altLang="en-US" sz="9600" b="1">
                <a:solidFill>
                  <a:srgbClr val="B33E13"/>
                </a:solidFill>
              </a:rPr>
              <a:t>✓</a:t>
            </a:r>
          </a:p>
        </p:txBody>
      </p:sp>
      <p:sp>
        <p:nvSpPr>
          <p:cNvPr id="7" name="正方形/長方形 6">
            <a:extLst>
              <a:ext uri="{FF2B5EF4-FFF2-40B4-BE49-F238E27FC236}">
                <a16:creationId xmlns:a16="http://schemas.microsoft.com/office/drawing/2014/main" id="{FDE2A3BC-EF99-4ECE-B3FA-961E74A2D439}"/>
              </a:ext>
            </a:extLst>
          </p:cNvPr>
          <p:cNvSpPr/>
          <p:nvPr/>
        </p:nvSpPr>
        <p:spPr>
          <a:xfrm>
            <a:off x="11124507" y="4973743"/>
            <a:ext cx="694481" cy="671248"/>
          </a:xfrm>
          <a:prstGeom prst="rect">
            <a:avLst/>
          </a:prstGeom>
          <a:ln w="76200">
            <a:solidFill>
              <a:srgbClr val="B33E1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rgbClr val="B33E13"/>
              </a:solidFill>
            </a:endParaRPr>
          </a:p>
        </p:txBody>
      </p:sp>
      <p:sp>
        <p:nvSpPr>
          <p:cNvPr id="8" name="テキスト ボックス 7">
            <a:extLst>
              <a:ext uri="{FF2B5EF4-FFF2-40B4-BE49-F238E27FC236}">
                <a16:creationId xmlns:a16="http://schemas.microsoft.com/office/drawing/2014/main" id="{EE77C6BE-6C38-48AD-94EF-66CFDF46014B}"/>
              </a:ext>
            </a:extLst>
          </p:cNvPr>
          <p:cNvSpPr txBox="1"/>
          <p:nvPr/>
        </p:nvSpPr>
        <p:spPr>
          <a:xfrm>
            <a:off x="11160759" y="4422247"/>
            <a:ext cx="844951" cy="1569660"/>
          </a:xfrm>
          <a:prstGeom prst="rect">
            <a:avLst/>
          </a:prstGeom>
          <a:noFill/>
        </p:spPr>
        <p:txBody>
          <a:bodyPr wrap="square" rtlCol="0">
            <a:spAutoFit/>
          </a:bodyPr>
          <a:lstStyle/>
          <a:p>
            <a:pPr algn="ctr"/>
            <a:r>
              <a:rPr kumimoji="1" lang="ja-JP" altLang="en-US" sz="9600" b="1">
                <a:solidFill>
                  <a:srgbClr val="B33E13"/>
                </a:solidFill>
              </a:rPr>
              <a:t>✓</a:t>
            </a:r>
          </a:p>
        </p:txBody>
      </p:sp>
      <p:sp>
        <p:nvSpPr>
          <p:cNvPr id="9"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６</a:t>
            </a:r>
            <a:endParaRPr/>
          </a:p>
        </p:txBody>
      </p:sp>
    </p:spTree>
    <p:extLst>
      <p:ext uri="{BB962C8B-B14F-4D97-AF65-F5344CB8AC3E}">
        <p14:creationId xmlns:p14="http://schemas.microsoft.com/office/powerpoint/2010/main" val="8336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3184601" y="885987"/>
            <a:ext cx="6949181" cy="5086025"/>
          </a:xfrm>
          <a:prstGeom prst="ellipse">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 name="Google Shape;116;p3" descr="決壊する堤防のイラスト">
            <a:extLst>
              <a:ext uri="{FF2B5EF4-FFF2-40B4-BE49-F238E27FC236}">
                <a16:creationId xmlns:a16="http://schemas.microsoft.com/office/drawing/2014/main" id="{F896BDA3-34D5-4415-B30F-099AE94FD36E}"/>
              </a:ext>
            </a:extLst>
          </p:cNvPr>
          <p:cNvPicPr preferRelativeResize="0"/>
          <p:nvPr/>
        </p:nvPicPr>
        <p:blipFill rotWithShape="1">
          <a:blip r:embed="rId3">
            <a:alphaModFix/>
          </a:blip>
          <a:srcRect/>
          <a:stretch/>
        </p:blipFill>
        <p:spPr>
          <a:xfrm>
            <a:off x="6436487" y="480948"/>
            <a:ext cx="2816026" cy="2967131"/>
          </a:xfrm>
          <a:prstGeom prst="rect">
            <a:avLst/>
          </a:prstGeom>
          <a:noFill/>
          <a:ln>
            <a:noFill/>
          </a:ln>
        </p:spPr>
      </p:pic>
      <p:pic>
        <p:nvPicPr>
          <p:cNvPr id="100" name="Google Shape;100;p2" descr="ベトナムの国旗"/>
          <p:cNvPicPr preferRelativeResize="0"/>
          <p:nvPr/>
        </p:nvPicPr>
        <p:blipFill rotWithShape="1">
          <a:blip r:embed="rId4">
            <a:alphaModFix/>
          </a:blip>
          <a:srcRect/>
          <a:stretch/>
        </p:blipFill>
        <p:spPr>
          <a:xfrm>
            <a:off x="9178944" y="7476"/>
            <a:ext cx="3025523" cy="2067444"/>
          </a:xfrm>
          <a:prstGeom prst="rect">
            <a:avLst/>
          </a:prstGeom>
          <a:noFill/>
          <a:ln>
            <a:noFill/>
          </a:ln>
        </p:spPr>
      </p:pic>
      <p:pic>
        <p:nvPicPr>
          <p:cNvPr id="101" name="Google Shape;101;p2" descr="台風のイラスト（自然災害）"/>
          <p:cNvPicPr preferRelativeResize="0"/>
          <p:nvPr/>
        </p:nvPicPr>
        <p:blipFill rotWithShape="1">
          <a:blip r:embed="rId5">
            <a:alphaModFix/>
          </a:blip>
          <a:srcRect/>
          <a:stretch/>
        </p:blipFill>
        <p:spPr>
          <a:xfrm>
            <a:off x="6384970" y="3853118"/>
            <a:ext cx="3222702" cy="2673533"/>
          </a:xfrm>
          <a:prstGeom prst="rect">
            <a:avLst/>
          </a:prstGeom>
          <a:noFill/>
          <a:ln>
            <a:noFill/>
          </a:ln>
        </p:spPr>
      </p:pic>
      <p:pic>
        <p:nvPicPr>
          <p:cNvPr id="102" name="Google Shape;102;p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872622" y="3424412"/>
            <a:ext cx="2150697" cy="3335136"/>
          </a:xfrm>
          <a:prstGeom prst="rect">
            <a:avLst/>
          </a:prstGeom>
          <a:noFill/>
          <a:ln>
            <a:noFill/>
          </a:ln>
        </p:spPr>
      </p:pic>
      <p:pic>
        <p:nvPicPr>
          <p:cNvPr id="104" name="Google Shape;104;p2" descr="干ばつのイラスト"/>
          <p:cNvPicPr preferRelativeResize="0"/>
          <p:nvPr/>
        </p:nvPicPr>
        <p:blipFill rotWithShape="1">
          <a:blip r:embed="rId7">
            <a:alphaModFix/>
          </a:blip>
          <a:srcRect/>
          <a:stretch/>
        </p:blipFill>
        <p:spPr>
          <a:xfrm>
            <a:off x="3254084" y="3899272"/>
            <a:ext cx="3061404" cy="2732756"/>
          </a:xfrm>
          <a:prstGeom prst="rect">
            <a:avLst/>
          </a:prstGeom>
          <a:noFill/>
          <a:ln>
            <a:noFill/>
          </a:ln>
        </p:spPr>
      </p:pic>
      <p:pic>
        <p:nvPicPr>
          <p:cNvPr id="1026" name="Picture 2" descr="ゲリラ豪雨のイラスト（自然災害）">
            <a:extLst>
              <a:ext uri="{FF2B5EF4-FFF2-40B4-BE49-F238E27FC236}">
                <a16:creationId xmlns:a16="http://schemas.microsoft.com/office/drawing/2014/main" id="{5798858E-EA47-497D-AED2-E922D679AF2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84600" y="480948"/>
            <a:ext cx="3287680" cy="296713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3C946EB8-9DD8-4EF3-A69D-5E869E472B55}"/>
              </a:ext>
            </a:extLst>
          </p:cNvPr>
          <p:cNvSpPr/>
          <p:nvPr/>
        </p:nvSpPr>
        <p:spPr>
          <a:xfrm>
            <a:off x="-38100" y="3208"/>
            <a:ext cx="3222702" cy="6854792"/>
          </a:xfrm>
          <a:prstGeom prst="rect">
            <a:avLst/>
          </a:prstGeom>
          <a:solidFill>
            <a:srgbClr val="B33E1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ja-JP" sz="4000" b="1"/>
          </a:p>
          <a:p>
            <a:pPr algn="ctr"/>
            <a:r>
              <a:rPr lang="vi-VN" altLang="ja-JP" sz="4000"/>
              <a:t>Thiên tai ở Việt Nam</a:t>
            </a:r>
            <a:r>
              <a:rPr lang="en-US" altLang="ja-JP" sz="4000"/>
              <a:t> </a:t>
            </a:r>
            <a:r>
              <a:rPr lang="vi-VN" altLang="ja-JP" sz="4000"/>
              <a:t>và Nhật Bản</a:t>
            </a:r>
            <a:endParaRPr kumimoji="1" lang="ja-JP" altLang="en-US" sz="4000">
              <a:solidFill>
                <a:schemeClr val="bg1"/>
              </a:solidFill>
            </a:endParaRPr>
          </a:p>
        </p:txBody>
      </p:sp>
      <p:sp>
        <p:nvSpPr>
          <p:cNvPr id="12"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２</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1000"/>
                                        <p:tgtEl>
                                          <p:spTgt spid="101"/>
                                        </p:tgtEl>
                                      </p:cBhvr>
                                    </p:animEffect>
                                  </p:childTnLst>
                                </p:cTn>
                              </p:par>
                              <p:par>
                                <p:cTn id="14" presetID="10" presetClass="entr" presetSubtype="0"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fade">
                                      <p:cBhvr>
                                        <p:cTn id="16"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正方形/長方形 2">
            <a:extLst>
              <a:ext uri="{FF2B5EF4-FFF2-40B4-BE49-F238E27FC236}">
                <a16:creationId xmlns:a16="http://schemas.microsoft.com/office/drawing/2014/main" id="{56A72C8F-7171-4FC7-9FE2-FE34796ED18A}"/>
              </a:ext>
            </a:extLst>
          </p:cNvPr>
          <p:cNvSpPr/>
          <p:nvPr/>
        </p:nvSpPr>
        <p:spPr>
          <a:xfrm>
            <a:off x="-38100" y="3208"/>
            <a:ext cx="3222702" cy="6854792"/>
          </a:xfrm>
          <a:prstGeom prst="rect">
            <a:avLst/>
          </a:prstGeom>
          <a:solidFill>
            <a:srgbClr val="B33E1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buSzPts val="4000"/>
            </a:pPr>
            <a:r>
              <a:rPr lang="en-US" altLang="ja-JP" sz="4000" err="1">
                <a:solidFill>
                  <a:srgbClr val="FFFFFF"/>
                </a:solidFill>
              </a:rPr>
              <a:t>Câu</a:t>
            </a:r>
            <a:r>
              <a:rPr lang="en-US" altLang="ja-JP" sz="4000">
                <a:solidFill>
                  <a:srgbClr val="FFFFFF"/>
                </a:solidFill>
              </a:rPr>
              <a:t> </a:t>
            </a:r>
            <a:r>
              <a:rPr lang="en-US" altLang="ja-JP" sz="4000" err="1">
                <a:solidFill>
                  <a:srgbClr val="FFFFFF"/>
                </a:solidFill>
              </a:rPr>
              <a:t>hỏi</a:t>
            </a:r>
            <a:r>
              <a:rPr lang="en-US" altLang="ja-JP" sz="4000">
                <a:solidFill>
                  <a:srgbClr val="FFFFFF"/>
                </a:solidFill>
              </a:rPr>
              <a:t> </a:t>
            </a:r>
            <a:r>
              <a:rPr lang="en-US" altLang="ja-JP" sz="4000" err="1">
                <a:solidFill>
                  <a:srgbClr val="FFFFFF"/>
                </a:solidFill>
              </a:rPr>
              <a:t>thường</a:t>
            </a:r>
            <a:r>
              <a:rPr lang="en-US" altLang="ja-JP" sz="4000">
                <a:solidFill>
                  <a:srgbClr val="FFFFFF"/>
                </a:solidFill>
              </a:rPr>
              <a:t> </a:t>
            </a:r>
            <a:r>
              <a:rPr lang="en-US" altLang="ja-JP" sz="4000" err="1">
                <a:solidFill>
                  <a:srgbClr val="FFFFFF"/>
                </a:solidFill>
              </a:rPr>
              <a:t>gặp</a:t>
            </a:r>
            <a:endParaRPr lang="en-US" altLang="ja-JP" sz="4000">
              <a:solidFill>
                <a:srgbClr val="FFFFFF"/>
              </a:solidFill>
            </a:endParaRPr>
          </a:p>
        </p:txBody>
      </p:sp>
      <p:sp>
        <p:nvSpPr>
          <p:cNvPr id="4" name="正方形/長方形 3">
            <a:extLst>
              <a:ext uri="{FF2B5EF4-FFF2-40B4-BE49-F238E27FC236}">
                <a16:creationId xmlns:a16="http://schemas.microsoft.com/office/drawing/2014/main" id="{694CF1F7-07A8-44C5-A824-C4FD0E58B9FE}"/>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solidFill>
                  <a:schemeClr val="tx1"/>
                </a:solidFill>
              </a:rPr>
              <a:t>7</a:t>
            </a:r>
            <a:endParaRPr kumimoji="1" lang="ja-JP" altLang="en-US" sz="4000">
              <a:solidFill>
                <a:schemeClr val="tx1"/>
              </a:solidFill>
            </a:endParaRPr>
          </a:p>
        </p:txBody>
      </p:sp>
      <p:pic>
        <p:nvPicPr>
          <p:cNvPr id="2" name="Picture 2" descr="再掲載】Oracleライセンスよくある質問集（FAQ）_2 - DBひとりでできるもん">
            <a:extLst>
              <a:ext uri="{FF2B5EF4-FFF2-40B4-BE49-F238E27FC236}">
                <a16:creationId xmlns:a16="http://schemas.microsoft.com/office/drawing/2014/main" id="{EAA571BB-165B-07ED-B03F-116F6B6C9FC0}"/>
              </a:ext>
            </a:extLst>
          </p:cNvPr>
          <p:cNvPicPr>
            <a:picLocks noChangeAspect="1" noChangeArrowheads="1"/>
          </p:cNvPicPr>
          <p:nvPr/>
        </p:nvPicPr>
        <p:blipFill>
          <a:blip r:embed="rId3">
            <a:duotone>
              <a:schemeClr val="accent2">
                <a:shade val="45000"/>
                <a:satMod val="135000"/>
              </a:schemeClr>
              <a:prstClr val="white"/>
            </a:duotone>
            <a:alphaModFix/>
            <a:extLst>
              <a:ext uri="{BEBA8EAE-BF5A-486C-A8C5-ECC9F3942E4B}">
                <a14:imgProps xmlns:a14="http://schemas.microsoft.com/office/drawing/2010/main">
                  <a14:imgLayer r:embed="rId4">
                    <a14:imgEffect>
                      <a14:sharpenSoften amount="5000"/>
                    </a14:imgEffect>
                    <a14:imgEffect>
                      <a14:colorTemperature colorTemp="6027"/>
                    </a14:imgEffect>
                    <a14:imgEffect>
                      <a14:saturation sat="99000"/>
                    </a14:imgEffect>
                    <a14:imgEffect>
                      <a14:brightnessContrast bright="-18000" contrast="5000"/>
                    </a14:imgEffect>
                  </a14:imgLayer>
                </a14:imgProps>
              </a:ext>
              <a:ext uri="{28A0092B-C50C-407E-A947-70E740481C1C}">
                <a14:useLocalDpi xmlns:a14="http://schemas.microsoft.com/office/drawing/2010/main" val="0"/>
              </a:ext>
            </a:extLst>
          </a:blip>
          <a:srcRect/>
          <a:stretch>
            <a:fillRect/>
          </a:stretch>
        </p:blipFill>
        <p:spPr bwMode="auto">
          <a:xfrm>
            <a:off x="4889972" y="-104746"/>
            <a:ext cx="5289650" cy="3358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質問の仕方で勉強しているかどうかが分かります - さくスタ ブログ">
            <a:extLst>
              <a:ext uri="{FF2B5EF4-FFF2-40B4-BE49-F238E27FC236}">
                <a16:creationId xmlns:a16="http://schemas.microsoft.com/office/drawing/2014/main" id="{F458762A-76A1-3211-DB88-FFF32430D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5566" y="3001476"/>
            <a:ext cx="2538516" cy="3138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ご質問にお答えします！ | 桜井すぐる official site">
            <a:extLst>
              <a:ext uri="{FF2B5EF4-FFF2-40B4-BE49-F238E27FC236}">
                <a16:creationId xmlns:a16="http://schemas.microsoft.com/office/drawing/2014/main" id="{B9422B73-DB6C-9EF7-352C-4236CEF7EA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108" b="72054"/>
          <a:stretch/>
        </p:blipFill>
        <p:spPr bwMode="auto">
          <a:xfrm rot="654419">
            <a:off x="6035008" y="2572754"/>
            <a:ext cx="786125" cy="1362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先生のイラスト（女性） | かわいいフリー素材集 いらすとや">
            <a:extLst>
              <a:ext uri="{FF2B5EF4-FFF2-40B4-BE49-F238E27FC236}">
                <a16:creationId xmlns:a16="http://schemas.microsoft.com/office/drawing/2014/main" id="{ED23D01E-C6D2-B1E9-191D-531DD7C1AF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8292"/>
          <a:stretch/>
        </p:blipFill>
        <p:spPr bwMode="auto">
          <a:xfrm>
            <a:off x="8025592" y="2153027"/>
            <a:ext cx="4308060" cy="403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30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4C1FEAD-1627-4B46-B526-C5BD69EB5C7A}"/>
              </a:ext>
            </a:extLst>
          </p:cNvPr>
          <p:cNvSpPr txBox="1"/>
          <p:nvPr/>
        </p:nvSpPr>
        <p:spPr>
          <a:xfrm>
            <a:off x="0" y="0"/>
            <a:ext cx="12192000" cy="1077218"/>
          </a:xfrm>
          <a:prstGeom prst="rect">
            <a:avLst/>
          </a:prstGeom>
          <a:solidFill>
            <a:srgbClr val="B33E13"/>
          </a:solidFill>
          <a:ln w="76200">
            <a:noFill/>
          </a:ln>
        </p:spPr>
        <p:txBody>
          <a:bodyPr wrap="square">
            <a:spAutoFit/>
          </a:bodyPr>
          <a:lstStyle/>
          <a:p>
            <a:r>
              <a:rPr lang="vi-VN" altLang="ja-JP" sz="3200">
                <a:solidFill>
                  <a:schemeClr val="bg1"/>
                </a:solidFill>
              </a:rPr>
              <a:t>Nếu sóng thần ập đến và bạn không kịp đến nơi trú ẩn, bạn nên làm gì?</a:t>
            </a:r>
            <a:endParaRPr lang="ja-JP" altLang="en-US" sz="3200">
              <a:solidFill>
                <a:schemeClr val="bg1"/>
              </a:solidFill>
            </a:endParaRPr>
          </a:p>
        </p:txBody>
      </p:sp>
      <p:pic>
        <p:nvPicPr>
          <p:cNvPr id="1034" name="Picture 10" descr="津波から逃げる人々のイラスト | かわいいフリー素材集 いらすとや">
            <a:extLst>
              <a:ext uri="{FF2B5EF4-FFF2-40B4-BE49-F238E27FC236}">
                <a16:creationId xmlns:a16="http://schemas.microsoft.com/office/drawing/2014/main" id="{B41C46B2-15DE-0B70-A387-DB4444CEF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67" y="1904914"/>
            <a:ext cx="5048250" cy="49530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驚かす人のイラスト | かわいいフリー素材集 いらすとや">
            <a:extLst>
              <a:ext uri="{FF2B5EF4-FFF2-40B4-BE49-F238E27FC236}">
                <a16:creationId xmlns:a16="http://schemas.microsoft.com/office/drawing/2014/main" id="{9BBBD53C-B6EE-DD9C-AEBE-0CF91E87DC3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9" b="96037" l="1750" r="90000">
                        <a14:foregroundMark x1="6250" y1="77744" x2="17750" y2="34604"/>
                        <a14:foregroundMark x1="17750" y1="34604" x2="14750" y2="25000"/>
                        <a14:foregroundMark x1="14750" y1="25000" x2="14500" y2="21951"/>
                        <a14:foregroundMark x1="17000" y1="20122" x2="28500" y2="12500"/>
                        <a14:foregroundMark x1="27500" y1="14634" x2="52500" y2="50610"/>
                        <a14:foregroundMark x1="12750" y1="32927" x2="5500" y2="40701"/>
                        <a14:foregroundMark x1="5500" y1="40701" x2="3750" y2="45122"/>
                        <a14:foregroundMark x1="4750" y1="70732" x2="6000" y2="77439"/>
                        <a14:foregroundMark x1="6750" y1="71646" x2="1750" y2="70122"/>
                        <a14:foregroundMark x1="1750" y1="74085" x2="38875" y2="90701"/>
                        <a14:foregroundMark x1="38875" y1="90701" x2="44500" y2="96037"/>
                        <a14:foregroundMark x1="44500" y1="96037" x2="44500" y2="96037"/>
                        <a14:foregroundMark x1="43750" y1="87805" x2="36500" y2="89634"/>
                        <a14:foregroundMark x1="32500" y1="42988" x2="39375" y2="55183"/>
                        <a14:foregroundMark x1="39375" y1="55183" x2="40500" y2="62500"/>
                        <a14:foregroundMark x1="33750" y1="44512" x2="33000" y2="51220"/>
                        <a14:foregroundMark x1="33250" y1="39329" x2="33500" y2="64634"/>
                        <a14:foregroundMark x1="34250" y1="38720" x2="33500" y2="50610"/>
                        <a14:foregroundMark x1="31250" y1="35061" x2="37500" y2="70427"/>
                        <a14:backgroundMark x1="52250" y1="19207" x2="69500" y2="45122"/>
                        <a14:backgroundMark x1="57750" y1="38720" x2="72875" y2="44512"/>
                        <a14:backgroundMark x1="72875" y1="44512" x2="86000" y2="67988"/>
                        <a14:backgroundMark x1="86000" y1="67988" x2="85000" y2="91463"/>
                        <a14:backgroundMark x1="80250" y1="86280" x2="90500" y2="46341"/>
                        <a14:backgroundMark x1="82750" y1="78049" x2="69000" y2="87195"/>
                        <a14:backgroundMark x1="69000" y1="87195" x2="69000" y2="87500"/>
                        <a14:backgroundMark x1="74250" y1="85366" x2="77500" y2="58841"/>
                        <a14:backgroundMark x1="68250" y1="53049" x2="90250" y2="78659"/>
                        <a14:backgroundMark x1="56500" y1="38110" x2="73750" y2="62805"/>
                        <a14:backgroundMark x1="58500" y1="49390" x2="87000" y2="79878"/>
                        <a14:backgroundMark x1="57750" y1="53659" x2="65750" y2="57622"/>
                        <a14:backgroundMark x1="57250" y1="71646" x2="55750" y2="92378"/>
                        <a14:backgroundMark x1="66250" y1="83841" x2="83250" y2="71951"/>
                        <a14:backgroundMark x1="51000" y1="18598" x2="60250" y2="43902"/>
                        <a14:backgroundMark x1="41750" y1="17378" x2="59750" y2="27134"/>
                        <a14:backgroundMark x1="59750" y1="27134" x2="59750" y2="27134"/>
                        <a14:backgroundMark x1="48250" y1="14024" x2="53750" y2="21799"/>
                        <a14:backgroundMark x1="53750" y1="21799" x2="58000" y2="33841"/>
                        <a14:backgroundMark x1="58000" y1="33841" x2="58000" y2="35671"/>
                        <a14:backgroundMark x1="52750" y1="30793" x2="55500" y2="37805"/>
                        <a14:backgroundMark x1="55500" y1="37805" x2="56500" y2="47561"/>
                        <a14:backgroundMark x1="56500" y1="47561" x2="56500" y2="47561"/>
                        <a14:backgroundMark x1="54750" y1="54573" x2="60500" y2="36890"/>
                        <a14:backgroundMark x1="49500" y1="53354" x2="55500" y2="52134"/>
                        <a14:backgroundMark x1="52750" y1="51829" x2="61000" y2="45732"/>
                      </a14:backgroundRemoval>
                    </a14:imgEffect>
                  </a14:imgLayer>
                </a14:imgProps>
              </a:ext>
              <a:ext uri="{28A0092B-C50C-407E-A947-70E740481C1C}">
                <a14:useLocalDpi xmlns:a14="http://schemas.microsoft.com/office/drawing/2010/main" val="0"/>
              </a:ext>
            </a:extLst>
          </a:blip>
          <a:srcRect r="23927"/>
          <a:stretch/>
        </p:blipFill>
        <p:spPr bwMode="auto">
          <a:xfrm>
            <a:off x="6096000" y="2329299"/>
            <a:ext cx="3039782" cy="3276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57D90B7-0621-173F-BB39-AE658A9B1F71}"/>
              </a:ext>
            </a:extLst>
          </p:cNvPr>
          <p:cNvGrpSpPr/>
          <p:nvPr/>
        </p:nvGrpSpPr>
        <p:grpSpPr>
          <a:xfrm>
            <a:off x="8052734" y="1481574"/>
            <a:ext cx="4139266" cy="1695450"/>
            <a:chOff x="8194581" y="2457555"/>
            <a:chExt cx="4139266" cy="1695450"/>
          </a:xfrm>
        </p:grpSpPr>
        <p:sp>
          <p:nvSpPr>
            <p:cNvPr id="3" name="Speech Bubble: Oval 2">
              <a:extLst>
                <a:ext uri="{FF2B5EF4-FFF2-40B4-BE49-F238E27FC236}">
                  <a16:creationId xmlns:a16="http://schemas.microsoft.com/office/drawing/2014/main" id="{471AD547-F69C-A987-8D67-F6C2E65B037D}"/>
                </a:ext>
              </a:extLst>
            </p:cNvPr>
            <p:cNvSpPr/>
            <p:nvPr/>
          </p:nvSpPr>
          <p:spPr>
            <a:xfrm>
              <a:off x="8336429" y="2457555"/>
              <a:ext cx="3855570" cy="1695450"/>
            </a:xfrm>
            <a:prstGeom prst="wedgeEllipseCallout">
              <a:avLst>
                <a:gd name="adj1" fmla="val -47593"/>
                <a:gd name="adj2" fmla="val 5296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800"/>
            </a:p>
          </p:txBody>
        </p:sp>
        <p:sp>
          <p:nvSpPr>
            <p:cNvPr id="7" name="TextBox 6">
              <a:extLst>
                <a:ext uri="{FF2B5EF4-FFF2-40B4-BE49-F238E27FC236}">
                  <a16:creationId xmlns:a16="http://schemas.microsoft.com/office/drawing/2014/main" id="{622C4C55-F3FB-76AE-8D8D-0241DD7D0743}"/>
                </a:ext>
              </a:extLst>
            </p:cNvPr>
            <p:cNvSpPr txBox="1"/>
            <p:nvPr/>
          </p:nvSpPr>
          <p:spPr>
            <a:xfrm>
              <a:off x="8194581" y="2889781"/>
              <a:ext cx="4139266" cy="830997"/>
            </a:xfrm>
            <a:prstGeom prst="rect">
              <a:avLst/>
            </a:prstGeom>
            <a:noFill/>
          </p:spPr>
          <p:txBody>
            <a:bodyPr wrap="square">
              <a:spAutoFit/>
            </a:bodyPr>
            <a:lstStyle/>
            <a:p>
              <a:pPr algn="ctr"/>
              <a:r>
                <a:rPr lang="ja-JP" altLang="en-US" sz="2800"/>
                <a:t>どうすればいいのか？</a:t>
              </a:r>
              <a:endParaRPr lang="en-US" altLang="ja-JP" sz="2800"/>
            </a:p>
            <a:p>
              <a:pPr algn="ctr"/>
              <a:r>
                <a:rPr lang="en-US" sz="2000" err="1"/>
                <a:t>Nên</a:t>
              </a:r>
              <a:r>
                <a:rPr lang="en-US" sz="2000"/>
                <a:t> </a:t>
              </a:r>
              <a:r>
                <a:rPr lang="en-US" sz="2000" err="1"/>
                <a:t>làm</a:t>
              </a:r>
              <a:r>
                <a:rPr lang="en-US" sz="2000"/>
                <a:t> </a:t>
              </a:r>
              <a:r>
                <a:rPr lang="en-US" sz="2000" err="1"/>
                <a:t>thế</a:t>
              </a:r>
              <a:r>
                <a:rPr lang="en-US" sz="2000"/>
                <a:t> </a:t>
              </a:r>
              <a:r>
                <a:rPr lang="en-US" sz="2000" err="1"/>
                <a:t>nào</a:t>
              </a:r>
              <a:r>
                <a:rPr lang="en-US" sz="2000"/>
                <a:t> </a:t>
              </a:r>
              <a:r>
                <a:rPr lang="en-US" sz="2000" err="1"/>
                <a:t>bây</a:t>
              </a:r>
              <a:r>
                <a:rPr lang="en-US" sz="2000"/>
                <a:t> </a:t>
              </a:r>
              <a:r>
                <a:rPr lang="en-US" sz="2000" err="1"/>
                <a:t>giờ</a:t>
              </a:r>
              <a:r>
                <a:rPr lang="en-US" sz="2000"/>
                <a:t>?</a:t>
              </a:r>
            </a:p>
          </p:txBody>
        </p:sp>
      </p:grpSp>
      <p:pic>
        <p:nvPicPr>
          <p:cNvPr id="1026" name="Picture 2" descr="はてなマーク・クエスチョンマーク | かわいいフリー素材集 いらすとや">
            <a:extLst>
              <a:ext uri="{FF2B5EF4-FFF2-40B4-BE49-F238E27FC236}">
                <a16:creationId xmlns:a16="http://schemas.microsoft.com/office/drawing/2014/main" id="{647FE680-043B-784D-4A60-DC256EB2A41B}"/>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080698">
            <a:off x="7234823" y="1904914"/>
            <a:ext cx="837507" cy="1067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16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1A03619-44FA-7F64-308C-40215D523252}"/>
              </a:ext>
            </a:extLst>
          </p:cNvPr>
          <p:cNvGrpSpPr/>
          <p:nvPr/>
        </p:nvGrpSpPr>
        <p:grpSpPr>
          <a:xfrm>
            <a:off x="6657581" y="-114299"/>
            <a:ext cx="5068221" cy="5870280"/>
            <a:chOff x="5919178" y="-25400"/>
            <a:chExt cx="5657620" cy="6552953"/>
          </a:xfrm>
        </p:grpSpPr>
        <p:grpSp>
          <p:nvGrpSpPr>
            <p:cNvPr id="10" name="Group 9">
              <a:extLst>
                <a:ext uri="{FF2B5EF4-FFF2-40B4-BE49-F238E27FC236}">
                  <a16:creationId xmlns:a16="http://schemas.microsoft.com/office/drawing/2014/main" id="{7F632638-2E56-FBEC-94E8-8DBA6173C19D}"/>
                </a:ext>
              </a:extLst>
            </p:cNvPr>
            <p:cNvGrpSpPr/>
            <p:nvPr/>
          </p:nvGrpSpPr>
          <p:grpSpPr>
            <a:xfrm>
              <a:off x="5919178" y="-25400"/>
              <a:ext cx="5657620" cy="6552953"/>
              <a:chOff x="5919178" y="-140900"/>
              <a:chExt cx="5657620" cy="6552953"/>
            </a:xfrm>
          </p:grpSpPr>
          <p:pic>
            <p:nvPicPr>
              <p:cNvPr id="6" name="Picture 5" descr="A map of a city&#10;&#10;Description automatically generated">
                <a:extLst>
                  <a:ext uri="{FF2B5EF4-FFF2-40B4-BE49-F238E27FC236}">
                    <a16:creationId xmlns:a16="http://schemas.microsoft.com/office/drawing/2014/main" id="{2D9B83EA-69D0-A75B-38C2-9691E391F444}"/>
                  </a:ext>
                </a:extLst>
              </p:cNvPr>
              <p:cNvPicPr>
                <a:picLocks noChangeAspect="1"/>
              </p:cNvPicPr>
              <p:nvPr/>
            </p:nvPicPr>
            <p:blipFill>
              <a:blip r:embed="rId3"/>
              <a:stretch>
                <a:fillRect/>
              </a:stretch>
            </p:blipFill>
            <p:spPr>
              <a:xfrm>
                <a:off x="5919178" y="754433"/>
                <a:ext cx="5657620" cy="5657620"/>
              </a:xfrm>
              <a:prstGeom prst="rect">
                <a:avLst/>
              </a:prstGeom>
            </p:spPr>
          </p:pic>
          <p:pic>
            <p:nvPicPr>
              <p:cNvPr id="2050" name="Picture 2" descr="急いで走る作業員のイラスト（男性） | かわいいフリー素材集 いらすとや">
                <a:extLst>
                  <a:ext uri="{FF2B5EF4-FFF2-40B4-BE49-F238E27FC236}">
                    <a16:creationId xmlns:a16="http://schemas.microsoft.com/office/drawing/2014/main" id="{79F0FCB1-052D-9223-1594-94FF43236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569340" y="1028415"/>
                <a:ext cx="404966" cy="570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津波避難標識のマーク | かわいいフリー素材集 いらすとや">
                <a:extLst>
                  <a:ext uri="{FF2B5EF4-FFF2-40B4-BE49-F238E27FC236}">
                    <a16:creationId xmlns:a16="http://schemas.microsoft.com/office/drawing/2014/main" id="{82C40896-A865-6EE1-DECA-EB9660F71C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725" y="3531493"/>
                <a:ext cx="723616" cy="7236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ビルのイラスト（建物） | かわいいフリー素材集 いらすとや">
                <a:extLst>
                  <a:ext uri="{FF2B5EF4-FFF2-40B4-BE49-F238E27FC236}">
                    <a16:creationId xmlns:a16="http://schemas.microsoft.com/office/drawing/2014/main" id="{1F65F06B-502A-6711-DBE7-50B52C848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799" y="2063461"/>
                <a:ext cx="933335" cy="1059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校舎のイラスト | かわいいフリー素材集 いらすとや">
                <a:extLst>
                  <a:ext uri="{FF2B5EF4-FFF2-40B4-BE49-F238E27FC236}">
                    <a16:creationId xmlns:a16="http://schemas.microsoft.com/office/drawing/2014/main" id="{624406CF-4B5B-47A8-0D00-3D5C3A0DD1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5716" y="3910845"/>
                <a:ext cx="1547927" cy="975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津波避難標識のマーク | かわいいフリー素材集 いらすとや">
                <a:extLst>
                  <a:ext uri="{FF2B5EF4-FFF2-40B4-BE49-F238E27FC236}">
                    <a16:creationId xmlns:a16="http://schemas.microsoft.com/office/drawing/2014/main" id="{230F8BA8-4026-50AA-912F-60441F638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2655" y="4187122"/>
                <a:ext cx="574048" cy="5740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マンションのイラスト（建物） | かわいいフリー素材集 いらすとや">
                <a:extLst>
                  <a:ext uri="{FF2B5EF4-FFF2-40B4-BE49-F238E27FC236}">
                    <a16:creationId xmlns:a16="http://schemas.microsoft.com/office/drawing/2014/main" id="{41733E1A-42ED-E658-93BA-D77C2A8D29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6325" y="2699120"/>
                <a:ext cx="868364" cy="88412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いろいろなビルのイラスト3">
                <a:extLst>
                  <a:ext uri="{FF2B5EF4-FFF2-40B4-BE49-F238E27FC236}">
                    <a16:creationId xmlns:a16="http://schemas.microsoft.com/office/drawing/2014/main" id="{984825C9-91B3-E122-3FFC-A668F7849E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35" y="1352428"/>
                <a:ext cx="729152" cy="105910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家・建物のイラスト「１階建て一軒家」 | かわいいフリー素材集 いらすとや">
                <a:extLst>
                  <a:ext uri="{FF2B5EF4-FFF2-40B4-BE49-F238E27FC236}">
                    <a16:creationId xmlns:a16="http://schemas.microsoft.com/office/drawing/2014/main" id="{B4070553-56E3-E1C6-4D17-41EB660CFC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18967" y="1912838"/>
                <a:ext cx="657831" cy="521371"/>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71;p20" descr="地震のイラスト「大きな津波」">
                <a:extLst>
                  <a:ext uri="{FF2B5EF4-FFF2-40B4-BE49-F238E27FC236}">
                    <a16:creationId xmlns:a16="http://schemas.microsoft.com/office/drawing/2014/main" id="{BD43F853-39C4-757A-3EA4-24A5DC434540}"/>
                  </a:ext>
                </a:extLst>
              </p:cNvPr>
              <p:cNvPicPr preferRelativeResize="0"/>
              <p:nvPr/>
            </p:nvPicPr>
            <p:blipFill rotWithShape="1">
              <a:blip r:embed="rId11">
                <a:alphaModFix/>
                <a:extLst>
                  <a:ext uri="{BEBA8EAE-BF5A-486C-A8C5-ECC9F3942E4B}">
                    <a14:imgProps xmlns:a14="http://schemas.microsoft.com/office/drawing/2010/main">
                      <a14:imgLayer r:embed="rId12">
                        <a14:imgEffect>
                          <a14:backgroundRemoval t="6250" b="89803" l="250" r="90000">
                            <a14:foregroundMark x1="69000" y1="6250" x2="67750" y2="7895"/>
                            <a14:foregroundMark x1="12750" y1="69408" x2="250" y2="75000"/>
                            <a14:backgroundMark x1="28500" y1="84211" x2="79250" y2="81908"/>
                            <a14:backgroundMark x1="79250" y1="81908" x2="79250" y2="81908"/>
                            <a14:backgroundMark x1="82000" y1="75658" x2="72750" y2="91447"/>
                            <a14:backgroundMark x1="84750" y1="63487" x2="40750" y2="87171"/>
                            <a14:backgroundMark x1="40750" y1="87171" x2="39250" y2="87171"/>
                            <a14:backgroundMark x1="68000" y1="69737" x2="30500" y2="82566"/>
                            <a14:backgroundMark x1="18750" y1="82566" x2="51000" y2="79276"/>
                            <a14:backgroundMark x1="10750" y1="80263" x2="28500" y2="80263"/>
                          </a14:backgroundRemoval>
                        </a14:imgEffect>
                      </a14:imgLayer>
                    </a14:imgProps>
                  </a:ext>
                </a:extLst>
              </a:blip>
              <a:srcRect/>
              <a:stretch/>
            </p:blipFill>
            <p:spPr>
              <a:xfrm>
                <a:off x="7869005" y="-140900"/>
                <a:ext cx="1676857" cy="1433135"/>
              </a:xfrm>
              <a:prstGeom prst="rect">
                <a:avLst/>
              </a:prstGeom>
              <a:noFill/>
              <a:ln>
                <a:noFill/>
              </a:ln>
            </p:spPr>
          </p:pic>
        </p:grpSp>
        <p:pic>
          <p:nvPicPr>
            <p:cNvPr id="2066" name="Picture 18" descr="家・建物のイラスト「２階建て一軒家」 | かわいいフリー素材集 いらすとや">
              <a:extLst>
                <a:ext uri="{FF2B5EF4-FFF2-40B4-BE49-F238E27FC236}">
                  <a16:creationId xmlns:a16="http://schemas.microsoft.com/office/drawing/2014/main" id="{89452E6F-62AE-E717-5B07-3216E551FD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03692" y="1922843"/>
              <a:ext cx="587375" cy="5712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Arrow: Right 8">
            <a:extLst>
              <a:ext uri="{FF2B5EF4-FFF2-40B4-BE49-F238E27FC236}">
                <a16:creationId xmlns:a16="http://schemas.microsoft.com/office/drawing/2014/main" id="{EC8393BC-1635-5E55-45CA-5493F75F8C07}"/>
              </a:ext>
            </a:extLst>
          </p:cNvPr>
          <p:cNvSpPr/>
          <p:nvPr/>
        </p:nvSpPr>
        <p:spPr>
          <a:xfrm rot="1016844">
            <a:off x="9354549" y="1373301"/>
            <a:ext cx="1918675" cy="281299"/>
          </a:xfrm>
          <a:prstGeom prst="rightArrow">
            <a:avLst>
              <a:gd name="adj1" fmla="val 41911"/>
              <a:gd name="adj2" fmla="val 37867"/>
            </a:avLst>
          </a:prstGeom>
          <a:solidFill>
            <a:srgbClr val="FF8C7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8" name="Picture 20" descr="バツのマークのイラスト「×」 | かわいいフリー素材集 いらすとや">
            <a:extLst>
              <a:ext uri="{FF2B5EF4-FFF2-40B4-BE49-F238E27FC236}">
                <a16:creationId xmlns:a16="http://schemas.microsoft.com/office/drawing/2014/main" id="{A4177940-6D91-8E41-D686-D347A8DBE29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30316" y="1258903"/>
            <a:ext cx="495964" cy="4959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9ECF896-90F0-07A2-6067-46D146007597}"/>
              </a:ext>
            </a:extLst>
          </p:cNvPr>
          <p:cNvSpPr/>
          <p:nvPr/>
        </p:nvSpPr>
        <p:spPr>
          <a:xfrm>
            <a:off x="11322092" y="1539063"/>
            <a:ext cx="628026" cy="358665"/>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err="1"/>
              <a:t>Nhà</a:t>
            </a:r>
            <a:endParaRPr lang="en-US" altLang="ja-JP"/>
          </a:p>
        </p:txBody>
      </p:sp>
      <p:pic>
        <p:nvPicPr>
          <p:cNvPr id="13" name="Picture 20" descr="バツのマークのイラスト「×」 | かわいいフリー素材集 いらすとや">
            <a:extLst>
              <a:ext uri="{FF2B5EF4-FFF2-40B4-BE49-F238E27FC236}">
                <a16:creationId xmlns:a16="http://schemas.microsoft.com/office/drawing/2014/main" id="{8F17CD08-C5AE-8AF4-CE2B-231ADC8880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29919" y="1641268"/>
            <a:ext cx="495964" cy="49596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丸のマークのイラスト「○」 | かわいいフリー素材集 いらすとや">
            <a:extLst>
              <a:ext uri="{FF2B5EF4-FFF2-40B4-BE49-F238E27FC236}">
                <a16:creationId xmlns:a16="http://schemas.microsoft.com/office/drawing/2014/main" id="{BA35FFEA-D1AF-E144-971D-D2A110F38A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V="1">
            <a:off x="8304631" y="1488608"/>
            <a:ext cx="686836" cy="686836"/>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Down 14">
            <a:extLst>
              <a:ext uri="{FF2B5EF4-FFF2-40B4-BE49-F238E27FC236}">
                <a16:creationId xmlns:a16="http://schemas.microsoft.com/office/drawing/2014/main" id="{51658C4F-2D2F-C5B3-3846-9676F319EBA6}"/>
              </a:ext>
            </a:extLst>
          </p:cNvPr>
          <p:cNvSpPr/>
          <p:nvPr/>
        </p:nvSpPr>
        <p:spPr>
          <a:xfrm>
            <a:off x="9028270" y="1380004"/>
            <a:ext cx="318880" cy="959004"/>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D617EA5-8C49-8548-1A66-4B2E1A2A4E2C}"/>
              </a:ext>
            </a:extLst>
          </p:cNvPr>
          <p:cNvGrpSpPr/>
          <p:nvPr/>
        </p:nvGrpSpPr>
        <p:grpSpPr>
          <a:xfrm>
            <a:off x="496010" y="1143479"/>
            <a:ext cx="4799858" cy="732517"/>
            <a:chOff x="203200" y="1235723"/>
            <a:chExt cx="4799858" cy="818437"/>
          </a:xfrm>
          <a:solidFill>
            <a:srgbClr val="F4EADC"/>
          </a:solidFill>
        </p:grpSpPr>
        <p:sp>
          <p:nvSpPr>
            <p:cNvPr id="16" name="Rectangle: Rounded Corners 15">
              <a:extLst>
                <a:ext uri="{FF2B5EF4-FFF2-40B4-BE49-F238E27FC236}">
                  <a16:creationId xmlns:a16="http://schemas.microsoft.com/office/drawing/2014/main" id="{82D6E61C-65F2-2A84-C2D3-BD2BFCD99E38}"/>
                </a:ext>
              </a:extLst>
            </p:cNvPr>
            <p:cNvSpPr/>
            <p:nvPr/>
          </p:nvSpPr>
          <p:spPr>
            <a:xfrm>
              <a:off x="203200" y="1235723"/>
              <a:ext cx="818437" cy="818437"/>
            </a:xfrm>
            <a:prstGeom prst="roundRect">
              <a:avLst/>
            </a:prstGeom>
            <a:grp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ysClr val="windowText" lastClr="000000"/>
                  </a:solidFill>
                  <a:latin typeface="+mj-lt"/>
                </a:rPr>
                <a:t>０１</a:t>
              </a:r>
              <a:endParaRPr lang="en-US" sz="2800">
                <a:solidFill>
                  <a:sysClr val="windowText" lastClr="000000"/>
                </a:solidFill>
                <a:latin typeface="+mj-lt"/>
              </a:endParaRPr>
            </a:p>
          </p:txBody>
        </p:sp>
        <p:sp>
          <p:nvSpPr>
            <p:cNvPr id="20" name="Freeform: Shape 19">
              <a:extLst>
                <a:ext uri="{FF2B5EF4-FFF2-40B4-BE49-F238E27FC236}">
                  <a16:creationId xmlns:a16="http://schemas.microsoft.com/office/drawing/2014/main" id="{FF6A3C4C-6BBA-9AC2-6362-88DDEC2AB59A}"/>
                </a:ext>
              </a:extLst>
            </p:cNvPr>
            <p:cNvSpPr/>
            <p:nvPr/>
          </p:nvSpPr>
          <p:spPr>
            <a:xfrm>
              <a:off x="982692" y="1235723"/>
              <a:ext cx="4020366" cy="818437"/>
            </a:xfrm>
            <a:custGeom>
              <a:avLst/>
              <a:gdLst>
                <a:gd name="connsiteX0" fmla="*/ 0 w 3347163"/>
                <a:gd name="connsiteY0" fmla="*/ 0 h 818437"/>
                <a:gd name="connsiteX1" fmla="*/ 3347163 w 3347163"/>
                <a:gd name="connsiteY1" fmla="*/ 0 h 818437"/>
                <a:gd name="connsiteX2" fmla="*/ 3347163 w 3347163"/>
                <a:gd name="connsiteY2" fmla="*/ 818437 h 818437"/>
                <a:gd name="connsiteX3" fmla="*/ 0 w 3347163"/>
                <a:gd name="connsiteY3" fmla="*/ 818437 h 818437"/>
                <a:gd name="connsiteX4" fmla="*/ 0 w 3347163"/>
                <a:gd name="connsiteY4" fmla="*/ 814032 h 818437"/>
                <a:gd name="connsiteX5" fmla="*/ 29545 w 3347163"/>
                <a:gd name="connsiteY5" fmla="*/ 808067 h 818437"/>
                <a:gd name="connsiteX6" fmla="*/ 110131 w 3347163"/>
                <a:gd name="connsiteY6" fmla="*/ 686491 h 818437"/>
                <a:gd name="connsiteX7" fmla="*/ 110131 w 3347163"/>
                <a:gd name="connsiteY7" fmla="*/ 131944 h 818437"/>
                <a:gd name="connsiteX8" fmla="*/ 29545 w 3347163"/>
                <a:gd name="connsiteY8" fmla="*/ 10368 h 818437"/>
                <a:gd name="connsiteX9" fmla="*/ 0 w 3347163"/>
                <a:gd name="connsiteY9" fmla="*/ 4403 h 81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7163" h="818437">
                  <a:moveTo>
                    <a:pt x="0" y="0"/>
                  </a:moveTo>
                  <a:lnTo>
                    <a:pt x="3347163" y="0"/>
                  </a:lnTo>
                  <a:lnTo>
                    <a:pt x="3347163" y="818437"/>
                  </a:lnTo>
                  <a:lnTo>
                    <a:pt x="0" y="818437"/>
                  </a:lnTo>
                  <a:lnTo>
                    <a:pt x="0" y="814032"/>
                  </a:lnTo>
                  <a:lnTo>
                    <a:pt x="29545" y="808067"/>
                  </a:lnTo>
                  <a:cubicBezTo>
                    <a:pt x="76902" y="788037"/>
                    <a:pt x="110131" y="741144"/>
                    <a:pt x="110131" y="686491"/>
                  </a:cubicBezTo>
                  <a:lnTo>
                    <a:pt x="110131" y="131944"/>
                  </a:lnTo>
                  <a:cubicBezTo>
                    <a:pt x="110131" y="77291"/>
                    <a:pt x="76902" y="30398"/>
                    <a:pt x="29545" y="10368"/>
                  </a:cubicBezTo>
                  <a:lnTo>
                    <a:pt x="0" y="4403"/>
                  </a:lnTo>
                  <a:close/>
                </a:path>
              </a:pathLst>
            </a:custGeom>
            <a:grp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err="1">
                  <a:solidFill>
                    <a:sysClr val="windowText" lastClr="000000"/>
                  </a:solidFill>
                  <a:latin typeface="+mj-lt"/>
                </a:rPr>
                <a:t>Không</a:t>
              </a:r>
              <a:r>
                <a:rPr lang="en-US" sz="2000">
                  <a:solidFill>
                    <a:sysClr val="windowText" lastClr="000000"/>
                  </a:solidFill>
                  <a:latin typeface="+mj-lt"/>
                </a:rPr>
                <a:t> quay </a:t>
              </a:r>
              <a:r>
                <a:rPr lang="en-US" sz="2000" err="1">
                  <a:solidFill>
                    <a:sysClr val="windowText" lastClr="000000"/>
                  </a:solidFill>
                  <a:latin typeface="+mj-lt"/>
                </a:rPr>
                <a:t>về</a:t>
              </a:r>
              <a:r>
                <a:rPr lang="en-US" sz="2000">
                  <a:solidFill>
                    <a:sysClr val="windowText" lastClr="000000"/>
                  </a:solidFill>
                  <a:latin typeface="+mj-lt"/>
                </a:rPr>
                <a:t> </a:t>
              </a:r>
              <a:r>
                <a:rPr lang="en-US" sz="2000" err="1">
                  <a:solidFill>
                    <a:sysClr val="windowText" lastClr="000000"/>
                  </a:solidFill>
                  <a:latin typeface="+mj-lt"/>
                </a:rPr>
                <a:t>nhà</a:t>
              </a:r>
              <a:endParaRPr lang="en-US" sz="2000">
                <a:solidFill>
                  <a:sysClr val="windowText" lastClr="000000"/>
                </a:solidFill>
                <a:latin typeface="+mj-lt"/>
              </a:endParaRPr>
            </a:p>
          </p:txBody>
        </p:sp>
      </p:grpSp>
      <p:grpSp>
        <p:nvGrpSpPr>
          <p:cNvPr id="11" name="Group 10">
            <a:extLst>
              <a:ext uri="{FF2B5EF4-FFF2-40B4-BE49-F238E27FC236}">
                <a16:creationId xmlns:a16="http://schemas.microsoft.com/office/drawing/2014/main" id="{194F2D33-5D9A-3DBB-15C3-256FB06870A5}"/>
              </a:ext>
            </a:extLst>
          </p:cNvPr>
          <p:cNvGrpSpPr/>
          <p:nvPr/>
        </p:nvGrpSpPr>
        <p:grpSpPr>
          <a:xfrm>
            <a:off x="599334" y="2160421"/>
            <a:ext cx="4935086" cy="3247368"/>
            <a:chOff x="980382" y="1391292"/>
            <a:chExt cx="4405231" cy="2312746"/>
          </a:xfrm>
        </p:grpSpPr>
        <p:pic>
          <p:nvPicPr>
            <p:cNvPr id="3074" name="Picture 2" descr="住宅街のイラスト（背景素材） | かわいいフリー素材集 いらすとや">
              <a:extLst>
                <a:ext uri="{FF2B5EF4-FFF2-40B4-BE49-F238E27FC236}">
                  <a16:creationId xmlns:a16="http://schemas.microsoft.com/office/drawing/2014/main" id="{4A14858C-95EC-9FF7-602A-1F036C87A0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0382" y="1391292"/>
              <a:ext cx="4405231" cy="23127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急いで走る作業員のイラスト（男性） | かわいいフリー素材集 いらすとや">
              <a:extLst>
                <a:ext uri="{FF2B5EF4-FFF2-40B4-BE49-F238E27FC236}">
                  <a16:creationId xmlns:a16="http://schemas.microsoft.com/office/drawing/2014/main" id="{59454ACC-38AB-CBF5-E18B-33FAF0F4D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143" y="2568412"/>
              <a:ext cx="806243" cy="113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58E0BA14-F0EE-129E-0F9E-D2EDE5D47BD7}"/>
                </a:ext>
              </a:extLst>
            </p:cNvPr>
            <p:cNvSpPr/>
            <p:nvPr/>
          </p:nvSpPr>
          <p:spPr>
            <a:xfrm>
              <a:off x="1395939" y="1592817"/>
              <a:ext cx="701061" cy="400375"/>
            </a:xfrm>
            <a:prstGeom prst="roundRect">
              <a:avLst/>
            </a:prstGeom>
            <a:ln>
              <a:solidFill>
                <a:srgbClr val="CD8D7A"/>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err="1"/>
                <a:t>Nhà</a:t>
              </a:r>
              <a:endParaRPr lang="en-US" altLang="ja-JP"/>
            </a:p>
          </p:txBody>
        </p:sp>
      </p:grpSp>
      <p:pic>
        <p:nvPicPr>
          <p:cNvPr id="17" name="Picture 20" descr="バツのマークのイラスト「×」 | かわいいフリー素材集 いらすとや">
            <a:extLst>
              <a:ext uri="{FF2B5EF4-FFF2-40B4-BE49-F238E27FC236}">
                <a16:creationId xmlns:a16="http://schemas.microsoft.com/office/drawing/2014/main" id="{C56784B0-40E5-0589-1231-2FE5E3AE1039}"/>
              </a:ext>
            </a:extLst>
          </p:cNvPr>
          <p:cNvPicPr>
            <a:picLocks noChangeAspect="1" noChangeArrowheads="1"/>
          </p:cNvPicPr>
          <p:nvPr/>
        </p:nvPicPr>
        <p:blipFill>
          <a:blip r:embed="rId14">
            <a:alphaModFix amt="88000"/>
            <a:extLst>
              <a:ext uri="{28A0092B-C50C-407E-A947-70E740481C1C}">
                <a14:useLocalDpi xmlns:a14="http://schemas.microsoft.com/office/drawing/2010/main" val="0"/>
              </a:ext>
            </a:extLst>
          </a:blip>
          <a:srcRect/>
          <a:stretch>
            <a:fillRect/>
          </a:stretch>
        </p:blipFill>
        <p:spPr bwMode="auto">
          <a:xfrm>
            <a:off x="4450068" y="1105379"/>
            <a:ext cx="1114781" cy="111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8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068"/>
                                        </p:tgtEl>
                                        <p:attrNameLst>
                                          <p:attrName>style.visibility</p:attrName>
                                        </p:attrNameLst>
                                      </p:cBhvr>
                                      <p:to>
                                        <p:strVal val="visible"/>
                                      </p:to>
                                    </p:set>
                                    <p:animEffect transition="in" filter="fade">
                                      <p:cBhvr>
                                        <p:cTn id="13" dur="500"/>
                                        <p:tgtEl>
                                          <p:spTgt spid="20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EE263F2-EEA6-234F-234A-F7DFDAF7DF76}"/>
              </a:ext>
            </a:extLst>
          </p:cNvPr>
          <p:cNvGrpSpPr/>
          <p:nvPr/>
        </p:nvGrpSpPr>
        <p:grpSpPr>
          <a:xfrm>
            <a:off x="70669" y="102316"/>
            <a:ext cx="6483840" cy="717467"/>
            <a:chOff x="368767" y="1235723"/>
            <a:chExt cx="4634291" cy="826810"/>
          </a:xfrm>
          <a:solidFill>
            <a:srgbClr val="F4EADC"/>
          </a:solidFill>
        </p:grpSpPr>
        <p:sp>
          <p:nvSpPr>
            <p:cNvPr id="24" name="Rectangle: Rounded Corners 23">
              <a:extLst>
                <a:ext uri="{FF2B5EF4-FFF2-40B4-BE49-F238E27FC236}">
                  <a16:creationId xmlns:a16="http://schemas.microsoft.com/office/drawing/2014/main" id="{62956DA3-DB49-E149-6B07-9B6AD1C8ECEF}"/>
                </a:ext>
              </a:extLst>
            </p:cNvPr>
            <p:cNvSpPr/>
            <p:nvPr/>
          </p:nvSpPr>
          <p:spPr>
            <a:xfrm>
              <a:off x="368767" y="1244096"/>
              <a:ext cx="678654" cy="818437"/>
            </a:xfrm>
            <a:prstGeom prst="roundRect">
              <a:avLst/>
            </a:prstGeom>
            <a:grp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ysClr val="windowText" lastClr="000000"/>
                  </a:solidFill>
                  <a:latin typeface="+mj-lt"/>
                </a:rPr>
                <a:t>０</a:t>
              </a:r>
              <a:r>
                <a:rPr lang="en-US" altLang="ja-JP" sz="2800">
                  <a:solidFill>
                    <a:sysClr val="windowText" lastClr="000000"/>
                  </a:solidFill>
                  <a:latin typeface="+mj-lt"/>
                </a:rPr>
                <a:t>2</a:t>
              </a:r>
              <a:endParaRPr lang="en-US" sz="2800">
                <a:solidFill>
                  <a:sysClr val="windowText" lastClr="000000"/>
                </a:solidFill>
                <a:latin typeface="+mj-lt"/>
              </a:endParaRPr>
            </a:p>
          </p:txBody>
        </p:sp>
        <p:sp>
          <p:nvSpPr>
            <p:cNvPr id="25" name="Freeform: Shape 24">
              <a:extLst>
                <a:ext uri="{FF2B5EF4-FFF2-40B4-BE49-F238E27FC236}">
                  <a16:creationId xmlns:a16="http://schemas.microsoft.com/office/drawing/2014/main" id="{B905DA05-ED9F-C7E7-1B97-613443B10904}"/>
                </a:ext>
              </a:extLst>
            </p:cNvPr>
            <p:cNvSpPr/>
            <p:nvPr/>
          </p:nvSpPr>
          <p:spPr>
            <a:xfrm>
              <a:off x="982692" y="1235723"/>
              <a:ext cx="4020366" cy="818437"/>
            </a:xfrm>
            <a:custGeom>
              <a:avLst/>
              <a:gdLst>
                <a:gd name="connsiteX0" fmla="*/ 0 w 3347163"/>
                <a:gd name="connsiteY0" fmla="*/ 0 h 818437"/>
                <a:gd name="connsiteX1" fmla="*/ 3347163 w 3347163"/>
                <a:gd name="connsiteY1" fmla="*/ 0 h 818437"/>
                <a:gd name="connsiteX2" fmla="*/ 3347163 w 3347163"/>
                <a:gd name="connsiteY2" fmla="*/ 818437 h 818437"/>
                <a:gd name="connsiteX3" fmla="*/ 0 w 3347163"/>
                <a:gd name="connsiteY3" fmla="*/ 818437 h 818437"/>
                <a:gd name="connsiteX4" fmla="*/ 0 w 3347163"/>
                <a:gd name="connsiteY4" fmla="*/ 814032 h 818437"/>
                <a:gd name="connsiteX5" fmla="*/ 29545 w 3347163"/>
                <a:gd name="connsiteY5" fmla="*/ 808067 h 818437"/>
                <a:gd name="connsiteX6" fmla="*/ 110131 w 3347163"/>
                <a:gd name="connsiteY6" fmla="*/ 686491 h 818437"/>
                <a:gd name="connsiteX7" fmla="*/ 110131 w 3347163"/>
                <a:gd name="connsiteY7" fmla="*/ 131944 h 818437"/>
                <a:gd name="connsiteX8" fmla="*/ 29545 w 3347163"/>
                <a:gd name="connsiteY8" fmla="*/ 10368 h 818437"/>
                <a:gd name="connsiteX9" fmla="*/ 0 w 3347163"/>
                <a:gd name="connsiteY9" fmla="*/ 4403 h 81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7163" h="818437">
                  <a:moveTo>
                    <a:pt x="0" y="0"/>
                  </a:moveTo>
                  <a:lnTo>
                    <a:pt x="3347163" y="0"/>
                  </a:lnTo>
                  <a:lnTo>
                    <a:pt x="3347163" y="818437"/>
                  </a:lnTo>
                  <a:lnTo>
                    <a:pt x="0" y="818437"/>
                  </a:lnTo>
                  <a:lnTo>
                    <a:pt x="0" y="814032"/>
                  </a:lnTo>
                  <a:lnTo>
                    <a:pt x="29545" y="808067"/>
                  </a:lnTo>
                  <a:cubicBezTo>
                    <a:pt x="76902" y="788037"/>
                    <a:pt x="110131" y="741144"/>
                    <a:pt x="110131" y="686491"/>
                  </a:cubicBezTo>
                  <a:lnTo>
                    <a:pt x="110131" y="131944"/>
                  </a:lnTo>
                  <a:cubicBezTo>
                    <a:pt x="110131" y="77291"/>
                    <a:pt x="76902" y="30398"/>
                    <a:pt x="29545" y="10368"/>
                  </a:cubicBezTo>
                  <a:lnTo>
                    <a:pt x="0" y="4403"/>
                  </a:lnTo>
                  <a:close/>
                </a:path>
              </a:pathLst>
            </a:custGeom>
            <a:grp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err="1">
                  <a:solidFill>
                    <a:sysClr val="windowText" lastClr="000000"/>
                  </a:solidFill>
                  <a:latin typeface="+mj-lt"/>
                </a:rPr>
                <a:t>Ngay</a:t>
              </a:r>
              <a:r>
                <a:rPr lang="en-US" sz="2000">
                  <a:solidFill>
                    <a:sysClr val="windowText" lastClr="000000"/>
                  </a:solidFill>
                  <a:latin typeface="+mj-lt"/>
                </a:rPr>
                <a:t> </a:t>
              </a:r>
              <a:r>
                <a:rPr lang="en-US" sz="2000" err="1">
                  <a:solidFill>
                    <a:sysClr val="windowText" lastClr="000000"/>
                  </a:solidFill>
                  <a:latin typeface="+mj-lt"/>
                </a:rPr>
                <a:t>lập</a:t>
              </a:r>
              <a:r>
                <a:rPr lang="en-US" sz="2000">
                  <a:solidFill>
                    <a:sysClr val="windowText" lastClr="000000"/>
                  </a:solidFill>
                  <a:latin typeface="+mj-lt"/>
                </a:rPr>
                <a:t> </a:t>
              </a:r>
              <a:r>
                <a:rPr lang="en-US" sz="2000" err="1">
                  <a:solidFill>
                    <a:sysClr val="windowText" lastClr="000000"/>
                  </a:solidFill>
                  <a:latin typeface="+mj-lt"/>
                </a:rPr>
                <a:t>tức</a:t>
              </a:r>
              <a:r>
                <a:rPr lang="en-US" sz="2000">
                  <a:solidFill>
                    <a:sysClr val="windowText" lastClr="000000"/>
                  </a:solidFill>
                  <a:latin typeface="+mj-lt"/>
                </a:rPr>
                <a:t> </a:t>
              </a:r>
              <a:r>
                <a:rPr lang="en-US" sz="2000" err="1">
                  <a:solidFill>
                    <a:sysClr val="windowText" lastClr="000000"/>
                  </a:solidFill>
                  <a:latin typeface="+mj-lt"/>
                </a:rPr>
                <a:t>chạy</a:t>
              </a:r>
              <a:r>
                <a:rPr lang="en-US" sz="2000">
                  <a:solidFill>
                    <a:sysClr val="windowText" lastClr="000000"/>
                  </a:solidFill>
                  <a:latin typeface="+mj-lt"/>
                </a:rPr>
                <a:t> </a:t>
              </a:r>
              <a:r>
                <a:rPr lang="en-US" sz="2000" err="1">
                  <a:solidFill>
                    <a:sysClr val="windowText" lastClr="000000"/>
                  </a:solidFill>
                  <a:latin typeface="+mj-lt"/>
                </a:rPr>
                <a:t>xa</a:t>
              </a:r>
              <a:r>
                <a:rPr lang="en-US" sz="2000">
                  <a:solidFill>
                    <a:sysClr val="windowText" lastClr="000000"/>
                  </a:solidFill>
                  <a:latin typeface="+mj-lt"/>
                </a:rPr>
                <a:t> </a:t>
              </a:r>
              <a:r>
                <a:rPr lang="en-US" sz="2000" err="1">
                  <a:solidFill>
                    <a:sysClr val="windowText" lastClr="000000"/>
                  </a:solidFill>
                  <a:latin typeface="+mj-lt"/>
                </a:rPr>
                <a:t>khỏi</a:t>
              </a:r>
              <a:r>
                <a:rPr lang="en-US" sz="2000">
                  <a:solidFill>
                    <a:sysClr val="windowText" lastClr="000000"/>
                  </a:solidFill>
                  <a:latin typeface="+mj-lt"/>
                </a:rPr>
                <a:t> </a:t>
              </a:r>
              <a:r>
                <a:rPr lang="en-US" sz="2000" err="1">
                  <a:solidFill>
                    <a:sysClr val="windowText" lastClr="000000"/>
                  </a:solidFill>
                  <a:latin typeface="+mj-lt"/>
                </a:rPr>
                <a:t>bờ</a:t>
              </a:r>
              <a:r>
                <a:rPr lang="en-US" sz="2000">
                  <a:solidFill>
                    <a:sysClr val="windowText" lastClr="000000"/>
                  </a:solidFill>
                  <a:latin typeface="+mj-lt"/>
                </a:rPr>
                <a:t> </a:t>
              </a:r>
              <a:r>
                <a:rPr lang="en-US" sz="2000" err="1">
                  <a:solidFill>
                    <a:sysClr val="windowText" lastClr="000000"/>
                  </a:solidFill>
                  <a:latin typeface="+mj-lt"/>
                </a:rPr>
                <a:t>biển</a:t>
              </a:r>
              <a:r>
                <a:rPr lang="en-US" sz="2000">
                  <a:solidFill>
                    <a:sysClr val="windowText" lastClr="000000"/>
                  </a:solidFill>
                  <a:latin typeface="+mj-lt"/>
                </a:rPr>
                <a:t>, </a:t>
              </a:r>
              <a:r>
                <a:rPr lang="en-US" sz="2000" err="1">
                  <a:solidFill>
                    <a:sysClr val="windowText" lastClr="000000"/>
                  </a:solidFill>
                  <a:latin typeface="+mj-lt"/>
                </a:rPr>
                <a:t>bờ</a:t>
              </a:r>
              <a:r>
                <a:rPr lang="en-US" sz="2000">
                  <a:solidFill>
                    <a:sysClr val="windowText" lastClr="000000"/>
                  </a:solidFill>
                  <a:latin typeface="+mj-lt"/>
                </a:rPr>
                <a:t> </a:t>
              </a:r>
              <a:r>
                <a:rPr lang="en-US" sz="2000" err="1">
                  <a:solidFill>
                    <a:sysClr val="windowText" lastClr="000000"/>
                  </a:solidFill>
                  <a:latin typeface="+mj-lt"/>
                </a:rPr>
                <a:t>sông</a:t>
              </a:r>
              <a:endParaRPr lang="en-US" sz="2000">
                <a:solidFill>
                  <a:sysClr val="windowText" lastClr="000000"/>
                </a:solidFill>
                <a:latin typeface="+mj-lt"/>
              </a:endParaRPr>
            </a:p>
          </p:txBody>
        </p:sp>
      </p:grpSp>
      <p:grpSp>
        <p:nvGrpSpPr>
          <p:cNvPr id="51" name="Group 50">
            <a:extLst>
              <a:ext uri="{FF2B5EF4-FFF2-40B4-BE49-F238E27FC236}">
                <a16:creationId xmlns:a16="http://schemas.microsoft.com/office/drawing/2014/main" id="{9EAD8658-AB1F-90CB-784C-6479EDA22D49}"/>
              </a:ext>
            </a:extLst>
          </p:cNvPr>
          <p:cNvGrpSpPr/>
          <p:nvPr/>
        </p:nvGrpSpPr>
        <p:grpSpPr>
          <a:xfrm>
            <a:off x="198399" y="4880566"/>
            <a:ext cx="1863956" cy="1928130"/>
            <a:chOff x="239192" y="4804258"/>
            <a:chExt cx="1863956" cy="1928130"/>
          </a:xfrm>
        </p:grpSpPr>
        <p:sp>
          <p:nvSpPr>
            <p:cNvPr id="48" name="Oval 47">
              <a:extLst>
                <a:ext uri="{FF2B5EF4-FFF2-40B4-BE49-F238E27FC236}">
                  <a16:creationId xmlns:a16="http://schemas.microsoft.com/office/drawing/2014/main" id="{290D92B5-E464-592B-F61C-8B25B105C908}"/>
                </a:ext>
              </a:extLst>
            </p:cNvPr>
            <p:cNvSpPr/>
            <p:nvPr/>
          </p:nvSpPr>
          <p:spPr>
            <a:xfrm>
              <a:off x="239192" y="4804258"/>
              <a:ext cx="1863956" cy="1928130"/>
            </a:xfrm>
            <a:prstGeom prst="ellipse">
              <a:avLst/>
            </a:prstGeom>
            <a:no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 descr="ビルのイラスト（建物） | かわいいフリー素材集 いらすとや">
              <a:extLst>
                <a:ext uri="{FF2B5EF4-FFF2-40B4-BE49-F238E27FC236}">
                  <a16:creationId xmlns:a16="http://schemas.microsoft.com/office/drawing/2014/main" id="{D8471374-C046-0E0C-2564-ADBD48493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37" y="4861582"/>
              <a:ext cx="1594265" cy="18090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2C77FC55-F0FE-5356-6BD1-E1C273E5FC5E}"/>
              </a:ext>
            </a:extLst>
          </p:cNvPr>
          <p:cNvGrpSpPr/>
          <p:nvPr/>
        </p:nvGrpSpPr>
        <p:grpSpPr>
          <a:xfrm>
            <a:off x="2313513" y="5003584"/>
            <a:ext cx="1500330" cy="1552017"/>
            <a:chOff x="1910307" y="5430509"/>
            <a:chExt cx="1500330" cy="1552017"/>
          </a:xfrm>
        </p:grpSpPr>
        <p:pic>
          <p:nvPicPr>
            <p:cNvPr id="47" name="Picture 18" descr="家・建物のイラスト「２階建て一軒家」 | かわいいフリー素材集 いらすとや">
              <a:extLst>
                <a:ext uri="{FF2B5EF4-FFF2-40B4-BE49-F238E27FC236}">
                  <a16:creationId xmlns:a16="http://schemas.microsoft.com/office/drawing/2014/main" id="{A406AF08-442F-1803-DE73-AEABC13C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275" y="5581399"/>
              <a:ext cx="1166857" cy="1174010"/>
            </a:xfrm>
            <a:prstGeom prst="rect">
              <a:avLst/>
            </a:prstGeom>
            <a:noFill/>
            <a:extLst>
              <a:ext uri="{909E8E84-426E-40DD-AFC4-6F175D3DCCD1}">
                <a14:hiddenFill xmlns:a14="http://schemas.microsoft.com/office/drawing/2010/main">
                  <a:solidFill>
                    <a:srgbClr val="FFFFFF"/>
                  </a:solidFill>
                </a14:hiddenFill>
              </a:ext>
            </a:extLst>
          </p:spPr>
        </p:pic>
        <p:sp>
          <p:nvSpPr>
            <p:cNvPr id="49" name="Oval 48">
              <a:extLst>
                <a:ext uri="{FF2B5EF4-FFF2-40B4-BE49-F238E27FC236}">
                  <a16:creationId xmlns:a16="http://schemas.microsoft.com/office/drawing/2014/main" id="{51459A83-99F9-8C6F-FF3E-11A524A69860}"/>
                </a:ext>
              </a:extLst>
            </p:cNvPr>
            <p:cNvSpPr/>
            <p:nvPr/>
          </p:nvSpPr>
          <p:spPr>
            <a:xfrm>
              <a:off x="1910307" y="5430509"/>
              <a:ext cx="1500330" cy="1552017"/>
            </a:xfrm>
            <a:prstGeom prst="ellipse">
              <a:avLst/>
            </a:prstGeom>
            <a:no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D7E259D3-9C8B-B8CC-094F-B1325F0931B9}"/>
              </a:ext>
            </a:extLst>
          </p:cNvPr>
          <p:cNvGrpSpPr/>
          <p:nvPr/>
        </p:nvGrpSpPr>
        <p:grpSpPr>
          <a:xfrm>
            <a:off x="3987581" y="4912571"/>
            <a:ext cx="1863957" cy="1904041"/>
            <a:chOff x="3987581" y="4912571"/>
            <a:chExt cx="1863957" cy="1904041"/>
          </a:xfrm>
        </p:grpSpPr>
        <p:sp>
          <p:nvSpPr>
            <p:cNvPr id="52" name="Oval 51">
              <a:extLst>
                <a:ext uri="{FF2B5EF4-FFF2-40B4-BE49-F238E27FC236}">
                  <a16:creationId xmlns:a16="http://schemas.microsoft.com/office/drawing/2014/main" id="{A3E3B339-929E-32C0-7AF6-4A221C659B17}"/>
                </a:ext>
              </a:extLst>
            </p:cNvPr>
            <p:cNvSpPr/>
            <p:nvPr/>
          </p:nvSpPr>
          <p:spPr>
            <a:xfrm>
              <a:off x="3987581" y="4912571"/>
              <a:ext cx="1863957" cy="1904041"/>
            </a:xfrm>
            <a:prstGeom prst="ellipse">
              <a:avLst/>
            </a:prstGeom>
            <a:no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地震の検索結果 | かわいいフリー素材集 いらすとや">
              <a:extLst>
                <a:ext uri="{FF2B5EF4-FFF2-40B4-BE49-F238E27FC236}">
                  <a16:creationId xmlns:a16="http://schemas.microsoft.com/office/drawing/2014/main" id="{EFEAA2FA-7A22-4CAB-A41F-06E5CAC5D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8831" y="5154474"/>
              <a:ext cx="1444255" cy="1444255"/>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22" descr="丸のマークのイラスト「○」 | かわいいフリー素材集 いらすとや">
            <a:extLst>
              <a:ext uri="{FF2B5EF4-FFF2-40B4-BE49-F238E27FC236}">
                <a16:creationId xmlns:a16="http://schemas.microsoft.com/office/drawing/2014/main" id="{98AA95E6-0986-04F0-1835-8026E03BB7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1556562" y="4998672"/>
            <a:ext cx="614115" cy="614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バツのマークのイラスト「×」 | かわいいフリー素材集 いらすとや">
            <a:extLst>
              <a:ext uri="{FF2B5EF4-FFF2-40B4-BE49-F238E27FC236}">
                <a16:creationId xmlns:a16="http://schemas.microsoft.com/office/drawing/2014/main" id="{4167B51E-7836-2854-4D12-38DA7EB8A133}"/>
              </a:ext>
            </a:extLst>
          </p:cNvPr>
          <p:cNvPicPr>
            <a:picLocks noChangeAspect="1" noChangeArrowheads="1"/>
          </p:cNvPicPr>
          <p:nvPr/>
        </p:nvPicPr>
        <p:blipFill>
          <a:blip r:embed="rId7">
            <a:alphaModFix amt="88000"/>
            <a:extLst>
              <a:ext uri="{28A0092B-C50C-407E-A947-70E740481C1C}">
                <a14:useLocalDpi xmlns:a14="http://schemas.microsoft.com/office/drawing/2010/main" val="0"/>
              </a:ext>
            </a:extLst>
          </a:blip>
          <a:srcRect/>
          <a:stretch>
            <a:fillRect/>
          </a:stretch>
        </p:blipFill>
        <p:spPr bwMode="auto">
          <a:xfrm>
            <a:off x="3372353" y="4978420"/>
            <a:ext cx="836478" cy="83647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バツのマークのイラスト「×」 | かわいいフリー素材集 いらすとや">
            <a:extLst>
              <a:ext uri="{FF2B5EF4-FFF2-40B4-BE49-F238E27FC236}">
                <a16:creationId xmlns:a16="http://schemas.microsoft.com/office/drawing/2014/main" id="{344158F5-7051-D3A8-A7DE-49DB68DDEA6A}"/>
              </a:ext>
            </a:extLst>
          </p:cNvPr>
          <p:cNvPicPr>
            <a:picLocks noChangeAspect="1" noChangeArrowheads="1"/>
          </p:cNvPicPr>
          <p:nvPr/>
        </p:nvPicPr>
        <p:blipFill>
          <a:blip r:embed="rId7">
            <a:alphaModFix amt="88000"/>
            <a:extLst>
              <a:ext uri="{28A0092B-C50C-407E-A947-70E740481C1C}">
                <a14:useLocalDpi xmlns:a14="http://schemas.microsoft.com/office/drawing/2010/main" val="0"/>
              </a:ext>
            </a:extLst>
          </a:blip>
          <a:srcRect/>
          <a:stretch>
            <a:fillRect/>
          </a:stretch>
        </p:blipFill>
        <p:spPr bwMode="auto">
          <a:xfrm>
            <a:off x="5433299" y="5043166"/>
            <a:ext cx="836478" cy="836478"/>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712B0992-7205-9920-D7E0-A8DAA8C01532}"/>
              </a:ext>
            </a:extLst>
          </p:cNvPr>
          <p:cNvGrpSpPr/>
          <p:nvPr/>
        </p:nvGrpSpPr>
        <p:grpSpPr>
          <a:xfrm>
            <a:off x="6828215" y="176533"/>
            <a:ext cx="5068221" cy="5870280"/>
            <a:chOff x="5919178" y="-25400"/>
            <a:chExt cx="5657620" cy="6552953"/>
          </a:xfrm>
        </p:grpSpPr>
        <p:grpSp>
          <p:nvGrpSpPr>
            <p:cNvPr id="58" name="Group 57">
              <a:extLst>
                <a:ext uri="{FF2B5EF4-FFF2-40B4-BE49-F238E27FC236}">
                  <a16:creationId xmlns:a16="http://schemas.microsoft.com/office/drawing/2014/main" id="{806A4B46-86D1-DB34-982C-98E389E70DEA}"/>
                </a:ext>
              </a:extLst>
            </p:cNvPr>
            <p:cNvGrpSpPr/>
            <p:nvPr/>
          </p:nvGrpSpPr>
          <p:grpSpPr>
            <a:xfrm>
              <a:off x="5919178" y="-25400"/>
              <a:ext cx="5657620" cy="6552953"/>
              <a:chOff x="5919178" y="-140900"/>
              <a:chExt cx="5657620" cy="6552953"/>
            </a:xfrm>
          </p:grpSpPr>
          <p:pic>
            <p:nvPicPr>
              <p:cNvPr id="60" name="Picture 59" descr="A map of a city&#10;&#10;Description automatically generated">
                <a:extLst>
                  <a:ext uri="{FF2B5EF4-FFF2-40B4-BE49-F238E27FC236}">
                    <a16:creationId xmlns:a16="http://schemas.microsoft.com/office/drawing/2014/main" id="{8885701C-CBBD-4C79-A64B-02AD9CB303FF}"/>
                  </a:ext>
                </a:extLst>
              </p:cNvPr>
              <p:cNvPicPr>
                <a:picLocks noChangeAspect="1"/>
              </p:cNvPicPr>
              <p:nvPr/>
            </p:nvPicPr>
            <p:blipFill>
              <a:blip r:embed="rId8"/>
              <a:stretch>
                <a:fillRect/>
              </a:stretch>
            </p:blipFill>
            <p:spPr>
              <a:xfrm>
                <a:off x="5919178" y="754433"/>
                <a:ext cx="5657620" cy="5657620"/>
              </a:xfrm>
              <a:prstGeom prst="rect">
                <a:avLst/>
              </a:prstGeom>
            </p:spPr>
          </p:pic>
          <p:pic>
            <p:nvPicPr>
              <p:cNvPr id="61" name="Picture 2" descr="急いで走る作業員のイラスト（男性） | かわいいフリー素材集 いらすとや">
                <a:extLst>
                  <a:ext uri="{FF2B5EF4-FFF2-40B4-BE49-F238E27FC236}">
                    <a16:creationId xmlns:a16="http://schemas.microsoft.com/office/drawing/2014/main" id="{629CC012-D193-3435-1F8D-B01F636E34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569340" y="1028415"/>
                <a:ext cx="404966" cy="57041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津波避難標識のマーク | かわいいフリー素材集 いらすとや">
                <a:extLst>
                  <a:ext uri="{FF2B5EF4-FFF2-40B4-BE49-F238E27FC236}">
                    <a16:creationId xmlns:a16="http://schemas.microsoft.com/office/drawing/2014/main" id="{02B1A732-591E-6573-56F3-CDEDCA658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64725" y="3531493"/>
                <a:ext cx="723616" cy="7236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ビルのイラスト（建物） | かわいいフリー素材集 いらすとや">
                <a:extLst>
                  <a:ext uri="{FF2B5EF4-FFF2-40B4-BE49-F238E27FC236}">
                    <a16:creationId xmlns:a16="http://schemas.microsoft.com/office/drawing/2014/main" id="{19D3DDA5-F13A-8302-97AE-ACC61B742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799" y="2063461"/>
                <a:ext cx="933335" cy="1059103"/>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8" descr="校舎のイラスト | かわいいフリー素材集 いらすとや">
                <a:extLst>
                  <a:ext uri="{FF2B5EF4-FFF2-40B4-BE49-F238E27FC236}">
                    <a16:creationId xmlns:a16="http://schemas.microsoft.com/office/drawing/2014/main" id="{CF716F91-FB31-1D39-5ADF-B45580B267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5716" y="3910845"/>
                <a:ext cx="1547927" cy="97512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descr="津波避難標識のマーク | かわいいフリー素材集 いらすとや">
                <a:extLst>
                  <a:ext uri="{FF2B5EF4-FFF2-40B4-BE49-F238E27FC236}">
                    <a16:creationId xmlns:a16="http://schemas.microsoft.com/office/drawing/2014/main" id="{7416930A-FD4D-4170-C975-D95F98A8D2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2655" y="4187122"/>
                <a:ext cx="574048" cy="5740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2" descr="マンションのイラスト（建物） | かわいいフリー素材集 いらすとや">
                <a:extLst>
                  <a:ext uri="{FF2B5EF4-FFF2-40B4-BE49-F238E27FC236}">
                    <a16:creationId xmlns:a16="http://schemas.microsoft.com/office/drawing/2014/main" id="{601E2C05-A6E5-73F8-0EF3-43A4C034A8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36325" y="2699120"/>
                <a:ext cx="868364" cy="8841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4" descr="いろいろなビルのイラスト3">
                <a:extLst>
                  <a:ext uri="{FF2B5EF4-FFF2-40B4-BE49-F238E27FC236}">
                    <a16:creationId xmlns:a16="http://schemas.microsoft.com/office/drawing/2014/main" id="{A05A69D1-7D54-BE1A-E2F2-71699C1535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35" y="1352428"/>
                <a:ext cx="729152" cy="105910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6" descr="家・建物のイラスト「１階建て一軒家」 | かわいいフリー素材集 いらすとや">
                <a:extLst>
                  <a:ext uri="{FF2B5EF4-FFF2-40B4-BE49-F238E27FC236}">
                    <a16:creationId xmlns:a16="http://schemas.microsoft.com/office/drawing/2014/main" id="{CBBBF390-4941-FF77-B0C0-D6EC5F9F86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18967" y="1912838"/>
                <a:ext cx="657831" cy="521371"/>
              </a:xfrm>
              <a:prstGeom prst="rect">
                <a:avLst/>
              </a:prstGeom>
              <a:noFill/>
              <a:extLst>
                <a:ext uri="{909E8E84-426E-40DD-AFC4-6F175D3DCCD1}">
                  <a14:hiddenFill xmlns:a14="http://schemas.microsoft.com/office/drawing/2010/main">
                    <a:solidFill>
                      <a:srgbClr val="FFFFFF"/>
                    </a:solidFill>
                  </a14:hiddenFill>
                </a:ext>
              </a:extLst>
            </p:spPr>
          </p:pic>
          <p:pic>
            <p:nvPicPr>
              <p:cNvPr id="2057" name="Google Shape;271;p20" descr="地震のイラスト「大きな津波」">
                <a:extLst>
                  <a:ext uri="{FF2B5EF4-FFF2-40B4-BE49-F238E27FC236}">
                    <a16:creationId xmlns:a16="http://schemas.microsoft.com/office/drawing/2014/main" id="{8CD83BB5-2C68-27AB-DD38-9F6D296DFBAD}"/>
                  </a:ext>
                </a:extLst>
              </p:cNvPr>
              <p:cNvPicPr preferRelativeResize="0"/>
              <p:nvPr/>
            </p:nvPicPr>
            <p:blipFill rotWithShape="1">
              <a:blip r:embed="rId15">
                <a:alphaModFix/>
                <a:extLst>
                  <a:ext uri="{BEBA8EAE-BF5A-486C-A8C5-ECC9F3942E4B}">
                    <a14:imgProps xmlns:a14="http://schemas.microsoft.com/office/drawing/2010/main">
                      <a14:imgLayer r:embed="rId16">
                        <a14:imgEffect>
                          <a14:backgroundRemoval t="6250" b="89803" l="250" r="90000">
                            <a14:foregroundMark x1="69000" y1="6250" x2="67750" y2="7895"/>
                            <a14:foregroundMark x1="12750" y1="69408" x2="250" y2="75000"/>
                            <a14:backgroundMark x1="28500" y1="84211" x2="79250" y2="81908"/>
                            <a14:backgroundMark x1="79250" y1="81908" x2="79250" y2="81908"/>
                            <a14:backgroundMark x1="82000" y1="75658" x2="72750" y2="91447"/>
                            <a14:backgroundMark x1="84750" y1="63487" x2="40750" y2="87171"/>
                            <a14:backgroundMark x1="40750" y1="87171" x2="39250" y2="87171"/>
                            <a14:backgroundMark x1="68000" y1="69737" x2="30500" y2="82566"/>
                            <a14:backgroundMark x1="18750" y1="82566" x2="51000" y2="79276"/>
                            <a14:backgroundMark x1="10750" y1="80263" x2="28500" y2="80263"/>
                          </a14:backgroundRemoval>
                        </a14:imgEffect>
                      </a14:imgLayer>
                    </a14:imgProps>
                  </a:ext>
                </a:extLst>
              </a:blip>
              <a:srcRect/>
              <a:stretch/>
            </p:blipFill>
            <p:spPr>
              <a:xfrm>
                <a:off x="7869005" y="-140900"/>
                <a:ext cx="1676857" cy="1433135"/>
              </a:xfrm>
              <a:prstGeom prst="rect">
                <a:avLst/>
              </a:prstGeom>
              <a:noFill/>
              <a:ln>
                <a:noFill/>
              </a:ln>
            </p:spPr>
          </p:pic>
        </p:grpSp>
        <p:pic>
          <p:nvPicPr>
            <p:cNvPr id="59" name="Picture 18" descr="家・建物のイラスト「２階建て一軒家」 | かわいいフリー素材集 いらすとや">
              <a:extLst>
                <a:ext uri="{FF2B5EF4-FFF2-40B4-BE49-F238E27FC236}">
                  <a16:creationId xmlns:a16="http://schemas.microsoft.com/office/drawing/2014/main" id="{A6E12A9F-06F2-A704-6264-EEFA0D32F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692" y="1922843"/>
              <a:ext cx="587375" cy="571294"/>
            </a:xfrm>
            <a:prstGeom prst="rect">
              <a:avLst/>
            </a:prstGeom>
            <a:noFill/>
            <a:extLst>
              <a:ext uri="{909E8E84-426E-40DD-AFC4-6F175D3DCCD1}">
                <a14:hiddenFill xmlns:a14="http://schemas.microsoft.com/office/drawing/2010/main">
                  <a:solidFill>
                    <a:srgbClr val="FFFFFF"/>
                  </a:solidFill>
                </a14:hiddenFill>
              </a:ext>
            </a:extLst>
          </p:spPr>
        </p:pic>
      </p:grpSp>
      <p:sp>
        <p:nvSpPr>
          <p:cNvPr id="2058" name="Arrow: Right 2057">
            <a:extLst>
              <a:ext uri="{FF2B5EF4-FFF2-40B4-BE49-F238E27FC236}">
                <a16:creationId xmlns:a16="http://schemas.microsoft.com/office/drawing/2014/main" id="{50EA1FCD-973E-63FA-AB34-9CC87C56CD28}"/>
              </a:ext>
            </a:extLst>
          </p:cNvPr>
          <p:cNvSpPr/>
          <p:nvPr/>
        </p:nvSpPr>
        <p:spPr>
          <a:xfrm rot="1016844">
            <a:off x="9525183" y="1664133"/>
            <a:ext cx="1918675" cy="281299"/>
          </a:xfrm>
          <a:prstGeom prst="rightArrow">
            <a:avLst>
              <a:gd name="adj1" fmla="val 41911"/>
              <a:gd name="adj2" fmla="val 37867"/>
            </a:avLst>
          </a:prstGeom>
          <a:solidFill>
            <a:srgbClr val="FF8C7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9" name="Picture 20" descr="バツのマークのイラスト「×」 | かわいいフリー素材集 いらすとや">
            <a:extLst>
              <a:ext uri="{FF2B5EF4-FFF2-40B4-BE49-F238E27FC236}">
                <a16:creationId xmlns:a16="http://schemas.microsoft.com/office/drawing/2014/main" id="{DC9683A8-A7ED-79B5-06EA-EDB997EBC2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0950" y="1549735"/>
            <a:ext cx="495964" cy="495964"/>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Rounded Corners 2060">
            <a:extLst>
              <a:ext uri="{FF2B5EF4-FFF2-40B4-BE49-F238E27FC236}">
                <a16:creationId xmlns:a16="http://schemas.microsoft.com/office/drawing/2014/main" id="{991BCF5C-DA8F-E1D9-0546-75F1D8E2C00F}"/>
              </a:ext>
            </a:extLst>
          </p:cNvPr>
          <p:cNvSpPr/>
          <p:nvPr/>
        </p:nvSpPr>
        <p:spPr>
          <a:xfrm>
            <a:off x="11307136" y="2541353"/>
            <a:ext cx="628026" cy="358665"/>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err="1"/>
              <a:t>Nhà</a:t>
            </a:r>
            <a:endParaRPr lang="en-US" altLang="ja-JP"/>
          </a:p>
        </p:txBody>
      </p:sp>
      <p:pic>
        <p:nvPicPr>
          <p:cNvPr id="2063" name="Picture 20" descr="バツのマークのイラスト「×」 | かわいいフリー素材集 いらすとや">
            <a:extLst>
              <a:ext uri="{FF2B5EF4-FFF2-40B4-BE49-F238E27FC236}">
                <a16:creationId xmlns:a16="http://schemas.microsoft.com/office/drawing/2014/main" id="{E3801C58-41B5-394F-3968-B49BEB667C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0553" y="1932100"/>
            <a:ext cx="495964" cy="495964"/>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22" descr="丸のマークのイラスト「○」 | かわいいフリー素材集 いらすとや">
            <a:extLst>
              <a:ext uri="{FF2B5EF4-FFF2-40B4-BE49-F238E27FC236}">
                <a16:creationId xmlns:a16="http://schemas.microsoft.com/office/drawing/2014/main" id="{3A6BA752-8A61-5801-6C9D-F37700903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8475265" y="1779440"/>
            <a:ext cx="686836" cy="686836"/>
          </a:xfrm>
          <a:prstGeom prst="rect">
            <a:avLst/>
          </a:prstGeom>
          <a:noFill/>
          <a:extLst>
            <a:ext uri="{909E8E84-426E-40DD-AFC4-6F175D3DCCD1}">
              <a14:hiddenFill xmlns:a14="http://schemas.microsoft.com/office/drawing/2010/main">
                <a:solidFill>
                  <a:srgbClr val="FFFFFF"/>
                </a:solidFill>
              </a14:hiddenFill>
            </a:ext>
          </a:extLst>
        </p:spPr>
      </p:pic>
      <p:sp>
        <p:nvSpPr>
          <p:cNvPr id="2067" name="Arrow: Down 2066">
            <a:extLst>
              <a:ext uri="{FF2B5EF4-FFF2-40B4-BE49-F238E27FC236}">
                <a16:creationId xmlns:a16="http://schemas.microsoft.com/office/drawing/2014/main" id="{D2C81513-212B-27B1-2DC4-6E806F496FEC}"/>
              </a:ext>
            </a:extLst>
          </p:cNvPr>
          <p:cNvSpPr/>
          <p:nvPr/>
        </p:nvSpPr>
        <p:spPr>
          <a:xfrm>
            <a:off x="9198904" y="1670836"/>
            <a:ext cx="318880" cy="959004"/>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5" name="Group 2074">
            <a:extLst>
              <a:ext uri="{FF2B5EF4-FFF2-40B4-BE49-F238E27FC236}">
                <a16:creationId xmlns:a16="http://schemas.microsoft.com/office/drawing/2014/main" id="{0A144903-B5F5-CB60-BCD7-1F4C4A103042}"/>
              </a:ext>
            </a:extLst>
          </p:cNvPr>
          <p:cNvGrpSpPr/>
          <p:nvPr/>
        </p:nvGrpSpPr>
        <p:grpSpPr>
          <a:xfrm>
            <a:off x="340562" y="2742914"/>
            <a:ext cx="5294205" cy="1932344"/>
            <a:chOff x="335972" y="2718486"/>
            <a:chExt cx="5294205" cy="1932344"/>
          </a:xfrm>
        </p:grpSpPr>
        <p:grpSp>
          <p:nvGrpSpPr>
            <p:cNvPr id="38" name="Group 37">
              <a:extLst>
                <a:ext uri="{FF2B5EF4-FFF2-40B4-BE49-F238E27FC236}">
                  <a16:creationId xmlns:a16="http://schemas.microsoft.com/office/drawing/2014/main" id="{2ABD7E01-A05B-23FF-EBFC-264F0587566D}"/>
                </a:ext>
              </a:extLst>
            </p:cNvPr>
            <p:cNvGrpSpPr/>
            <p:nvPr/>
          </p:nvGrpSpPr>
          <p:grpSpPr>
            <a:xfrm>
              <a:off x="1112134" y="2730281"/>
              <a:ext cx="3445967" cy="1515614"/>
              <a:chOff x="404507" y="2889974"/>
              <a:chExt cx="5550153" cy="2441085"/>
            </a:xfrm>
          </p:grpSpPr>
          <p:sp>
            <p:nvSpPr>
              <p:cNvPr id="21" name="Arrow: Right 20">
                <a:extLst>
                  <a:ext uri="{FF2B5EF4-FFF2-40B4-BE49-F238E27FC236}">
                    <a16:creationId xmlns:a16="http://schemas.microsoft.com/office/drawing/2014/main" id="{9ED14DA1-E3A4-9815-2119-D42E1F2CC659}"/>
                  </a:ext>
                </a:extLst>
              </p:cNvPr>
              <p:cNvSpPr/>
              <p:nvPr/>
            </p:nvSpPr>
            <p:spPr>
              <a:xfrm>
                <a:off x="404507" y="4163912"/>
                <a:ext cx="1256763" cy="62251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9" name="Picture 2" descr="急いで走る作業員のイラスト（男性） | かわいいフリー素材集 いらすとや">
                <a:extLst>
                  <a:ext uri="{FF2B5EF4-FFF2-40B4-BE49-F238E27FC236}">
                    <a16:creationId xmlns:a16="http://schemas.microsoft.com/office/drawing/2014/main" id="{94302B05-D42F-2F4F-E40D-F305EE48F5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1269" y="3556038"/>
                <a:ext cx="1095961" cy="176373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4A782480-7A21-B9CE-5A65-F6B014F63837}"/>
                  </a:ext>
                </a:extLst>
              </p:cNvPr>
              <p:cNvGrpSpPr/>
              <p:nvPr/>
            </p:nvGrpSpPr>
            <p:grpSpPr>
              <a:xfrm>
                <a:off x="4230469" y="3060142"/>
                <a:ext cx="1724191" cy="2270917"/>
                <a:chOff x="4215647" y="3157467"/>
                <a:chExt cx="2013345" cy="2651760"/>
              </a:xfrm>
            </p:grpSpPr>
            <p:pic>
              <p:nvPicPr>
                <p:cNvPr id="3076" name="Picture 4" descr="男性作業員のイラスト | かわいいフリー素材集 いらすとや">
                  <a:extLst>
                    <a:ext uri="{FF2B5EF4-FFF2-40B4-BE49-F238E27FC236}">
                      <a16:creationId xmlns:a16="http://schemas.microsoft.com/office/drawing/2014/main" id="{D167F65A-249E-1043-AAB9-3738AC787A9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18071" b="47363"/>
                <a:stretch/>
              </p:blipFill>
              <p:spPr bwMode="auto">
                <a:xfrm>
                  <a:off x="5113495" y="3157467"/>
                  <a:ext cx="818438" cy="9452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いろいろなビルのイラスト3">
                  <a:extLst>
                    <a:ext uri="{FF2B5EF4-FFF2-40B4-BE49-F238E27FC236}">
                      <a16:creationId xmlns:a16="http://schemas.microsoft.com/office/drawing/2014/main" id="{0F183C9D-528D-9449-E82B-724A521A3A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97964" y="3875887"/>
                  <a:ext cx="1331028" cy="1933340"/>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Right 31">
                  <a:extLst>
                    <a:ext uri="{FF2B5EF4-FFF2-40B4-BE49-F238E27FC236}">
                      <a16:creationId xmlns:a16="http://schemas.microsoft.com/office/drawing/2014/main" id="{EF53B2B4-E822-6174-20F2-6D8F90B2AEA7}"/>
                    </a:ext>
                  </a:extLst>
                </p:cNvPr>
                <p:cNvSpPr/>
                <p:nvPr/>
              </p:nvSpPr>
              <p:spPr>
                <a:xfrm rot="16200000">
                  <a:off x="3659968" y="4561923"/>
                  <a:ext cx="1733867" cy="622509"/>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33" name="Picture 20" descr="バツのマークのイラスト「×」 | かわいいフリー素材集 いらすとや">
                <a:extLst>
                  <a:ext uri="{FF2B5EF4-FFF2-40B4-BE49-F238E27FC236}">
                    <a16:creationId xmlns:a16="http://schemas.microsoft.com/office/drawing/2014/main" id="{26318602-9498-3298-71D3-3F2E55C20F17}"/>
                  </a:ext>
                </a:extLst>
              </p:cNvPr>
              <p:cNvPicPr>
                <a:picLocks noChangeAspect="1" noChangeArrowheads="1"/>
              </p:cNvPicPr>
              <p:nvPr/>
            </p:nvPicPr>
            <p:blipFill>
              <a:blip r:embed="rId7">
                <a:alphaModFix amt="88000"/>
                <a:extLst>
                  <a:ext uri="{28A0092B-C50C-407E-A947-70E740481C1C}">
                    <a14:useLocalDpi xmlns:a14="http://schemas.microsoft.com/office/drawing/2010/main" val="0"/>
                  </a:ext>
                </a:extLst>
              </a:blip>
              <a:srcRect/>
              <a:stretch>
                <a:fillRect/>
              </a:stretch>
            </p:blipFill>
            <p:spPr bwMode="auto">
              <a:xfrm>
                <a:off x="818770" y="3101130"/>
                <a:ext cx="1114781" cy="11147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丸のマークのイラスト「○」 | かわいいフリー素材集 いらすとや">
                <a:extLst>
                  <a:ext uri="{FF2B5EF4-FFF2-40B4-BE49-F238E27FC236}">
                    <a16:creationId xmlns:a16="http://schemas.microsoft.com/office/drawing/2014/main" id="{D6D882D7-F25D-32EA-D0DE-A03BEA3F3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4214782" y="2889974"/>
                <a:ext cx="818436" cy="818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4" name="Group 2073">
              <a:extLst>
                <a:ext uri="{FF2B5EF4-FFF2-40B4-BE49-F238E27FC236}">
                  <a16:creationId xmlns:a16="http://schemas.microsoft.com/office/drawing/2014/main" id="{04303F84-0485-3628-AC25-6DD680C2D6DE}"/>
                </a:ext>
              </a:extLst>
            </p:cNvPr>
            <p:cNvGrpSpPr/>
            <p:nvPr/>
          </p:nvGrpSpPr>
          <p:grpSpPr>
            <a:xfrm>
              <a:off x="335972" y="2718486"/>
              <a:ext cx="5294205" cy="1932344"/>
              <a:chOff x="198399" y="2718486"/>
              <a:chExt cx="5294205" cy="1932344"/>
            </a:xfrm>
          </p:grpSpPr>
          <p:sp>
            <p:nvSpPr>
              <p:cNvPr id="40" name="Rectangle: Rounded Corners 39">
                <a:extLst>
                  <a:ext uri="{FF2B5EF4-FFF2-40B4-BE49-F238E27FC236}">
                    <a16:creationId xmlns:a16="http://schemas.microsoft.com/office/drawing/2014/main" id="{BB7E8038-22D6-17E7-06CE-5A69B72761CB}"/>
                  </a:ext>
                </a:extLst>
              </p:cNvPr>
              <p:cNvSpPr/>
              <p:nvPr/>
            </p:nvSpPr>
            <p:spPr>
              <a:xfrm>
                <a:off x="198399" y="2718486"/>
                <a:ext cx="5247465" cy="1932344"/>
              </a:xfrm>
              <a:prstGeom prst="roundRect">
                <a:avLst/>
              </a:prstGeom>
              <a:no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TextBox 2071">
                <a:extLst>
                  <a:ext uri="{FF2B5EF4-FFF2-40B4-BE49-F238E27FC236}">
                    <a16:creationId xmlns:a16="http://schemas.microsoft.com/office/drawing/2014/main" id="{1C795D27-5D5B-4661-2346-F5D8C1BEDFF4}"/>
                  </a:ext>
                </a:extLst>
              </p:cNvPr>
              <p:cNvSpPr txBox="1"/>
              <p:nvPr/>
            </p:nvSpPr>
            <p:spPr>
              <a:xfrm>
                <a:off x="245139" y="4238887"/>
                <a:ext cx="5247465" cy="323165"/>
              </a:xfrm>
              <a:prstGeom prst="rect">
                <a:avLst/>
              </a:prstGeom>
              <a:noFill/>
            </p:spPr>
            <p:txBody>
              <a:bodyPr wrap="square">
                <a:spAutoFit/>
              </a:bodyPr>
              <a:lstStyle/>
              <a:p>
                <a:r>
                  <a:rPr lang="en-US" sz="1500"/>
                  <a:t>Đ</a:t>
                </a:r>
                <a:r>
                  <a:rPr lang="vi-VN" sz="1500"/>
                  <a:t>iều quan trọng hơn là di chuyển đến nơi cao thay vì đi xa</a:t>
                </a:r>
                <a:endParaRPr lang="en-US" sz="1500"/>
              </a:p>
            </p:txBody>
          </p:sp>
        </p:grpSp>
      </p:grpSp>
      <p:grpSp>
        <p:nvGrpSpPr>
          <p:cNvPr id="2073" name="Group 2072">
            <a:extLst>
              <a:ext uri="{FF2B5EF4-FFF2-40B4-BE49-F238E27FC236}">
                <a16:creationId xmlns:a16="http://schemas.microsoft.com/office/drawing/2014/main" id="{0E296993-6750-F32C-B275-231E58C8D78E}"/>
              </a:ext>
            </a:extLst>
          </p:cNvPr>
          <p:cNvGrpSpPr/>
          <p:nvPr/>
        </p:nvGrpSpPr>
        <p:grpSpPr>
          <a:xfrm>
            <a:off x="423641" y="920126"/>
            <a:ext cx="5068221" cy="1600685"/>
            <a:chOff x="384862" y="868589"/>
            <a:chExt cx="5068221" cy="1600685"/>
          </a:xfrm>
        </p:grpSpPr>
        <p:grpSp>
          <p:nvGrpSpPr>
            <p:cNvPr id="37" name="Group 36">
              <a:extLst>
                <a:ext uri="{FF2B5EF4-FFF2-40B4-BE49-F238E27FC236}">
                  <a16:creationId xmlns:a16="http://schemas.microsoft.com/office/drawing/2014/main" id="{D2E37170-F0C2-B2A8-C32D-F1EFE6D76164}"/>
                </a:ext>
              </a:extLst>
            </p:cNvPr>
            <p:cNvGrpSpPr/>
            <p:nvPr/>
          </p:nvGrpSpPr>
          <p:grpSpPr>
            <a:xfrm>
              <a:off x="384862" y="868589"/>
              <a:ext cx="5068221" cy="1600685"/>
              <a:chOff x="584245" y="989299"/>
              <a:chExt cx="6467705" cy="2004858"/>
            </a:xfrm>
          </p:grpSpPr>
          <p:sp>
            <p:nvSpPr>
              <p:cNvPr id="36" name="Rectangle: Rounded Corners 35">
                <a:extLst>
                  <a:ext uri="{FF2B5EF4-FFF2-40B4-BE49-F238E27FC236}">
                    <a16:creationId xmlns:a16="http://schemas.microsoft.com/office/drawing/2014/main" id="{D4129218-85CB-9970-10EC-BA3BA61F159A}"/>
                  </a:ext>
                </a:extLst>
              </p:cNvPr>
              <p:cNvSpPr/>
              <p:nvPr/>
            </p:nvSpPr>
            <p:spPr>
              <a:xfrm>
                <a:off x="584245" y="989299"/>
                <a:ext cx="6467705" cy="2004858"/>
              </a:xfrm>
              <a:prstGeom prst="roundRect">
                <a:avLst/>
              </a:prstGeom>
              <a:no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205;p14" descr="氾濫する川のイラスト">
                <a:extLst>
                  <a:ext uri="{FF2B5EF4-FFF2-40B4-BE49-F238E27FC236}">
                    <a16:creationId xmlns:a16="http://schemas.microsoft.com/office/drawing/2014/main" id="{7493D0F1-8E6F-4DEC-CCA0-E00449A45EED}"/>
                  </a:ext>
                </a:extLst>
              </p:cNvPr>
              <p:cNvPicPr preferRelativeResize="0"/>
              <p:nvPr/>
            </p:nvPicPr>
            <p:blipFill rotWithShape="1">
              <a:blip r:embed="rId18">
                <a:alphaModFix/>
              </a:blip>
              <a:srcRect/>
              <a:stretch/>
            </p:blipFill>
            <p:spPr>
              <a:xfrm>
                <a:off x="972963" y="1138690"/>
                <a:ext cx="2310863" cy="1768225"/>
              </a:xfrm>
              <a:prstGeom prst="rect">
                <a:avLst/>
              </a:prstGeom>
              <a:noFill/>
              <a:ln>
                <a:noFill/>
              </a:ln>
            </p:spPr>
          </p:pic>
          <p:pic>
            <p:nvPicPr>
              <p:cNvPr id="19" name="Picture 2" descr="急いで走る作業員のイラスト（男性） | かわいいフリー素材集 いらすとや">
                <a:extLst>
                  <a:ext uri="{FF2B5EF4-FFF2-40B4-BE49-F238E27FC236}">
                    <a16:creationId xmlns:a16="http://schemas.microsoft.com/office/drawing/2014/main" id="{2D363EAC-4BF3-E8E0-73CD-40345D50CD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5774750" y="1165163"/>
                <a:ext cx="1077403" cy="1733870"/>
              </a:xfrm>
              <a:prstGeom prst="rect">
                <a:avLst/>
              </a:prstGeom>
              <a:noFill/>
              <a:extLst>
                <a:ext uri="{909E8E84-426E-40DD-AFC4-6F175D3DCCD1}">
                  <a14:hiddenFill xmlns:a14="http://schemas.microsoft.com/office/drawing/2010/main">
                    <a:solidFill>
                      <a:srgbClr val="FFFFFF"/>
                    </a:solidFill>
                  </a14:hiddenFill>
                </a:ext>
              </a:extLst>
            </p:spPr>
          </p:pic>
        </p:grpSp>
        <p:pic>
          <p:nvPicPr>
            <p:cNvPr id="3082" name="Picture 10" descr="土手のイラスト（背景素材） | かわいいフリー素材集 いらすとや">
              <a:extLst>
                <a:ext uri="{FF2B5EF4-FFF2-40B4-BE49-F238E27FC236}">
                  <a16:creationId xmlns:a16="http://schemas.microsoft.com/office/drawing/2014/main" id="{241F3A8D-EDE0-1A90-F734-7AC1F8B9295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23100"/>
            <a:stretch/>
          </p:blipFill>
          <p:spPr bwMode="auto">
            <a:xfrm>
              <a:off x="2526674" y="1043102"/>
              <a:ext cx="1759851" cy="1321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441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67"/>
                                        </p:tgtEl>
                                        <p:attrNameLst>
                                          <p:attrName>style.visibility</p:attrName>
                                        </p:attrNameLst>
                                      </p:cBhvr>
                                      <p:to>
                                        <p:strVal val="visible"/>
                                      </p:to>
                                    </p:set>
                                    <p:animEffect transition="in" filter="fade">
                                      <p:cBhvr>
                                        <p:cTn id="7" dur="500"/>
                                        <p:tgtEl>
                                          <p:spTgt spid="2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3"/>
                                        </p:tgtEl>
                                        <p:attrNameLst>
                                          <p:attrName>style.visibility</p:attrName>
                                        </p:attrNameLst>
                                      </p:cBhvr>
                                      <p:to>
                                        <p:strVal val="visible"/>
                                      </p:to>
                                    </p:set>
                                    <p:animEffect transition="in" filter="fade">
                                      <p:cBhvr>
                                        <p:cTn id="12" dur="500"/>
                                        <p:tgtEl>
                                          <p:spTgt spid="20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5"/>
                                        </p:tgtEl>
                                        <p:attrNameLst>
                                          <p:attrName>style.visibility</p:attrName>
                                        </p:attrNameLst>
                                      </p:cBhvr>
                                      <p:to>
                                        <p:strVal val="visible"/>
                                      </p:to>
                                    </p:set>
                                    <p:animEffect transition="in" filter="fade">
                                      <p:cBhvr>
                                        <p:cTn id="17" dur="500"/>
                                        <p:tgtEl>
                                          <p:spTgt spid="2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5"/>
                                        </p:tgtEl>
                                        <p:attrNameLst>
                                          <p:attrName>style.visibility</p:attrName>
                                        </p:attrNameLst>
                                      </p:cBhvr>
                                      <p:to>
                                        <p:strVal val="visible"/>
                                      </p:to>
                                    </p:set>
                                    <p:animEffect transition="in" filter="fade">
                                      <p:cBhvr>
                                        <p:cTn id="22" dur="500"/>
                                        <p:tgtEl>
                                          <p:spTgt spid="2065"/>
                                        </p:tgtEl>
                                      </p:cBhvr>
                                    </p:animEffect>
                                  </p:childTnLst>
                                </p:cTn>
                              </p:par>
                              <p:par>
                                <p:cTn id="23" presetID="10" presetClass="entr" presetSubtype="0" fill="hold" nodeType="withEffect">
                                  <p:stCondLst>
                                    <p:cond delay="0"/>
                                  </p:stCondLst>
                                  <p:childTnLst>
                                    <p:set>
                                      <p:cBhvr>
                                        <p:cTn id="24" dur="1" fill="hold">
                                          <p:stCondLst>
                                            <p:cond delay="0"/>
                                          </p:stCondLst>
                                        </p:cTn>
                                        <p:tgtEl>
                                          <p:spTgt spid="2063"/>
                                        </p:tgtEl>
                                        <p:attrNameLst>
                                          <p:attrName>style.visibility</p:attrName>
                                        </p:attrNameLst>
                                      </p:cBhvr>
                                      <p:to>
                                        <p:strVal val="visible"/>
                                      </p:to>
                                    </p:set>
                                    <p:animEffect transition="in" filter="fade">
                                      <p:cBhvr>
                                        <p:cTn id="25" dur="500"/>
                                        <p:tgtEl>
                                          <p:spTgt spid="2063"/>
                                        </p:tgtEl>
                                      </p:cBhvr>
                                    </p:animEffect>
                                  </p:child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4" name="Picture 26" descr="地震 画像 イラストや (223 無料画像)">
            <a:extLst>
              <a:ext uri="{FF2B5EF4-FFF2-40B4-BE49-F238E27FC236}">
                <a16:creationId xmlns:a16="http://schemas.microsoft.com/office/drawing/2014/main" id="{498C8FE1-2209-7D75-A6F8-778C20B33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04" y="1656549"/>
            <a:ext cx="2647720" cy="264772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EB350FAB-8D30-33BC-282E-9C9B3A4AEC02}"/>
              </a:ext>
            </a:extLst>
          </p:cNvPr>
          <p:cNvGrpSpPr/>
          <p:nvPr/>
        </p:nvGrpSpPr>
        <p:grpSpPr>
          <a:xfrm>
            <a:off x="6866941" y="170009"/>
            <a:ext cx="5068221" cy="5870280"/>
            <a:chOff x="5919178" y="-25400"/>
            <a:chExt cx="5657620" cy="6552953"/>
          </a:xfrm>
        </p:grpSpPr>
        <p:grpSp>
          <p:nvGrpSpPr>
            <p:cNvPr id="34" name="Group 33">
              <a:extLst>
                <a:ext uri="{FF2B5EF4-FFF2-40B4-BE49-F238E27FC236}">
                  <a16:creationId xmlns:a16="http://schemas.microsoft.com/office/drawing/2014/main" id="{30ACD4F4-EF9B-C879-83C9-64E3E38DDD2B}"/>
                </a:ext>
              </a:extLst>
            </p:cNvPr>
            <p:cNvGrpSpPr/>
            <p:nvPr/>
          </p:nvGrpSpPr>
          <p:grpSpPr>
            <a:xfrm>
              <a:off x="5919178" y="-25400"/>
              <a:ext cx="5657620" cy="6552953"/>
              <a:chOff x="5919178" y="-140900"/>
              <a:chExt cx="5657620" cy="6552953"/>
            </a:xfrm>
          </p:grpSpPr>
          <p:pic>
            <p:nvPicPr>
              <p:cNvPr id="36" name="Picture 35" descr="A map of a city&#10;&#10;Description automatically generated">
                <a:extLst>
                  <a:ext uri="{FF2B5EF4-FFF2-40B4-BE49-F238E27FC236}">
                    <a16:creationId xmlns:a16="http://schemas.microsoft.com/office/drawing/2014/main" id="{EE2B723F-65A7-1B0A-80C4-517408BAE329}"/>
                  </a:ext>
                </a:extLst>
              </p:cNvPr>
              <p:cNvPicPr>
                <a:picLocks noChangeAspect="1"/>
              </p:cNvPicPr>
              <p:nvPr/>
            </p:nvPicPr>
            <p:blipFill>
              <a:blip r:embed="rId4"/>
              <a:stretch>
                <a:fillRect/>
              </a:stretch>
            </p:blipFill>
            <p:spPr>
              <a:xfrm>
                <a:off x="5919178" y="754433"/>
                <a:ext cx="5657620" cy="5657620"/>
              </a:xfrm>
              <a:prstGeom prst="rect">
                <a:avLst/>
              </a:prstGeom>
            </p:spPr>
          </p:pic>
          <p:pic>
            <p:nvPicPr>
              <p:cNvPr id="37" name="Picture 2" descr="急いで走る作業員のイラスト（男性） | かわいいフリー素材集 いらすとや">
                <a:extLst>
                  <a:ext uri="{FF2B5EF4-FFF2-40B4-BE49-F238E27FC236}">
                    <a16:creationId xmlns:a16="http://schemas.microsoft.com/office/drawing/2014/main" id="{8DC1B4D6-5F05-CF54-4463-6C46740CE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69340" y="1028415"/>
                <a:ext cx="404966" cy="5704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津波避難標識のマーク | かわいいフリー素材集 いらすとや">
                <a:extLst>
                  <a:ext uri="{FF2B5EF4-FFF2-40B4-BE49-F238E27FC236}">
                    <a16:creationId xmlns:a16="http://schemas.microsoft.com/office/drawing/2014/main" id="{AA6F9A1E-B2E8-0525-02FF-C2EAD70429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4725" y="3531493"/>
                <a:ext cx="723616" cy="7236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ビルのイラスト（建物） | かわいいフリー素材集 いらすとや">
                <a:extLst>
                  <a:ext uri="{FF2B5EF4-FFF2-40B4-BE49-F238E27FC236}">
                    <a16:creationId xmlns:a16="http://schemas.microsoft.com/office/drawing/2014/main" id="{174E3C48-26F0-D014-F5E3-23100E8D7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9799" y="2063461"/>
                <a:ext cx="933335" cy="10591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校舎のイラスト | かわいいフリー素材集 いらすとや">
                <a:extLst>
                  <a:ext uri="{FF2B5EF4-FFF2-40B4-BE49-F238E27FC236}">
                    <a16:creationId xmlns:a16="http://schemas.microsoft.com/office/drawing/2014/main" id="{A262C556-A617-B667-E858-1D3B018630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5716" y="3910845"/>
                <a:ext cx="1547927" cy="975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津波避難標識のマーク | かわいいフリー素材集 いらすとや">
                <a:extLst>
                  <a:ext uri="{FF2B5EF4-FFF2-40B4-BE49-F238E27FC236}">
                    <a16:creationId xmlns:a16="http://schemas.microsoft.com/office/drawing/2014/main" id="{36EB1846-AD09-728E-04F6-2900640054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2655" y="4187122"/>
                <a:ext cx="574048" cy="57404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マンションのイラスト（建物） | かわいいフリー素材集 いらすとや">
                <a:extLst>
                  <a:ext uri="{FF2B5EF4-FFF2-40B4-BE49-F238E27FC236}">
                    <a16:creationId xmlns:a16="http://schemas.microsoft.com/office/drawing/2014/main" id="{B2BF6320-3132-F5DF-B119-904FC0350A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6325" y="2699120"/>
                <a:ext cx="868364" cy="8841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いろいろなビルのイラスト3">
                <a:extLst>
                  <a:ext uri="{FF2B5EF4-FFF2-40B4-BE49-F238E27FC236}">
                    <a16:creationId xmlns:a16="http://schemas.microsoft.com/office/drawing/2014/main" id="{B6E35FCC-5284-21E0-3A14-4A72061F6E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35" y="1352428"/>
                <a:ext cx="729152" cy="105910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家・建物のイラスト「１階建て一軒家」 | かわいいフリー素材集 いらすとや">
                <a:extLst>
                  <a:ext uri="{FF2B5EF4-FFF2-40B4-BE49-F238E27FC236}">
                    <a16:creationId xmlns:a16="http://schemas.microsoft.com/office/drawing/2014/main" id="{32C7FA76-751B-1931-C892-4B643ABB6C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18967" y="1912838"/>
                <a:ext cx="657831" cy="521371"/>
              </a:xfrm>
              <a:prstGeom prst="rect">
                <a:avLst/>
              </a:prstGeom>
              <a:noFill/>
              <a:extLst>
                <a:ext uri="{909E8E84-426E-40DD-AFC4-6F175D3DCCD1}">
                  <a14:hiddenFill xmlns:a14="http://schemas.microsoft.com/office/drawing/2010/main">
                    <a:solidFill>
                      <a:srgbClr val="FFFFFF"/>
                    </a:solidFill>
                  </a14:hiddenFill>
                </a:ext>
              </a:extLst>
            </p:spPr>
          </p:pic>
          <p:pic>
            <p:nvPicPr>
              <p:cNvPr id="45" name="Google Shape;271;p20" descr="地震のイラスト「大きな津波」">
                <a:extLst>
                  <a:ext uri="{FF2B5EF4-FFF2-40B4-BE49-F238E27FC236}">
                    <a16:creationId xmlns:a16="http://schemas.microsoft.com/office/drawing/2014/main" id="{7EBAE665-07EE-92C6-E052-304EE2B1DA60}"/>
                  </a:ext>
                </a:extLst>
              </p:cNvPr>
              <p:cNvPicPr preferRelativeResize="0"/>
              <p:nvPr/>
            </p:nvPicPr>
            <p:blipFill rotWithShape="1">
              <a:blip r:embed="rId12">
                <a:alphaModFix/>
                <a:extLst>
                  <a:ext uri="{BEBA8EAE-BF5A-486C-A8C5-ECC9F3942E4B}">
                    <a14:imgProps xmlns:a14="http://schemas.microsoft.com/office/drawing/2010/main">
                      <a14:imgLayer r:embed="rId13">
                        <a14:imgEffect>
                          <a14:backgroundRemoval t="6250" b="89803" l="250" r="90000">
                            <a14:foregroundMark x1="69000" y1="6250" x2="67750" y2="7895"/>
                            <a14:foregroundMark x1="12750" y1="69408" x2="250" y2="75000"/>
                            <a14:backgroundMark x1="28500" y1="84211" x2="79250" y2="81908"/>
                            <a14:backgroundMark x1="79250" y1="81908" x2="79250" y2="81908"/>
                            <a14:backgroundMark x1="82000" y1="75658" x2="72750" y2="91447"/>
                            <a14:backgroundMark x1="84750" y1="63487" x2="40750" y2="87171"/>
                            <a14:backgroundMark x1="40750" y1="87171" x2="39250" y2="87171"/>
                            <a14:backgroundMark x1="68000" y1="69737" x2="30500" y2="82566"/>
                            <a14:backgroundMark x1="18750" y1="82566" x2="51000" y2="79276"/>
                            <a14:backgroundMark x1="10750" y1="80263" x2="28500" y2="80263"/>
                          </a14:backgroundRemoval>
                        </a14:imgEffect>
                      </a14:imgLayer>
                    </a14:imgProps>
                  </a:ext>
                </a:extLst>
              </a:blip>
              <a:srcRect/>
              <a:stretch/>
            </p:blipFill>
            <p:spPr>
              <a:xfrm>
                <a:off x="7869005" y="-140900"/>
                <a:ext cx="1676857" cy="1433135"/>
              </a:xfrm>
              <a:prstGeom prst="rect">
                <a:avLst/>
              </a:prstGeom>
              <a:noFill/>
              <a:ln>
                <a:noFill/>
              </a:ln>
            </p:spPr>
          </p:pic>
        </p:grpSp>
        <p:pic>
          <p:nvPicPr>
            <p:cNvPr id="35" name="Picture 18" descr="家・建物のイラスト「２階建て一軒家」 | かわいいフリー素材集 いらすとや">
              <a:extLst>
                <a:ext uri="{FF2B5EF4-FFF2-40B4-BE49-F238E27FC236}">
                  <a16:creationId xmlns:a16="http://schemas.microsoft.com/office/drawing/2014/main" id="{640ED544-7207-A935-0363-92E3DB5306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03692" y="1922843"/>
              <a:ext cx="587375" cy="57129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3E4D1C29-C5B5-D5EE-5453-013C930B1573}"/>
              </a:ext>
            </a:extLst>
          </p:cNvPr>
          <p:cNvSpPr/>
          <p:nvPr/>
        </p:nvSpPr>
        <p:spPr>
          <a:xfrm>
            <a:off x="11307136" y="2541353"/>
            <a:ext cx="628026" cy="358665"/>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err="1"/>
              <a:t>Nhà</a:t>
            </a:r>
            <a:endParaRPr lang="en-US" altLang="ja-JP"/>
          </a:p>
        </p:txBody>
      </p:sp>
      <p:pic>
        <p:nvPicPr>
          <p:cNvPr id="50" name="Picture 22" descr="丸のマークのイラスト「○」 | かわいいフリー素材集 いらすとや">
            <a:extLst>
              <a:ext uri="{FF2B5EF4-FFF2-40B4-BE49-F238E27FC236}">
                <a16:creationId xmlns:a16="http://schemas.microsoft.com/office/drawing/2014/main" id="{F628C30B-25A8-6662-01E8-F17EEAE976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V="1">
            <a:off x="8475265" y="1779440"/>
            <a:ext cx="686836" cy="686836"/>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Connector: Elbow 59">
            <a:extLst>
              <a:ext uri="{FF2B5EF4-FFF2-40B4-BE49-F238E27FC236}">
                <a16:creationId xmlns:a16="http://schemas.microsoft.com/office/drawing/2014/main" id="{862AB683-68B5-3809-8494-42502DFB2FDA}"/>
              </a:ext>
            </a:extLst>
          </p:cNvPr>
          <p:cNvCxnSpPr>
            <a:cxnSpLocks/>
          </p:cNvCxnSpPr>
          <p:nvPr/>
        </p:nvCxnSpPr>
        <p:spPr>
          <a:xfrm rot="5400000">
            <a:off x="7916751" y="2451048"/>
            <a:ext cx="2155909" cy="812695"/>
          </a:xfrm>
          <a:prstGeom prst="bentConnector3">
            <a:avLst>
              <a:gd name="adj1" fmla="val 42931"/>
            </a:avLst>
          </a:prstGeom>
          <a:ln>
            <a:solidFill>
              <a:srgbClr val="B33E13"/>
            </a:solidFill>
            <a:tailEnd type="triangle"/>
          </a:ln>
        </p:spPr>
        <p:style>
          <a:lnRef idx="3">
            <a:schemeClr val="accent5"/>
          </a:lnRef>
          <a:fillRef idx="0">
            <a:schemeClr val="accent5"/>
          </a:fillRef>
          <a:effectRef idx="2">
            <a:schemeClr val="accent5"/>
          </a:effectRef>
          <a:fontRef idx="minor">
            <a:schemeClr val="tx1"/>
          </a:fontRef>
        </p:style>
      </p:cxnSp>
      <p:grpSp>
        <p:nvGrpSpPr>
          <p:cNvPr id="2086" name="Group 2085">
            <a:extLst>
              <a:ext uri="{FF2B5EF4-FFF2-40B4-BE49-F238E27FC236}">
                <a16:creationId xmlns:a16="http://schemas.microsoft.com/office/drawing/2014/main" id="{09DB1CEF-7146-3059-71AF-DC89A59D53E4}"/>
              </a:ext>
            </a:extLst>
          </p:cNvPr>
          <p:cNvGrpSpPr/>
          <p:nvPr/>
        </p:nvGrpSpPr>
        <p:grpSpPr>
          <a:xfrm>
            <a:off x="9504896" y="1822062"/>
            <a:ext cx="1630609" cy="2225085"/>
            <a:chOff x="9504896" y="1822062"/>
            <a:chExt cx="1630609" cy="2225085"/>
          </a:xfrm>
        </p:grpSpPr>
        <p:cxnSp>
          <p:nvCxnSpPr>
            <p:cNvPr id="2053" name="Connector: Elbow 2052">
              <a:extLst>
                <a:ext uri="{FF2B5EF4-FFF2-40B4-BE49-F238E27FC236}">
                  <a16:creationId xmlns:a16="http://schemas.microsoft.com/office/drawing/2014/main" id="{16A9F7BA-1690-DEEE-241B-665A68192B00}"/>
                </a:ext>
              </a:extLst>
            </p:cNvPr>
            <p:cNvCxnSpPr>
              <a:cxnSpLocks/>
            </p:cNvCxnSpPr>
            <p:nvPr/>
          </p:nvCxnSpPr>
          <p:spPr>
            <a:xfrm rot="16200000" flipH="1">
              <a:off x="8901395" y="2425563"/>
              <a:ext cx="1977590" cy="770588"/>
            </a:xfrm>
            <a:prstGeom prst="bentConnector3">
              <a:avLst>
                <a:gd name="adj1" fmla="val 102018"/>
              </a:avLst>
            </a:prstGeom>
            <a:ln>
              <a:solidFill>
                <a:srgbClr val="B33E13"/>
              </a:solidFill>
              <a:tailEnd type="triangle"/>
            </a:ln>
          </p:spPr>
          <p:style>
            <a:lnRef idx="3">
              <a:schemeClr val="accent5"/>
            </a:lnRef>
            <a:fillRef idx="0">
              <a:schemeClr val="accent5"/>
            </a:fillRef>
            <a:effectRef idx="2">
              <a:schemeClr val="accent5"/>
            </a:effectRef>
            <a:fontRef idx="minor">
              <a:schemeClr val="tx1"/>
            </a:fontRef>
          </p:style>
        </p:cxnSp>
        <p:cxnSp>
          <p:nvCxnSpPr>
            <p:cNvPr id="2080" name="Straight Arrow Connector 2079">
              <a:extLst>
                <a:ext uri="{FF2B5EF4-FFF2-40B4-BE49-F238E27FC236}">
                  <a16:creationId xmlns:a16="http://schemas.microsoft.com/office/drawing/2014/main" id="{1CE56C24-8C41-19DF-EC0C-C09B3E276F9A}"/>
                </a:ext>
              </a:extLst>
            </p:cNvPr>
            <p:cNvCxnSpPr>
              <a:cxnSpLocks/>
            </p:cNvCxnSpPr>
            <p:nvPr/>
          </p:nvCxnSpPr>
          <p:spPr>
            <a:xfrm flipV="1">
              <a:off x="10275484" y="3506178"/>
              <a:ext cx="545951" cy="293474"/>
            </a:xfrm>
            <a:prstGeom prst="straightConnector1">
              <a:avLst/>
            </a:prstGeom>
            <a:ln>
              <a:solidFill>
                <a:srgbClr val="B33E13"/>
              </a:solidFill>
              <a:tailEnd type="triangle"/>
            </a:ln>
          </p:spPr>
          <p:style>
            <a:lnRef idx="3">
              <a:schemeClr val="accent5"/>
            </a:lnRef>
            <a:fillRef idx="0">
              <a:schemeClr val="accent5"/>
            </a:fillRef>
            <a:effectRef idx="2">
              <a:schemeClr val="accent5"/>
            </a:effectRef>
            <a:fontRef idx="minor">
              <a:schemeClr val="tx1"/>
            </a:fontRef>
          </p:style>
        </p:cxnSp>
        <p:cxnSp>
          <p:nvCxnSpPr>
            <p:cNvPr id="2082" name="Straight Arrow Connector 2081">
              <a:extLst>
                <a:ext uri="{FF2B5EF4-FFF2-40B4-BE49-F238E27FC236}">
                  <a16:creationId xmlns:a16="http://schemas.microsoft.com/office/drawing/2014/main" id="{A8A81C18-5DCB-002F-00A5-7B184E0C0D30}"/>
                </a:ext>
              </a:extLst>
            </p:cNvPr>
            <p:cNvCxnSpPr>
              <a:cxnSpLocks/>
            </p:cNvCxnSpPr>
            <p:nvPr/>
          </p:nvCxnSpPr>
          <p:spPr>
            <a:xfrm>
              <a:off x="10821435" y="3506177"/>
              <a:ext cx="314070" cy="540970"/>
            </a:xfrm>
            <a:prstGeom prst="straightConnector1">
              <a:avLst/>
            </a:prstGeom>
            <a:ln>
              <a:solidFill>
                <a:srgbClr val="B33E13"/>
              </a:solidFill>
              <a:tailEnd type="triangle"/>
            </a:ln>
          </p:spPr>
          <p:style>
            <a:lnRef idx="3">
              <a:schemeClr val="accent5"/>
            </a:lnRef>
            <a:fillRef idx="0">
              <a:schemeClr val="accent5"/>
            </a:fillRef>
            <a:effectRef idx="2">
              <a:schemeClr val="accent5"/>
            </a:effectRef>
            <a:fontRef idx="minor">
              <a:schemeClr val="tx1"/>
            </a:fontRef>
          </p:style>
        </p:cxnSp>
      </p:grpSp>
      <p:grpSp>
        <p:nvGrpSpPr>
          <p:cNvPr id="2087" name="Group 2086">
            <a:extLst>
              <a:ext uri="{FF2B5EF4-FFF2-40B4-BE49-F238E27FC236}">
                <a16:creationId xmlns:a16="http://schemas.microsoft.com/office/drawing/2014/main" id="{DF2A611D-1B2B-EB72-7B7D-843C6E78CD57}"/>
              </a:ext>
            </a:extLst>
          </p:cNvPr>
          <p:cNvGrpSpPr/>
          <p:nvPr/>
        </p:nvGrpSpPr>
        <p:grpSpPr>
          <a:xfrm>
            <a:off x="163205" y="453073"/>
            <a:ext cx="6483840" cy="980794"/>
            <a:chOff x="368767" y="1244096"/>
            <a:chExt cx="4634291" cy="822232"/>
          </a:xfrm>
          <a:solidFill>
            <a:srgbClr val="F4EADC"/>
          </a:solidFill>
        </p:grpSpPr>
        <p:sp>
          <p:nvSpPr>
            <p:cNvPr id="2088" name="Rectangle: Rounded Corners 2087">
              <a:extLst>
                <a:ext uri="{FF2B5EF4-FFF2-40B4-BE49-F238E27FC236}">
                  <a16:creationId xmlns:a16="http://schemas.microsoft.com/office/drawing/2014/main" id="{CE68A778-8972-7A89-6FEF-F685FEADF2A6}"/>
                </a:ext>
              </a:extLst>
            </p:cNvPr>
            <p:cNvSpPr/>
            <p:nvPr/>
          </p:nvSpPr>
          <p:spPr>
            <a:xfrm>
              <a:off x="368767" y="1244096"/>
              <a:ext cx="678654" cy="818437"/>
            </a:xfrm>
            <a:prstGeom prst="roundRect">
              <a:avLst/>
            </a:prstGeom>
            <a:grp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ysClr val="windowText" lastClr="000000"/>
                  </a:solidFill>
                  <a:latin typeface="+mj-lt"/>
                </a:rPr>
                <a:t>０</a:t>
              </a:r>
              <a:r>
                <a:rPr lang="en-US" altLang="ja-JP" sz="2800">
                  <a:solidFill>
                    <a:sysClr val="windowText" lastClr="000000"/>
                  </a:solidFill>
                  <a:latin typeface="+mj-lt"/>
                </a:rPr>
                <a:t>3</a:t>
              </a:r>
              <a:endParaRPr lang="en-US" sz="2800">
                <a:solidFill>
                  <a:sysClr val="windowText" lastClr="000000"/>
                </a:solidFill>
                <a:latin typeface="+mj-lt"/>
              </a:endParaRPr>
            </a:p>
          </p:txBody>
        </p:sp>
        <p:sp>
          <p:nvSpPr>
            <p:cNvPr id="2089" name="Freeform: Shape 2088">
              <a:extLst>
                <a:ext uri="{FF2B5EF4-FFF2-40B4-BE49-F238E27FC236}">
                  <a16:creationId xmlns:a16="http://schemas.microsoft.com/office/drawing/2014/main" id="{D4724D9A-5EF7-1D1D-F663-9B9670B46B84}"/>
                </a:ext>
              </a:extLst>
            </p:cNvPr>
            <p:cNvSpPr/>
            <p:nvPr/>
          </p:nvSpPr>
          <p:spPr>
            <a:xfrm>
              <a:off x="982692" y="1247891"/>
              <a:ext cx="4020366" cy="818437"/>
            </a:xfrm>
            <a:custGeom>
              <a:avLst/>
              <a:gdLst>
                <a:gd name="connsiteX0" fmla="*/ 0 w 3347163"/>
                <a:gd name="connsiteY0" fmla="*/ 0 h 818437"/>
                <a:gd name="connsiteX1" fmla="*/ 3347163 w 3347163"/>
                <a:gd name="connsiteY1" fmla="*/ 0 h 818437"/>
                <a:gd name="connsiteX2" fmla="*/ 3347163 w 3347163"/>
                <a:gd name="connsiteY2" fmla="*/ 818437 h 818437"/>
                <a:gd name="connsiteX3" fmla="*/ 0 w 3347163"/>
                <a:gd name="connsiteY3" fmla="*/ 818437 h 818437"/>
                <a:gd name="connsiteX4" fmla="*/ 0 w 3347163"/>
                <a:gd name="connsiteY4" fmla="*/ 814032 h 818437"/>
                <a:gd name="connsiteX5" fmla="*/ 29545 w 3347163"/>
                <a:gd name="connsiteY5" fmla="*/ 808067 h 818437"/>
                <a:gd name="connsiteX6" fmla="*/ 110131 w 3347163"/>
                <a:gd name="connsiteY6" fmla="*/ 686491 h 818437"/>
                <a:gd name="connsiteX7" fmla="*/ 110131 w 3347163"/>
                <a:gd name="connsiteY7" fmla="*/ 131944 h 818437"/>
                <a:gd name="connsiteX8" fmla="*/ 29545 w 3347163"/>
                <a:gd name="connsiteY8" fmla="*/ 10368 h 818437"/>
                <a:gd name="connsiteX9" fmla="*/ 0 w 3347163"/>
                <a:gd name="connsiteY9" fmla="*/ 4403 h 81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7163" h="818437">
                  <a:moveTo>
                    <a:pt x="0" y="0"/>
                  </a:moveTo>
                  <a:lnTo>
                    <a:pt x="3347163" y="0"/>
                  </a:lnTo>
                  <a:lnTo>
                    <a:pt x="3347163" y="818437"/>
                  </a:lnTo>
                  <a:lnTo>
                    <a:pt x="0" y="818437"/>
                  </a:lnTo>
                  <a:lnTo>
                    <a:pt x="0" y="814032"/>
                  </a:lnTo>
                  <a:lnTo>
                    <a:pt x="29545" y="808067"/>
                  </a:lnTo>
                  <a:cubicBezTo>
                    <a:pt x="76902" y="788037"/>
                    <a:pt x="110131" y="741144"/>
                    <a:pt x="110131" y="686491"/>
                  </a:cubicBezTo>
                  <a:lnTo>
                    <a:pt x="110131" y="131944"/>
                  </a:lnTo>
                  <a:cubicBezTo>
                    <a:pt x="110131" y="77291"/>
                    <a:pt x="76902" y="30398"/>
                    <a:pt x="29545" y="10368"/>
                  </a:cubicBezTo>
                  <a:lnTo>
                    <a:pt x="0" y="4403"/>
                  </a:lnTo>
                  <a:close/>
                </a:path>
              </a:pathLst>
            </a:custGeom>
            <a:grpFill/>
            <a:ln>
              <a:solidFill>
                <a:srgbClr val="CD8D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err="1">
                  <a:solidFill>
                    <a:sysClr val="windowText" lastClr="000000"/>
                  </a:solidFill>
                  <a:latin typeface="+mj-lt"/>
                </a:rPr>
                <a:t>Luôn</a:t>
              </a:r>
              <a:r>
                <a:rPr lang="en-US" sz="2000">
                  <a:solidFill>
                    <a:sysClr val="windowText" lastClr="000000"/>
                  </a:solidFill>
                  <a:latin typeface="+mj-lt"/>
                </a:rPr>
                <a:t> </a:t>
              </a:r>
              <a:r>
                <a:rPr lang="en-US" sz="2000" err="1">
                  <a:solidFill>
                    <a:sysClr val="windowText" lastClr="000000"/>
                  </a:solidFill>
                  <a:latin typeface="+mj-lt"/>
                </a:rPr>
                <a:t>chuẩn</a:t>
              </a:r>
              <a:r>
                <a:rPr lang="en-US" sz="2000">
                  <a:solidFill>
                    <a:sysClr val="windowText" lastClr="000000"/>
                  </a:solidFill>
                  <a:latin typeface="+mj-lt"/>
                </a:rPr>
                <a:t> </a:t>
              </a:r>
              <a:r>
                <a:rPr lang="en-US" sz="2000" err="1">
                  <a:solidFill>
                    <a:sysClr val="windowText" lastClr="000000"/>
                  </a:solidFill>
                  <a:latin typeface="+mj-lt"/>
                </a:rPr>
                <a:t>bị</a:t>
              </a:r>
              <a:r>
                <a:rPr lang="en-US" sz="2000">
                  <a:solidFill>
                    <a:sysClr val="windowText" lastClr="000000"/>
                  </a:solidFill>
                  <a:latin typeface="+mj-lt"/>
                </a:rPr>
                <a:t> </a:t>
              </a:r>
              <a:r>
                <a:rPr lang="en-US" sz="2000" err="1">
                  <a:solidFill>
                    <a:sysClr val="windowText" lastClr="000000"/>
                  </a:solidFill>
                  <a:latin typeface="+mj-lt"/>
                </a:rPr>
                <a:t>trước</a:t>
              </a:r>
              <a:r>
                <a:rPr lang="en-US" sz="2000">
                  <a:solidFill>
                    <a:sysClr val="windowText" lastClr="000000"/>
                  </a:solidFill>
                  <a:latin typeface="+mj-lt"/>
                </a:rPr>
                <a:t> </a:t>
              </a:r>
              <a:r>
                <a:rPr lang="en-US" sz="2000" err="1">
                  <a:solidFill>
                    <a:sysClr val="windowText" lastClr="000000"/>
                  </a:solidFill>
                  <a:latin typeface="+mj-lt"/>
                </a:rPr>
                <a:t>cho</a:t>
              </a:r>
              <a:r>
                <a:rPr lang="en-US" sz="2000">
                  <a:solidFill>
                    <a:sysClr val="windowText" lastClr="000000"/>
                  </a:solidFill>
                  <a:latin typeface="+mj-lt"/>
                </a:rPr>
                <a:t> </a:t>
              </a:r>
              <a:r>
                <a:rPr lang="en-US" sz="2000" err="1">
                  <a:solidFill>
                    <a:sysClr val="windowText" lastClr="000000"/>
                  </a:solidFill>
                  <a:latin typeface="+mj-lt"/>
                </a:rPr>
                <a:t>trường</a:t>
              </a:r>
              <a:r>
                <a:rPr lang="en-US" sz="2000">
                  <a:solidFill>
                    <a:sysClr val="windowText" lastClr="000000"/>
                  </a:solidFill>
                  <a:latin typeface="+mj-lt"/>
                </a:rPr>
                <a:t> </a:t>
              </a:r>
              <a:r>
                <a:rPr lang="en-US" sz="2000" err="1">
                  <a:solidFill>
                    <a:sysClr val="windowText" lastClr="000000"/>
                  </a:solidFill>
                  <a:latin typeface="+mj-lt"/>
                </a:rPr>
                <a:t>hợp</a:t>
              </a:r>
              <a:r>
                <a:rPr lang="en-US" sz="2000">
                  <a:solidFill>
                    <a:sysClr val="windowText" lastClr="000000"/>
                  </a:solidFill>
                  <a:latin typeface="+mj-lt"/>
                </a:rPr>
                <a:t> </a:t>
              </a:r>
              <a:r>
                <a:rPr lang="en-US" sz="2000" err="1">
                  <a:solidFill>
                    <a:sysClr val="windowText" lastClr="000000"/>
                  </a:solidFill>
                  <a:latin typeface="+mj-lt"/>
                </a:rPr>
                <a:t>xảy</a:t>
              </a:r>
              <a:r>
                <a:rPr lang="en-US" sz="2000">
                  <a:solidFill>
                    <a:sysClr val="windowText" lastClr="000000"/>
                  </a:solidFill>
                  <a:latin typeface="+mj-lt"/>
                </a:rPr>
                <a:t> </a:t>
              </a:r>
              <a:r>
                <a:rPr lang="en-US" sz="2000" err="1">
                  <a:solidFill>
                    <a:sysClr val="windowText" lastClr="000000"/>
                  </a:solidFill>
                  <a:latin typeface="+mj-lt"/>
                </a:rPr>
                <a:t>ra</a:t>
              </a:r>
              <a:r>
                <a:rPr lang="en-US" sz="2000">
                  <a:solidFill>
                    <a:sysClr val="windowText" lastClr="000000"/>
                  </a:solidFill>
                  <a:latin typeface="+mj-lt"/>
                </a:rPr>
                <a:t> </a:t>
              </a:r>
              <a:r>
                <a:rPr lang="en-US" sz="2000" err="1">
                  <a:solidFill>
                    <a:sysClr val="windowText" lastClr="000000"/>
                  </a:solidFill>
                  <a:latin typeface="+mj-lt"/>
                </a:rPr>
                <a:t>thiên</a:t>
              </a:r>
              <a:r>
                <a:rPr lang="en-US" sz="2000">
                  <a:solidFill>
                    <a:sysClr val="windowText" lastClr="000000"/>
                  </a:solidFill>
                  <a:latin typeface="+mj-lt"/>
                </a:rPr>
                <a:t> tai</a:t>
              </a:r>
            </a:p>
          </p:txBody>
        </p:sp>
      </p:grpSp>
      <p:pic>
        <p:nvPicPr>
          <p:cNvPr id="2090" name="Google Shape;464;p36" descr="スマートフォン・スマホのイラスト">
            <a:extLst>
              <a:ext uri="{FF2B5EF4-FFF2-40B4-BE49-F238E27FC236}">
                <a16:creationId xmlns:a16="http://schemas.microsoft.com/office/drawing/2014/main" id="{DA09B7DD-C34F-5DE7-2C7E-621CEBC89D58}"/>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3804489" y="2082469"/>
            <a:ext cx="1896109" cy="2055402"/>
          </a:xfrm>
          <a:prstGeom prst="rect">
            <a:avLst/>
          </a:prstGeom>
          <a:noFill/>
          <a:ln>
            <a:noFill/>
          </a:ln>
        </p:spPr>
      </p:pic>
      <p:pic>
        <p:nvPicPr>
          <p:cNvPr id="2091" name="Google Shape;465;p36" descr="非常用持出袋のイラスト">
            <a:extLst>
              <a:ext uri="{FF2B5EF4-FFF2-40B4-BE49-F238E27FC236}">
                <a16:creationId xmlns:a16="http://schemas.microsoft.com/office/drawing/2014/main" id="{44AC0157-CD84-6248-A0CC-432119560BCC}"/>
              </a:ext>
            </a:extLst>
          </p:cNvPr>
          <p:cNvPicPr preferRelativeResize="0"/>
          <p:nvPr/>
        </p:nvPicPr>
        <p:blipFill rotWithShape="1">
          <a:blip r:embed="rId17">
            <a:alphaModFix/>
          </a:blip>
          <a:srcRect/>
          <a:stretch/>
        </p:blipFill>
        <p:spPr>
          <a:xfrm>
            <a:off x="742062" y="4414992"/>
            <a:ext cx="1974935" cy="2077643"/>
          </a:xfrm>
          <a:prstGeom prst="rect">
            <a:avLst/>
          </a:prstGeom>
          <a:noFill/>
          <a:ln>
            <a:noFill/>
          </a:ln>
        </p:spPr>
      </p:pic>
      <p:pic>
        <p:nvPicPr>
          <p:cNvPr id="2092" name="Google Shape;466;p36">
            <a:extLst>
              <a:ext uri="{FF2B5EF4-FFF2-40B4-BE49-F238E27FC236}">
                <a16:creationId xmlns:a16="http://schemas.microsoft.com/office/drawing/2014/main" id="{9A0B8A88-12C6-C0D8-C9B1-D44E28FE4852}"/>
              </a:ext>
            </a:extLst>
          </p:cNvPr>
          <p:cNvPicPr preferRelativeResize="0"/>
          <p:nvPr/>
        </p:nvPicPr>
        <p:blipFill rotWithShape="1">
          <a:blip r:embed="rId18">
            <a:alphaModFix/>
          </a:blip>
          <a:srcRect/>
          <a:stretch/>
        </p:blipFill>
        <p:spPr>
          <a:xfrm>
            <a:off x="5021382" y="4675537"/>
            <a:ext cx="1618048" cy="1623843"/>
          </a:xfrm>
          <a:prstGeom prst="rect">
            <a:avLst/>
          </a:prstGeom>
          <a:noFill/>
          <a:ln>
            <a:noFill/>
          </a:ln>
        </p:spPr>
      </p:pic>
      <p:pic>
        <p:nvPicPr>
          <p:cNvPr id="2093" name="Google Shape;467;p36">
            <a:extLst>
              <a:ext uri="{FF2B5EF4-FFF2-40B4-BE49-F238E27FC236}">
                <a16:creationId xmlns:a16="http://schemas.microsoft.com/office/drawing/2014/main" id="{C8DE921B-EA96-91E9-5327-C3B8D903EC32}"/>
              </a:ext>
            </a:extLst>
          </p:cNvPr>
          <p:cNvPicPr preferRelativeResize="0"/>
          <p:nvPr/>
        </p:nvPicPr>
        <p:blipFill rotWithShape="1">
          <a:blip r:embed="rId19">
            <a:alphaModFix/>
          </a:blip>
          <a:srcRect/>
          <a:stretch/>
        </p:blipFill>
        <p:spPr>
          <a:xfrm>
            <a:off x="3277347" y="4700725"/>
            <a:ext cx="1618048" cy="1600825"/>
          </a:xfrm>
          <a:prstGeom prst="rect">
            <a:avLst/>
          </a:prstGeom>
          <a:noFill/>
          <a:ln>
            <a:noFill/>
          </a:ln>
        </p:spPr>
      </p:pic>
    </p:spTree>
    <p:extLst>
      <p:ext uri="{BB962C8B-B14F-4D97-AF65-F5344CB8AC3E}">
        <p14:creationId xmlns:p14="http://schemas.microsoft.com/office/powerpoint/2010/main" val="31853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2086"/>
                                        </p:tgtEl>
                                        <p:attrNameLst>
                                          <p:attrName>style.visibility</p:attrName>
                                        </p:attrNameLst>
                                      </p:cBhvr>
                                      <p:to>
                                        <p:strVal val="visible"/>
                                      </p:to>
                                    </p:set>
                                    <p:animEffect transition="in" filter="fade">
                                      <p:cBhvr>
                                        <p:cTn id="10" dur="500"/>
                                        <p:tgtEl>
                                          <p:spTgt spid="20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74"/>
                                        </p:tgtEl>
                                        <p:attrNameLst>
                                          <p:attrName>style.visibility</p:attrName>
                                        </p:attrNameLst>
                                      </p:cBhvr>
                                      <p:to>
                                        <p:strVal val="visible"/>
                                      </p:to>
                                    </p:set>
                                    <p:animEffect transition="in" filter="fade">
                                      <p:cBhvr>
                                        <p:cTn id="15" dur="500"/>
                                        <p:tgtEl>
                                          <p:spTgt spid="2074"/>
                                        </p:tgtEl>
                                      </p:cBhvr>
                                    </p:animEffect>
                                  </p:childTnLst>
                                </p:cTn>
                              </p:par>
                              <p:par>
                                <p:cTn id="16" presetID="10" presetClass="entr" presetSubtype="0" fill="hold" nodeType="withEffect">
                                  <p:stCondLst>
                                    <p:cond delay="0"/>
                                  </p:stCondLst>
                                  <p:childTnLst>
                                    <p:set>
                                      <p:cBhvr>
                                        <p:cTn id="17" dur="1" fill="hold">
                                          <p:stCondLst>
                                            <p:cond delay="0"/>
                                          </p:stCondLst>
                                        </p:cTn>
                                        <p:tgtEl>
                                          <p:spTgt spid="2090"/>
                                        </p:tgtEl>
                                        <p:attrNameLst>
                                          <p:attrName>style.visibility</p:attrName>
                                        </p:attrNameLst>
                                      </p:cBhvr>
                                      <p:to>
                                        <p:strVal val="visible"/>
                                      </p:to>
                                    </p:set>
                                    <p:animEffect transition="in" filter="fade">
                                      <p:cBhvr>
                                        <p:cTn id="18" dur="500"/>
                                        <p:tgtEl>
                                          <p:spTgt spid="2090"/>
                                        </p:tgtEl>
                                      </p:cBhvr>
                                    </p:animEffect>
                                  </p:childTnLst>
                                </p:cTn>
                              </p:par>
                              <p:par>
                                <p:cTn id="19" presetID="10" presetClass="entr" presetSubtype="0" fill="hold" nodeType="withEffect">
                                  <p:stCondLst>
                                    <p:cond delay="0"/>
                                  </p:stCondLst>
                                  <p:childTnLst>
                                    <p:set>
                                      <p:cBhvr>
                                        <p:cTn id="20" dur="1" fill="hold">
                                          <p:stCondLst>
                                            <p:cond delay="0"/>
                                          </p:stCondLst>
                                        </p:cTn>
                                        <p:tgtEl>
                                          <p:spTgt spid="2091"/>
                                        </p:tgtEl>
                                        <p:attrNameLst>
                                          <p:attrName>style.visibility</p:attrName>
                                        </p:attrNameLst>
                                      </p:cBhvr>
                                      <p:to>
                                        <p:strVal val="visible"/>
                                      </p:to>
                                    </p:set>
                                    <p:animEffect transition="in" filter="fade">
                                      <p:cBhvr>
                                        <p:cTn id="21" dur="500"/>
                                        <p:tgtEl>
                                          <p:spTgt spid="2091"/>
                                        </p:tgtEl>
                                      </p:cBhvr>
                                    </p:animEffect>
                                  </p:childTnLst>
                                </p:cTn>
                              </p:par>
                              <p:par>
                                <p:cTn id="22" presetID="10" presetClass="entr" presetSubtype="0" fill="hold" nodeType="withEffect">
                                  <p:stCondLst>
                                    <p:cond delay="0"/>
                                  </p:stCondLst>
                                  <p:childTnLst>
                                    <p:set>
                                      <p:cBhvr>
                                        <p:cTn id="23" dur="1" fill="hold">
                                          <p:stCondLst>
                                            <p:cond delay="0"/>
                                          </p:stCondLst>
                                        </p:cTn>
                                        <p:tgtEl>
                                          <p:spTgt spid="2093"/>
                                        </p:tgtEl>
                                        <p:attrNameLst>
                                          <p:attrName>style.visibility</p:attrName>
                                        </p:attrNameLst>
                                      </p:cBhvr>
                                      <p:to>
                                        <p:strVal val="visible"/>
                                      </p:to>
                                    </p:set>
                                    <p:animEffect transition="in" filter="fade">
                                      <p:cBhvr>
                                        <p:cTn id="24" dur="500"/>
                                        <p:tgtEl>
                                          <p:spTgt spid="2093"/>
                                        </p:tgtEl>
                                      </p:cBhvr>
                                    </p:animEffect>
                                  </p:childTnLst>
                                </p:cTn>
                              </p:par>
                              <p:par>
                                <p:cTn id="25" presetID="10" presetClass="entr" presetSubtype="0" fill="hold" nodeType="withEffect">
                                  <p:stCondLst>
                                    <p:cond delay="0"/>
                                  </p:stCondLst>
                                  <p:childTnLst>
                                    <p:set>
                                      <p:cBhvr>
                                        <p:cTn id="26" dur="1" fill="hold">
                                          <p:stCondLst>
                                            <p:cond delay="0"/>
                                          </p:stCondLst>
                                        </p:cTn>
                                        <p:tgtEl>
                                          <p:spTgt spid="2092"/>
                                        </p:tgtEl>
                                        <p:attrNameLst>
                                          <p:attrName>style.visibility</p:attrName>
                                        </p:attrNameLst>
                                      </p:cBhvr>
                                      <p:to>
                                        <p:strVal val="visible"/>
                                      </p:to>
                                    </p:set>
                                    <p:animEffect transition="in" filter="fade">
                                      <p:cBhvr>
                                        <p:cTn id="27" dur="500"/>
                                        <p:tgtEl>
                                          <p:spTgt spid="2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35"/>
          <p:cNvPicPr preferRelativeResize="0"/>
          <p:nvPr/>
        </p:nvPicPr>
        <p:blipFill rotWithShape="1">
          <a:blip r:embed="rId3" cstate="screen">
            <a:alphaModFix/>
            <a:extLst>
              <a:ext uri="{28A0092B-C50C-407E-A947-70E740481C1C}">
                <a14:useLocalDpi xmlns:a14="http://schemas.microsoft.com/office/drawing/2010/main"/>
              </a:ext>
            </a:extLst>
          </a:blip>
          <a:srcRect t="2657" b="4340"/>
          <a:stretch/>
        </p:blipFill>
        <p:spPr>
          <a:xfrm>
            <a:off x="5500055" y="2788170"/>
            <a:ext cx="1653220" cy="3941912"/>
          </a:xfrm>
          <a:prstGeom prst="rect">
            <a:avLst/>
          </a:prstGeom>
          <a:noFill/>
          <a:ln>
            <a:noFill/>
          </a:ln>
        </p:spPr>
      </p:pic>
      <p:sp>
        <p:nvSpPr>
          <p:cNvPr id="837" name="Google Shape;837;p35"/>
          <p:cNvSpPr/>
          <p:nvPr/>
        </p:nvSpPr>
        <p:spPr>
          <a:xfrm>
            <a:off x="104930" y="240632"/>
            <a:ext cx="11947161" cy="2112824"/>
          </a:xfrm>
          <a:prstGeom prst="wedgeRoundRectCallout">
            <a:avLst>
              <a:gd name="adj1" fmla="val -12287"/>
              <a:gd name="adj2" fmla="val 117441"/>
              <a:gd name="adj3" fmla="val 16667"/>
            </a:avLst>
          </a:prstGeom>
          <a:solidFill>
            <a:srgbClr val="B33E13"/>
          </a:solidFill>
          <a:ln>
            <a:noFill/>
          </a:ln>
        </p:spPr>
        <p:txBody>
          <a:bodyPr spcFirstLastPara="1" wrap="square" lIns="91425" tIns="45700" rIns="91425" bIns="45700" anchor="ctr" anchorCtr="0">
            <a:noAutofit/>
          </a:bodyPr>
          <a:lstStyle/>
          <a:p>
            <a:pPr lvl="0" algn="ctr">
              <a:buSzPts val="6600"/>
            </a:pPr>
            <a:r>
              <a:rPr lang="vi-VN" altLang="ja-JP" sz="6600" b="1">
                <a:solidFill>
                  <a:srgbClr val="FFFFFF"/>
                </a:solidFill>
              </a:rPr>
              <a:t>Cảm ơn các bạn đã chú ý lắng nghe.</a:t>
            </a:r>
          </a:p>
        </p:txBody>
      </p:sp>
    </p:spTree>
    <p:extLst>
      <p:ext uri="{BB962C8B-B14F-4D97-AF65-F5344CB8AC3E}">
        <p14:creationId xmlns:p14="http://schemas.microsoft.com/office/powerpoint/2010/main" val="2752354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8"/>
          <p:cNvSpPr txBox="1"/>
          <p:nvPr/>
        </p:nvSpPr>
        <p:spPr>
          <a:xfrm>
            <a:off x="0" y="0"/>
            <a:ext cx="12192000" cy="6432490"/>
          </a:xfrm>
          <a:prstGeom prst="rect">
            <a:avLst/>
          </a:prstGeom>
          <a:noFill/>
          <a:ln>
            <a:noFill/>
          </a:ln>
        </p:spPr>
        <p:txBody>
          <a:bodyPr spcFirstLastPara="1" wrap="square" lIns="91425" tIns="45700" rIns="91425" bIns="45700" anchor="t" anchorCtr="0">
            <a:spAutoFit/>
          </a:bodyPr>
          <a:lstStyle/>
          <a:p>
            <a:pPr lvl="0"/>
            <a:r>
              <a:rPr lang="ja-JP" altLang="en-US" sz="1600" b="1">
                <a:solidFill>
                  <a:schemeClr val="dk1"/>
                </a:solidFill>
                <a:latin typeface="+mn-lt"/>
                <a:ea typeface="Calibri"/>
                <a:cs typeface="Calibri"/>
                <a:sym typeface="Calibri"/>
              </a:rPr>
              <a:t>＜参考資料</a:t>
            </a:r>
            <a:r>
              <a:rPr lang="en-US" altLang="ja-JP" sz="1600" b="1">
                <a:solidFill>
                  <a:schemeClr val="dk1"/>
                </a:solidFill>
                <a:latin typeface="+mn-lt"/>
                <a:ea typeface="Calibri"/>
                <a:cs typeface="Calibri"/>
                <a:sym typeface="Calibri"/>
              </a:rPr>
              <a:t>/</a:t>
            </a:r>
            <a:r>
              <a:rPr lang="ja-JP" altLang="en-US" sz="1600" b="1">
                <a:solidFill>
                  <a:schemeClr val="dk1"/>
                </a:solidFill>
                <a:latin typeface="+mn-lt"/>
                <a:ea typeface="Calibri"/>
                <a:cs typeface="Calibri"/>
                <a:sym typeface="Calibri"/>
              </a:rPr>
              <a:t>出典＞</a:t>
            </a:r>
          </a:p>
          <a:p>
            <a:pPr lvl="0"/>
            <a:endParaRPr lang="ja-JP" altLang="en-US" sz="1600" b="1">
              <a:solidFill>
                <a:schemeClr val="dk1"/>
              </a:solidFill>
              <a:latin typeface="+mn-lt"/>
              <a:ea typeface="Calibri"/>
              <a:cs typeface="Calibri"/>
              <a:sym typeface="Calibri"/>
            </a:endParaRPr>
          </a:p>
          <a:p>
            <a:r>
              <a:rPr lang="en-US" altLang="ja-JP" sz="1600" b="1">
                <a:solidFill>
                  <a:schemeClr val="dk1"/>
                </a:solidFill>
                <a:latin typeface="+mn-lt"/>
                <a:ea typeface="Calibri"/>
                <a:cs typeface="Calibri"/>
                <a:sym typeface="Calibri"/>
              </a:rPr>
              <a:t>【</a:t>
            </a:r>
            <a:r>
              <a:rPr lang="ja-JP" altLang="en-US" sz="1600" b="1">
                <a:solidFill>
                  <a:schemeClr val="dk1"/>
                </a:solidFill>
                <a:latin typeface="Arial"/>
                <a:ea typeface="Arial"/>
                <a:cs typeface="Arial"/>
                <a:sym typeface="Arial"/>
              </a:rPr>
              <a:t>台風の発生、接近、上陸、経路（気象庁）</a:t>
            </a:r>
            <a:r>
              <a:rPr lang="en-US" altLang="ja-JP" sz="1600" b="1">
                <a:solidFill>
                  <a:schemeClr val="dk1"/>
                </a:solidFill>
                <a:latin typeface="+mn-lt"/>
                <a:ea typeface="Calibri"/>
                <a:cs typeface="Calibri"/>
                <a:sym typeface="Calibri"/>
              </a:rPr>
              <a:t>】</a:t>
            </a:r>
            <a:endParaRPr lang="ja-JP" altLang="en-US" sz="1600" b="1">
              <a:solidFill>
                <a:schemeClr val="dk1"/>
              </a:solidFill>
              <a:latin typeface="+mn-lt"/>
              <a:ea typeface="Calibri"/>
              <a:cs typeface="Calibri"/>
              <a:sym typeface="Calibri"/>
            </a:endParaRPr>
          </a:p>
          <a:p>
            <a:r>
              <a:rPr lang="en-US" altLang="ja-JP" sz="1600" b="1">
                <a:solidFill>
                  <a:schemeClr val="dk1"/>
                </a:solidFill>
              </a:rPr>
              <a:t>https://www.jma.go.jp/jma/kishou/know/typhoon/1-4.html</a:t>
            </a:r>
          </a:p>
          <a:p>
            <a:endParaRPr lang="en-US" altLang="ja-JP" sz="1600" b="1">
              <a:solidFill>
                <a:schemeClr val="dk1"/>
              </a:solidFill>
              <a:sym typeface="Arial"/>
            </a:endParaRPr>
          </a:p>
          <a:p>
            <a:r>
              <a:rPr lang="en-US" altLang="ja-JP" sz="1600" b="1">
                <a:solidFill>
                  <a:schemeClr val="dk1"/>
                </a:solidFill>
                <a:sym typeface="Arial"/>
              </a:rPr>
              <a:t>【2019</a:t>
            </a:r>
            <a:r>
              <a:rPr lang="ja-JP" altLang="en-US" sz="1600" b="1">
                <a:solidFill>
                  <a:schemeClr val="dk1"/>
                </a:solidFill>
                <a:sym typeface="Arial"/>
              </a:rPr>
              <a:t>年版「中小企業白書」（中小企業庁）</a:t>
            </a:r>
            <a:r>
              <a:rPr lang="en-US" altLang="ja-JP" sz="1600" b="1">
                <a:solidFill>
                  <a:schemeClr val="dk1"/>
                </a:solidFill>
                <a:sym typeface="Arial"/>
              </a:rPr>
              <a:t>】</a:t>
            </a:r>
            <a:r>
              <a:rPr lang="en-US" altLang="ja-JP" sz="1600" b="1">
                <a:solidFill>
                  <a:schemeClr val="dk1"/>
                </a:solidFill>
              </a:rPr>
              <a:t>https://www.chusho.meti.go.jp/pamflet/hakusyo/2019/PDF/chusho/05Hakusyo_part3_chap2_web.pdf</a:t>
            </a:r>
          </a:p>
          <a:p>
            <a:endParaRPr lang="en-US" altLang="ja-JP"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latin typeface="+mn-lt"/>
                <a:ea typeface="Calibri"/>
                <a:cs typeface="Calibri"/>
                <a:sym typeface="Calibri"/>
              </a:rPr>
              <a:t>【</a:t>
            </a:r>
            <a:r>
              <a:rPr lang="ja-JP" altLang="en-US" sz="1600" b="1">
                <a:solidFill>
                  <a:schemeClr val="dk1"/>
                </a:solidFill>
                <a:sym typeface="Arial"/>
              </a:rPr>
              <a:t>防災リーフレット やさしい日本語版（東京都生活文化局）</a:t>
            </a:r>
            <a:r>
              <a:rPr lang="en-US" altLang="ja-JP" sz="1600" b="1">
                <a:solidFill>
                  <a:schemeClr val="dk1"/>
                </a:solidFill>
                <a:latin typeface="+mn-lt"/>
                <a:ea typeface="Calibri"/>
                <a:cs typeface="Calibri"/>
                <a:sym typeface="Calibri"/>
              </a:rPr>
              <a:t> 】</a:t>
            </a: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sym typeface="Arial"/>
              </a:rPr>
              <a:t>https://www.seikatubunka.metro.tokyo.lg.jp/chiiki_tabunka/tabunka/tabunkasuishin/files/0000000144/bousaileaf_yasanichi.pdf</a:t>
            </a:r>
            <a:endParaRPr lang="ja-JP" altLang="en-US" sz="1600" b="1"/>
          </a:p>
          <a:p>
            <a:pPr marL="0" marR="0" lvl="0" indent="0" algn="l" rtl="0">
              <a:spcBef>
                <a:spcPts val="0"/>
              </a:spcBef>
              <a:spcAft>
                <a:spcPts val="0"/>
              </a:spcAft>
              <a:buNone/>
            </a:pP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latin typeface="+mn-lt"/>
                <a:ea typeface="Calibri"/>
                <a:cs typeface="Calibri"/>
                <a:sym typeface="Calibri"/>
              </a:rPr>
              <a:t>【</a:t>
            </a:r>
            <a:r>
              <a:rPr lang="ja-JP" altLang="en-US" sz="1600" b="1">
                <a:solidFill>
                  <a:schemeClr val="dk1"/>
                </a:solidFill>
                <a:sym typeface="Arial"/>
              </a:rPr>
              <a:t>大地震後の地震活動（余震等）について（国土交通省　気象庁）</a:t>
            </a:r>
            <a:r>
              <a:rPr lang="en-US" altLang="ja-JP" sz="1600" b="1">
                <a:solidFill>
                  <a:schemeClr val="dk1"/>
                </a:solidFill>
                <a:latin typeface="+mn-lt"/>
                <a:ea typeface="Calibri"/>
                <a:cs typeface="Calibri"/>
                <a:sym typeface="Calibri"/>
              </a:rPr>
              <a:t> 】</a:t>
            </a: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rPr>
              <a:t>https://www.data.jma.go.jp/svd/eqev/data/aftershocks/index_whats_aftershock.html</a:t>
            </a:r>
            <a:endParaRPr lang="ja-JP" altLang="en-US" sz="1600" b="1">
              <a:solidFill>
                <a:schemeClr val="dk1"/>
              </a:solidFill>
              <a:sym typeface="Arial"/>
            </a:endParaRPr>
          </a:p>
          <a:p>
            <a:pPr marL="0" marR="0" lvl="0" indent="0" algn="l" rtl="0">
              <a:spcBef>
                <a:spcPts val="0"/>
              </a:spcBef>
              <a:spcAft>
                <a:spcPts val="0"/>
              </a:spcAft>
              <a:buNone/>
            </a:pP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latin typeface="+mn-lt"/>
                <a:ea typeface="Calibri"/>
                <a:cs typeface="Calibri"/>
                <a:sym typeface="Calibri"/>
              </a:rPr>
              <a:t>【</a:t>
            </a:r>
            <a:r>
              <a:rPr lang="ja-JP" altLang="en-US" sz="1600" b="1">
                <a:solidFill>
                  <a:schemeClr val="dk1"/>
                </a:solidFill>
                <a:sym typeface="Arial"/>
              </a:rPr>
              <a:t>首相官邸 津波では、どのような災害が起こるのか</a:t>
            </a:r>
            <a:r>
              <a:rPr lang="en-US" altLang="ja-JP" sz="1600" b="1">
                <a:solidFill>
                  <a:schemeClr val="dk1"/>
                </a:solidFill>
                <a:latin typeface="+mn-lt"/>
                <a:ea typeface="Calibri"/>
                <a:cs typeface="Calibri"/>
                <a:sym typeface="Calibri"/>
              </a:rPr>
              <a:t>】</a:t>
            </a: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rPr>
              <a:t>https://www.kantei.go.jp/jp/headline/bousai/tsunami.html</a:t>
            </a:r>
            <a:endParaRPr lang="ja-JP" altLang="en-US" sz="1600" b="1">
              <a:solidFill>
                <a:schemeClr val="dk1"/>
              </a:solidFill>
              <a:sym typeface="Arial"/>
            </a:endParaRPr>
          </a:p>
          <a:p>
            <a:pPr marL="0" marR="0" lvl="0" indent="0" algn="l" rtl="0">
              <a:spcBef>
                <a:spcPts val="0"/>
              </a:spcBef>
              <a:spcAft>
                <a:spcPts val="0"/>
              </a:spcAft>
              <a:buNone/>
            </a:pP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latin typeface="+mn-lt"/>
                <a:ea typeface="Calibri"/>
                <a:cs typeface="Calibri"/>
                <a:sym typeface="Calibri"/>
              </a:rPr>
              <a:t>【</a:t>
            </a:r>
            <a:r>
              <a:rPr lang="ja-JP" altLang="en-US" sz="1600" b="1">
                <a:solidFill>
                  <a:schemeClr val="dk1"/>
                </a:solidFill>
                <a:sym typeface="Arial"/>
              </a:rPr>
              <a:t>トクする！防災</a:t>
            </a:r>
            <a:r>
              <a:rPr lang="en-US" altLang="ja-JP" sz="1600" b="1">
                <a:solidFill>
                  <a:schemeClr val="dk1"/>
                </a:solidFill>
                <a:sym typeface="Arial"/>
              </a:rPr>
              <a:t>-</a:t>
            </a:r>
            <a:r>
              <a:rPr lang="ja-JP" altLang="en-US" sz="1600" b="1">
                <a:solidFill>
                  <a:schemeClr val="dk1"/>
                </a:solidFill>
                <a:sym typeface="Arial"/>
              </a:rPr>
              <a:t>避難の心得 津波編</a:t>
            </a:r>
            <a:r>
              <a:rPr lang="en-US" altLang="ja-JP" sz="1600" b="1">
                <a:solidFill>
                  <a:schemeClr val="dk1"/>
                </a:solidFill>
                <a:sym typeface="Arial"/>
              </a:rPr>
              <a:t>(</a:t>
            </a:r>
            <a:r>
              <a:rPr lang="ja-JP" altLang="en-US" sz="1600" b="1">
                <a:solidFill>
                  <a:schemeClr val="dk1"/>
                </a:solidFill>
                <a:sym typeface="Arial"/>
              </a:rPr>
              <a:t>一般財団法人 日本気象協会</a:t>
            </a:r>
            <a:r>
              <a:rPr lang="en-US" altLang="ja-JP" sz="1600" b="1">
                <a:solidFill>
                  <a:schemeClr val="dk1"/>
                </a:solidFill>
                <a:sym typeface="Arial"/>
              </a:rPr>
              <a:t>)</a:t>
            </a:r>
            <a:r>
              <a:rPr lang="en-US" altLang="ja-JP" sz="1600" b="1">
                <a:solidFill>
                  <a:schemeClr val="dk1"/>
                </a:solidFill>
                <a:latin typeface="+mn-lt"/>
                <a:ea typeface="Calibri"/>
                <a:cs typeface="Calibri"/>
                <a:sym typeface="Calibri"/>
              </a:rPr>
              <a:t> 】</a:t>
            </a:r>
            <a:endParaRPr lang="ja-JP" altLang="en-US" sz="1600" b="1"/>
          </a:p>
          <a:p>
            <a:pPr marL="0" marR="0" lvl="0" indent="0" algn="l" rtl="0">
              <a:spcBef>
                <a:spcPts val="0"/>
              </a:spcBef>
              <a:spcAft>
                <a:spcPts val="0"/>
              </a:spcAft>
              <a:buNone/>
            </a:pPr>
            <a:r>
              <a:rPr lang="en-US" altLang="ja-JP" sz="1600" b="1">
                <a:solidFill>
                  <a:schemeClr val="dk1"/>
                </a:solidFill>
                <a:sym typeface="Arial"/>
              </a:rPr>
              <a:t>https://tokusuru-bosai.jp/refuge/refuge04.html</a:t>
            </a:r>
            <a:endParaRPr lang="ja-JP" altLang="en-US" sz="1600" b="1">
              <a:solidFill>
                <a:schemeClr val="dk1"/>
              </a:solidFill>
              <a:sym typeface="Arial"/>
            </a:endParaRPr>
          </a:p>
          <a:p>
            <a:pPr marL="0" marR="0" lvl="0" indent="0" algn="l" rtl="0">
              <a:spcBef>
                <a:spcPts val="0"/>
              </a:spcBef>
              <a:spcAft>
                <a:spcPts val="0"/>
              </a:spcAft>
              <a:buNone/>
            </a:pP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latin typeface="+mn-lt"/>
                <a:ea typeface="Calibri"/>
                <a:cs typeface="Calibri"/>
                <a:sym typeface="Calibri"/>
              </a:rPr>
              <a:t>【</a:t>
            </a:r>
            <a:r>
              <a:rPr lang="ja-JP" altLang="en-US" sz="1600" b="1">
                <a:solidFill>
                  <a:schemeClr val="dk1"/>
                </a:solidFill>
                <a:sym typeface="Arial"/>
              </a:rPr>
              <a:t>首相官邸　災害に対するご家庭での備え～これだけは準備しておこう！～</a:t>
            </a:r>
            <a:r>
              <a:rPr lang="en-US" altLang="ja-JP" sz="1600" b="1">
                <a:solidFill>
                  <a:schemeClr val="dk1"/>
                </a:solidFill>
                <a:latin typeface="+mn-lt"/>
                <a:ea typeface="Calibri"/>
                <a:cs typeface="Calibri"/>
                <a:sym typeface="Calibri"/>
              </a:rPr>
              <a:t> 】</a:t>
            </a:r>
            <a:endParaRPr lang="ja-JP" altLang="en-US" sz="1600" b="1">
              <a:solidFill>
                <a:schemeClr val="dk1"/>
              </a:solidFill>
              <a:sym typeface="Arial"/>
            </a:endParaRPr>
          </a:p>
          <a:p>
            <a:pPr marL="0" marR="0" lvl="0" indent="0" algn="l" rtl="0">
              <a:spcBef>
                <a:spcPts val="0"/>
              </a:spcBef>
              <a:spcAft>
                <a:spcPts val="0"/>
              </a:spcAft>
              <a:buNone/>
            </a:pPr>
            <a:r>
              <a:rPr lang="en-US" altLang="ja-JP" sz="1600" b="1">
                <a:solidFill>
                  <a:schemeClr val="dk1"/>
                </a:solidFill>
              </a:rPr>
              <a:t>https://www.kantei.go.jp/jp/headline/bousai/sonae.html</a:t>
            </a:r>
            <a:endParaRPr lang="en-US" altLang="ja-JP" sz="1600" b="1">
              <a:solidFill>
                <a:schemeClr val="dk1"/>
              </a:solidFill>
              <a:sym typeface="Arial"/>
            </a:endParaRPr>
          </a:p>
          <a:p>
            <a:pPr marL="0" marR="0" lvl="0" indent="0" algn="l" rtl="0">
              <a:spcBef>
                <a:spcPts val="0"/>
              </a:spcBef>
              <a:spcAft>
                <a:spcPts val="0"/>
              </a:spcAft>
              <a:buNone/>
            </a:pPr>
            <a:endParaRPr lang="ja-JP" altLang="en-US" sz="1600" b="1" u="sng">
              <a:solidFill>
                <a:schemeClr val="dk1"/>
              </a:solidFill>
              <a:latin typeface="+mn-lt"/>
              <a:ea typeface="Calibri"/>
              <a:cs typeface="Calibri"/>
              <a:sym typeface="Calibri"/>
            </a:endParaRPr>
          </a:p>
          <a:p>
            <a:pPr marL="0" marR="0" lvl="0" indent="0" algn="l" rtl="0">
              <a:spcBef>
                <a:spcPts val="0"/>
              </a:spcBef>
              <a:spcAft>
                <a:spcPts val="0"/>
              </a:spcAft>
              <a:buNone/>
            </a:pPr>
            <a:r>
              <a:rPr lang="ja-JP" altLang="en-US" sz="1600" b="1">
                <a:solidFill>
                  <a:schemeClr val="dk1"/>
                </a:solidFill>
                <a:latin typeface="+mn-lt"/>
                <a:ea typeface="Calibri"/>
                <a:cs typeface="Calibri"/>
                <a:sym typeface="Calibri"/>
              </a:rPr>
              <a:t>・イラストは下記を使用：</a:t>
            </a:r>
          </a:p>
          <a:p>
            <a:pPr marL="0" marR="0" lvl="0" indent="0" algn="l" rtl="0">
              <a:spcBef>
                <a:spcPts val="0"/>
              </a:spcBef>
              <a:spcAft>
                <a:spcPts val="0"/>
              </a:spcAft>
              <a:buNone/>
            </a:pPr>
            <a:r>
              <a:rPr lang="en-US" altLang="ja-JP" sz="1600" b="1">
                <a:solidFill>
                  <a:schemeClr val="dk1"/>
                </a:solidFill>
                <a:latin typeface="+mn-lt"/>
                <a:ea typeface="Calibri"/>
                <a:cs typeface="Calibri"/>
                <a:sym typeface="Calibri"/>
              </a:rPr>
              <a:t>https://www.irasutoya.com/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8"/>
          <p:cNvSpPr txBox="1"/>
          <p:nvPr/>
        </p:nvSpPr>
        <p:spPr>
          <a:xfrm>
            <a:off x="0" y="0"/>
            <a:ext cx="12192000" cy="6432490"/>
          </a:xfrm>
          <a:prstGeom prst="rect">
            <a:avLst/>
          </a:prstGeom>
          <a:noFill/>
          <a:ln>
            <a:noFill/>
          </a:ln>
        </p:spPr>
        <p:txBody>
          <a:bodyPr spcFirstLastPara="1" wrap="square" lIns="91425" tIns="45700" rIns="91425" bIns="45700" anchor="t" anchorCtr="0">
            <a:spAutoFit/>
          </a:bodyPr>
          <a:lstStyle/>
          <a:p>
            <a:pPr lvl="0"/>
            <a:r>
              <a:rPr lang="ja-JP" altLang="vi-VN" sz="1600" b="1">
                <a:solidFill>
                  <a:schemeClr val="dk1"/>
                </a:solidFill>
                <a:latin typeface="+mn-lt"/>
                <a:ea typeface="Calibri"/>
                <a:cs typeface="Calibri"/>
                <a:sym typeface="Calibri"/>
              </a:rPr>
              <a:t>＜</a:t>
            </a:r>
            <a:r>
              <a:rPr lang="vi-VN" altLang="ja-JP" sz="1600" b="1">
                <a:solidFill>
                  <a:schemeClr val="dk1"/>
                </a:solidFill>
                <a:latin typeface="+mn-lt"/>
                <a:ea typeface="Calibri"/>
                <a:cs typeface="Calibri"/>
                <a:sym typeface="Calibri"/>
              </a:rPr>
              <a:t>Nguồn/Tài liệu tham khảo</a:t>
            </a:r>
            <a:r>
              <a:rPr lang="ja-JP" altLang="vi-VN" sz="1600" b="1">
                <a:solidFill>
                  <a:schemeClr val="dk1"/>
                </a:solidFill>
                <a:latin typeface="+mn-lt"/>
                <a:ea typeface="Calibri"/>
                <a:cs typeface="Calibri"/>
                <a:sym typeface="Calibri"/>
              </a:rPr>
              <a:t>＞</a:t>
            </a:r>
            <a:endParaRPr lang="en-US" altLang="ja-JP" sz="1600" b="1">
              <a:solidFill>
                <a:schemeClr val="dk1"/>
              </a:solidFill>
              <a:latin typeface="+mn-lt"/>
              <a:ea typeface="Calibri"/>
              <a:cs typeface="Calibri"/>
              <a:sym typeface="Calibri"/>
            </a:endParaRPr>
          </a:p>
          <a:p>
            <a:pPr lvl="0"/>
            <a:endParaRPr lang="ja-JP" altLang="vi-VN" sz="1600" b="1">
              <a:solidFill>
                <a:schemeClr val="dk1"/>
              </a:solidFill>
              <a:latin typeface="+mn-lt"/>
              <a:ea typeface="Calibri"/>
              <a:cs typeface="Calibri"/>
              <a:sym typeface="Calibri"/>
            </a:endParaRPr>
          </a:p>
          <a:p>
            <a:pPr lvl="0"/>
            <a:r>
              <a:rPr lang="vi-VN" altLang="ja-JP" sz="1600" b="1">
                <a:solidFill>
                  <a:schemeClr val="dk1"/>
                </a:solidFill>
                <a:latin typeface="+mn-lt"/>
                <a:ea typeface="Calibri"/>
                <a:cs typeface="Calibri"/>
                <a:sym typeface="Calibri"/>
              </a:rPr>
              <a:t>【Sự phát sinh, tiếp cận, đổ bộ, đường đi của bão (Cục khí tượng)】</a:t>
            </a:r>
            <a:endParaRPr lang="en-US" altLang="ja-JP" sz="1600" b="1">
              <a:solidFill>
                <a:schemeClr val="dk1"/>
              </a:solidFill>
              <a:latin typeface="+mn-lt"/>
              <a:ea typeface="Calibri"/>
              <a:cs typeface="Calibri"/>
              <a:sym typeface="Calibri"/>
            </a:endParaRPr>
          </a:p>
          <a:p>
            <a:r>
              <a:rPr lang="en-US" altLang="ja-JP" sz="1600" b="1">
                <a:solidFill>
                  <a:schemeClr val="dk1"/>
                </a:solidFill>
                <a:latin typeface="+mn-lt"/>
              </a:rPr>
              <a:t>https://www.jma.go.jp/jma/kishou/know/typhoon/1-4.html</a:t>
            </a:r>
          </a:p>
          <a:p>
            <a:pPr lvl="0"/>
            <a:endParaRPr lang="vi-VN" altLang="ja-JP" sz="1600" b="1">
              <a:solidFill>
                <a:schemeClr val="dk1"/>
              </a:solidFill>
              <a:latin typeface="+mn-lt"/>
              <a:ea typeface="Calibri"/>
              <a:cs typeface="Calibri"/>
              <a:sym typeface="Calibri"/>
            </a:endParaRPr>
          </a:p>
          <a:p>
            <a:pPr lvl="0"/>
            <a:r>
              <a:rPr lang="vi-VN" altLang="ja-JP" sz="1600" b="1">
                <a:solidFill>
                  <a:schemeClr val="dk1"/>
                </a:solidFill>
                <a:latin typeface="+mn-lt"/>
                <a:ea typeface="Calibri"/>
                <a:cs typeface="Calibri"/>
                <a:sym typeface="Calibri"/>
              </a:rPr>
              <a:t>【“Sách trắng doanh nghiệp vừa và nhỏ”, bản năm 2019 (Cục doanh nghiệp vừa và nhỏ)】</a:t>
            </a:r>
            <a:endParaRPr lang="en-US" altLang="ja-JP" sz="1600" b="1">
              <a:solidFill>
                <a:schemeClr val="dk1"/>
              </a:solidFill>
              <a:latin typeface="+mn-lt"/>
              <a:ea typeface="Calibri"/>
              <a:cs typeface="Calibri"/>
              <a:sym typeface="Calibri"/>
            </a:endParaRPr>
          </a:p>
          <a:p>
            <a:pPr lvl="0"/>
            <a:r>
              <a:rPr lang="en-US" altLang="ja-JP" sz="1600" b="1">
                <a:solidFill>
                  <a:schemeClr val="dk1"/>
                </a:solidFill>
                <a:latin typeface="+mn-lt"/>
                <a:hlinkClick r:id="rId3"/>
              </a:rPr>
              <a:t>https://www.chusho.meti.go.jp/pamflet/hakusyo/2019/PDF/chusho/05Hakusyo_part3_chap2_web.pdf</a:t>
            </a:r>
            <a:endParaRPr lang="en-US" altLang="ja-JP" sz="1600" b="1">
              <a:solidFill>
                <a:schemeClr val="dk1"/>
              </a:solidFill>
              <a:latin typeface="+mn-lt"/>
            </a:endParaRPr>
          </a:p>
          <a:p>
            <a:pPr lvl="0"/>
            <a:endParaRPr lang="vi-VN" altLang="ja-JP" sz="1600" b="1">
              <a:solidFill>
                <a:schemeClr val="dk1"/>
              </a:solidFill>
              <a:latin typeface="+mn-lt"/>
              <a:ea typeface="Calibri"/>
              <a:cs typeface="Calibri"/>
              <a:sym typeface="Calibri"/>
            </a:endParaRPr>
          </a:p>
          <a:p>
            <a:pPr lvl="0"/>
            <a:r>
              <a:rPr lang="vi-VN" altLang="ja-JP" sz="1600" b="1">
                <a:solidFill>
                  <a:schemeClr val="dk1"/>
                </a:solidFill>
                <a:latin typeface="+mn-lt"/>
                <a:ea typeface="Calibri"/>
                <a:cs typeface="Calibri"/>
                <a:sym typeface="Calibri"/>
              </a:rPr>
              <a:t>【Tờ rơi phòng chống thiên tai, bản tiếng Nhật dễ hiểu (Sở văn hoá đời sống Tokyo)】 </a:t>
            </a:r>
            <a:endParaRPr lang="en-US" altLang="ja-JP" sz="1600" b="1">
              <a:solidFill>
                <a:schemeClr val="dk1"/>
              </a:solidFill>
              <a:latin typeface="+mn-lt"/>
              <a:ea typeface="Calibri"/>
              <a:cs typeface="Calibri"/>
              <a:sym typeface="Calibri"/>
            </a:endParaRPr>
          </a:p>
          <a:p>
            <a:r>
              <a:rPr lang="en-US" altLang="ja-JP" sz="1600" b="1">
                <a:solidFill>
                  <a:schemeClr val="dk1"/>
                </a:solidFill>
                <a:latin typeface="+mn-lt"/>
              </a:rPr>
              <a:t>https://www.seikatubunka.metro.tokyo.lg.jp/chiiki_tabunka/tabunka/tabunkasuishin/files/0000000144/bousaileaf_yasanichi.pdf</a:t>
            </a:r>
            <a:endParaRPr lang="ja-JP" altLang="en-US" sz="1600" b="1">
              <a:latin typeface="+mn-lt"/>
            </a:endParaRPr>
          </a:p>
          <a:p>
            <a:pPr lvl="0"/>
            <a:endParaRPr lang="vi-VN" altLang="ja-JP" sz="1600" b="1">
              <a:solidFill>
                <a:schemeClr val="dk1"/>
              </a:solidFill>
              <a:latin typeface="+mn-lt"/>
              <a:ea typeface="Calibri"/>
              <a:cs typeface="Calibri"/>
              <a:sym typeface="Calibri"/>
            </a:endParaRPr>
          </a:p>
          <a:p>
            <a:pPr lvl="0"/>
            <a:r>
              <a:rPr lang="vi-VN" altLang="ja-JP" sz="1600" b="1">
                <a:solidFill>
                  <a:schemeClr val="dk1"/>
                </a:solidFill>
                <a:latin typeface="+mn-lt"/>
                <a:ea typeface="Calibri"/>
                <a:cs typeface="Calibri"/>
                <a:sym typeface="Calibri"/>
              </a:rPr>
              <a:t>【Về hoạt động địa chấn sau động đất lớn (Dư chấn…) (Bộ đất đai, cơ sở hạ tầng và giao thông – Cục khí tượng)】</a:t>
            </a:r>
            <a:endParaRPr lang="en-US" altLang="ja-JP" sz="1600" b="1">
              <a:solidFill>
                <a:schemeClr val="dk1"/>
              </a:solidFill>
              <a:latin typeface="+mn-lt"/>
              <a:ea typeface="Calibri"/>
              <a:cs typeface="Calibri"/>
              <a:sym typeface="Calibri"/>
            </a:endParaRPr>
          </a:p>
          <a:p>
            <a:r>
              <a:rPr lang="en-US" altLang="ja-JP" sz="1600" b="1">
                <a:solidFill>
                  <a:schemeClr val="dk1"/>
                </a:solidFill>
                <a:latin typeface="+mn-lt"/>
              </a:rPr>
              <a:t>https://www.data.jma.go.jp/svd/eqev/data/aftershocks/index_whats_aftershock.html</a:t>
            </a:r>
            <a:endParaRPr lang="ja-JP" altLang="en-US" sz="1600" b="1">
              <a:solidFill>
                <a:schemeClr val="dk1"/>
              </a:solidFill>
              <a:latin typeface="+mn-lt"/>
            </a:endParaRPr>
          </a:p>
          <a:p>
            <a:pPr lvl="0"/>
            <a:endParaRPr lang="vi-VN" altLang="ja-JP" sz="1600" b="1">
              <a:solidFill>
                <a:schemeClr val="dk1"/>
              </a:solidFill>
              <a:latin typeface="+mn-lt"/>
              <a:ea typeface="Calibri"/>
              <a:cs typeface="Calibri"/>
              <a:sym typeface="Calibri"/>
            </a:endParaRPr>
          </a:p>
          <a:p>
            <a:pPr lvl="0"/>
            <a:r>
              <a:rPr lang="vi-VN" altLang="ja-JP" sz="1600" b="1">
                <a:solidFill>
                  <a:schemeClr val="dk1"/>
                </a:solidFill>
                <a:latin typeface="+mn-lt"/>
                <a:ea typeface="Calibri"/>
                <a:cs typeface="Calibri"/>
                <a:sym typeface="Calibri"/>
              </a:rPr>
              <a:t>【Văn phòng thủ tướng chính phủ - Sóng thần có thể gây ra những thảm hoạ như thế nào】</a:t>
            </a:r>
            <a:endParaRPr lang="en-US" altLang="ja-JP" sz="1600" b="1">
              <a:solidFill>
                <a:schemeClr val="dk1"/>
              </a:solidFill>
              <a:latin typeface="+mn-lt"/>
              <a:ea typeface="Calibri"/>
              <a:cs typeface="Calibri"/>
              <a:sym typeface="Calibri"/>
            </a:endParaRPr>
          </a:p>
          <a:p>
            <a:r>
              <a:rPr lang="en-US" altLang="ja-JP" sz="1600" b="1">
                <a:solidFill>
                  <a:schemeClr val="dk1"/>
                </a:solidFill>
                <a:latin typeface="+mn-lt"/>
              </a:rPr>
              <a:t>https://www.kantei.go.jp/jp/headline/bousai/tsunami.html</a:t>
            </a:r>
            <a:endParaRPr lang="ja-JP" altLang="en-US" sz="1600" b="1">
              <a:solidFill>
                <a:schemeClr val="dk1"/>
              </a:solidFill>
              <a:latin typeface="+mn-lt"/>
            </a:endParaRPr>
          </a:p>
          <a:p>
            <a:pPr lvl="0"/>
            <a:endParaRPr lang="vi-VN" altLang="ja-JP" sz="1600" b="1">
              <a:solidFill>
                <a:schemeClr val="dk1"/>
              </a:solidFill>
              <a:latin typeface="+mn-lt"/>
              <a:ea typeface="Calibri"/>
              <a:cs typeface="Calibri"/>
              <a:sym typeface="Calibri"/>
            </a:endParaRPr>
          </a:p>
          <a:p>
            <a:pPr lvl="0"/>
            <a:r>
              <a:rPr lang="vi-VN" altLang="ja-JP" sz="1600" b="1">
                <a:solidFill>
                  <a:schemeClr val="dk1"/>
                </a:solidFill>
                <a:latin typeface="+mn-lt"/>
                <a:ea typeface="Calibri"/>
                <a:cs typeface="Calibri"/>
                <a:sym typeface="Calibri"/>
              </a:rPr>
              <a:t>【Có ích! Thiên tai – Kiến thức lánh nạn – </a:t>
            </a:r>
            <a:r>
              <a:rPr lang="en-US" altLang="ja-JP" sz="1600" b="1">
                <a:solidFill>
                  <a:schemeClr val="dk1"/>
                </a:solidFill>
                <a:latin typeface="+mn-lt"/>
                <a:ea typeface="Calibri"/>
                <a:cs typeface="Calibri"/>
                <a:sym typeface="Calibri"/>
              </a:rPr>
              <a:t>C</a:t>
            </a:r>
            <a:r>
              <a:rPr lang="vi-VN" altLang="ja-JP" sz="1600" b="1">
                <a:solidFill>
                  <a:schemeClr val="dk1"/>
                </a:solidFill>
                <a:latin typeface="+mn-lt"/>
                <a:ea typeface="Calibri"/>
                <a:cs typeface="Calibri"/>
                <a:sym typeface="Calibri"/>
              </a:rPr>
              <a:t>huyên đề Sóng thần (Hiệp hội thời tiết Nhật Bản) 】</a:t>
            </a:r>
            <a:endParaRPr lang="en-US" altLang="ja-JP" sz="1600" b="1">
              <a:solidFill>
                <a:schemeClr val="dk1"/>
              </a:solidFill>
              <a:latin typeface="+mn-lt"/>
              <a:ea typeface="Calibri"/>
              <a:cs typeface="Calibri"/>
              <a:sym typeface="Calibri"/>
            </a:endParaRPr>
          </a:p>
          <a:p>
            <a:r>
              <a:rPr lang="en-US" altLang="ja-JP" sz="1600" b="1">
                <a:solidFill>
                  <a:schemeClr val="dk1"/>
                </a:solidFill>
                <a:latin typeface="+mn-lt"/>
              </a:rPr>
              <a:t>https://tokusuru-bosai.jp/refuge/refuge04.html</a:t>
            </a:r>
            <a:endParaRPr lang="en-US" altLang="ja-JP" sz="1600" b="1">
              <a:solidFill>
                <a:schemeClr val="dk1"/>
              </a:solidFill>
              <a:latin typeface="+mn-lt"/>
              <a:ea typeface="Calibri"/>
              <a:cs typeface="Calibri"/>
              <a:sym typeface="Calibri"/>
            </a:endParaRPr>
          </a:p>
          <a:p>
            <a:pPr lvl="0"/>
            <a:endParaRPr lang="vi-VN" altLang="ja-JP" sz="1600" b="1">
              <a:solidFill>
                <a:schemeClr val="dk1"/>
              </a:solidFill>
              <a:latin typeface="+mn-lt"/>
              <a:ea typeface="Calibri"/>
              <a:cs typeface="Calibri"/>
              <a:sym typeface="Calibri"/>
            </a:endParaRPr>
          </a:p>
          <a:p>
            <a:pPr lvl="0"/>
            <a:r>
              <a:rPr lang="vi-VN" altLang="ja-JP" sz="1600" b="1">
                <a:solidFill>
                  <a:schemeClr val="dk1"/>
                </a:solidFill>
                <a:latin typeface="+mn-lt"/>
                <a:ea typeface="Calibri"/>
                <a:cs typeface="Calibri"/>
                <a:sym typeface="Calibri"/>
              </a:rPr>
              <a:t>【Văn phòng thủ tướng chính phủ - Phòng bị thiên tai hộ gia đình ~</a:t>
            </a:r>
            <a:r>
              <a:rPr lang="ja-JP" altLang="vi-VN" sz="1600" b="1">
                <a:solidFill>
                  <a:schemeClr val="dk1"/>
                </a:solidFill>
                <a:latin typeface="+mn-lt"/>
                <a:ea typeface="Calibri"/>
                <a:cs typeface="Calibri"/>
                <a:sym typeface="Calibri"/>
              </a:rPr>
              <a:t> </a:t>
            </a:r>
            <a:r>
              <a:rPr lang="vi-VN" altLang="ja-JP" sz="1600" b="1">
                <a:solidFill>
                  <a:schemeClr val="dk1"/>
                </a:solidFill>
                <a:latin typeface="+mn-lt"/>
                <a:ea typeface="Calibri"/>
                <a:cs typeface="Calibri"/>
                <a:sym typeface="Calibri"/>
              </a:rPr>
              <a:t>Hãy chuẩn bị những điều này!~</a:t>
            </a:r>
            <a:r>
              <a:rPr lang="ja-JP" altLang="vi-VN" sz="1600" b="1">
                <a:solidFill>
                  <a:schemeClr val="dk1"/>
                </a:solidFill>
                <a:latin typeface="+mn-lt"/>
                <a:ea typeface="Calibri"/>
                <a:cs typeface="Calibri"/>
                <a:sym typeface="Calibri"/>
              </a:rPr>
              <a:t> </a:t>
            </a:r>
            <a:r>
              <a:rPr lang="vi-VN" altLang="ja-JP" sz="1600" b="1">
                <a:solidFill>
                  <a:schemeClr val="dk1"/>
                </a:solidFill>
                <a:latin typeface="+mn-lt"/>
                <a:ea typeface="Calibri"/>
                <a:cs typeface="Calibri"/>
                <a:sym typeface="Calibri"/>
              </a:rPr>
              <a:t>】</a:t>
            </a:r>
            <a:endParaRPr lang="en-US" altLang="ja-JP" sz="1600" b="1">
              <a:solidFill>
                <a:schemeClr val="dk1"/>
              </a:solidFill>
              <a:latin typeface="+mn-lt"/>
              <a:ea typeface="Calibri"/>
              <a:cs typeface="Calibri"/>
              <a:sym typeface="Calibri"/>
            </a:endParaRPr>
          </a:p>
          <a:p>
            <a:r>
              <a:rPr lang="en-US" altLang="ja-JP" sz="1600" b="1">
                <a:solidFill>
                  <a:schemeClr val="dk1"/>
                </a:solidFill>
                <a:latin typeface="+mn-lt"/>
              </a:rPr>
              <a:t>https://www.kantei.go.jp/jp/headline/bousai/sonae.html</a:t>
            </a:r>
          </a:p>
          <a:p>
            <a:pPr lvl="0"/>
            <a:endParaRPr lang="vi-VN" altLang="ja-JP" sz="1600" b="1">
              <a:solidFill>
                <a:schemeClr val="dk1"/>
              </a:solidFill>
              <a:latin typeface="+mn-lt"/>
              <a:ea typeface="Calibri"/>
              <a:cs typeface="Calibri"/>
              <a:sym typeface="Calibri"/>
            </a:endParaRPr>
          </a:p>
          <a:p>
            <a:pPr lvl="0"/>
            <a:r>
              <a:rPr lang="ja-JP" altLang="vi-VN" sz="1600" b="1">
                <a:solidFill>
                  <a:schemeClr val="dk1"/>
                </a:solidFill>
                <a:latin typeface="+mn-lt"/>
                <a:ea typeface="Calibri"/>
                <a:cs typeface="Calibri"/>
                <a:sym typeface="Calibri"/>
              </a:rPr>
              <a:t>・</a:t>
            </a:r>
            <a:r>
              <a:rPr lang="vi-VN" altLang="ja-JP" sz="1600" b="1">
                <a:solidFill>
                  <a:schemeClr val="dk1"/>
                </a:solidFill>
                <a:latin typeface="+mn-lt"/>
                <a:ea typeface="Calibri"/>
                <a:cs typeface="Calibri"/>
                <a:sym typeface="Calibri"/>
              </a:rPr>
              <a:t>Tranh ảnh được sử dụng từ nguồn dưới đây:</a:t>
            </a:r>
            <a:endParaRPr lang="en-US" altLang="ja-JP" sz="1600" b="1">
              <a:solidFill>
                <a:schemeClr val="dk1"/>
              </a:solidFill>
              <a:latin typeface="+mn-lt"/>
              <a:ea typeface="Calibri"/>
              <a:cs typeface="Calibri"/>
              <a:sym typeface="Calibri"/>
            </a:endParaRPr>
          </a:p>
          <a:p>
            <a:r>
              <a:rPr lang="en-US" altLang="ja-JP" sz="1600" b="1">
                <a:solidFill>
                  <a:schemeClr val="dk1"/>
                </a:solidFill>
                <a:latin typeface="+mn-lt"/>
                <a:ea typeface="Calibri"/>
                <a:cs typeface="Calibri"/>
                <a:sym typeface="Calibri"/>
              </a:rPr>
              <a:t>https://www.irasutoya.com/</a:t>
            </a:r>
          </a:p>
        </p:txBody>
      </p:sp>
    </p:spTree>
    <p:extLst>
      <p:ext uri="{BB962C8B-B14F-4D97-AF65-F5344CB8AC3E}">
        <p14:creationId xmlns:p14="http://schemas.microsoft.com/office/powerpoint/2010/main" val="1808530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p:nvPr/>
        </p:nvSpPr>
        <p:spPr>
          <a:xfrm>
            <a:off x="421260" y="597877"/>
            <a:ext cx="8523448" cy="5915217"/>
          </a:xfrm>
          <a:prstGeom prst="ellipse">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1" name="Google Shape;111;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00578" y="3522864"/>
            <a:ext cx="2150697" cy="3335136"/>
          </a:xfrm>
          <a:prstGeom prst="rect">
            <a:avLst/>
          </a:prstGeom>
          <a:noFill/>
          <a:ln>
            <a:noFill/>
          </a:ln>
        </p:spPr>
      </p:pic>
      <p:pic>
        <p:nvPicPr>
          <p:cNvPr id="113" name="Google Shape;113;p3" descr="地震のイラスト「揺れる街」"/>
          <p:cNvPicPr preferRelativeResize="0"/>
          <p:nvPr/>
        </p:nvPicPr>
        <p:blipFill rotWithShape="1">
          <a:blip r:embed="rId4">
            <a:alphaModFix/>
          </a:blip>
          <a:srcRect/>
          <a:stretch/>
        </p:blipFill>
        <p:spPr>
          <a:xfrm>
            <a:off x="26656" y="3387553"/>
            <a:ext cx="5193323" cy="3499599"/>
          </a:xfrm>
          <a:prstGeom prst="rect">
            <a:avLst/>
          </a:prstGeom>
          <a:noFill/>
          <a:ln>
            <a:noFill/>
          </a:ln>
        </p:spPr>
      </p:pic>
      <p:pic>
        <p:nvPicPr>
          <p:cNvPr id="114" name="Google Shape;114;p3" descr="地震のイラスト「大きな津波」"/>
          <p:cNvPicPr preferRelativeResize="0"/>
          <p:nvPr/>
        </p:nvPicPr>
        <p:blipFill rotWithShape="1">
          <a:blip r:embed="rId5">
            <a:alphaModFix/>
          </a:blip>
          <a:srcRect/>
          <a:stretch/>
        </p:blipFill>
        <p:spPr>
          <a:xfrm>
            <a:off x="5228844" y="3609676"/>
            <a:ext cx="4164478" cy="3277476"/>
          </a:xfrm>
          <a:prstGeom prst="rect">
            <a:avLst/>
          </a:prstGeom>
          <a:noFill/>
          <a:ln>
            <a:noFill/>
          </a:ln>
        </p:spPr>
      </p:pic>
      <p:pic>
        <p:nvPicPr>
          <p:cNvPr id="115" name="Google Shape;115;p3" descr="台風のイラスト（自然災害）"/>
          <p:cNvPicPr preferRelativeResize="0"/>
          <p:nvPr/>
        </p:nvPicPr>
        <p:blipFill rotWithShape="1">
          <a:blip r:embed="rId6">
            <a:alphaModFix/>
          </a:blip>
          <a:srcRect/>
          <a:stretch/>
        </p:blipFill>
        <p:spPr>
          <a:xfrm>
            <a:off x="6106088" y="492230"/>
            <a:ext cx="3414518" cy="2760524"/>
          </a:xfrm>
          <a:prstGeom prst="rect">
            <a:avLst/>
          </a:prstGeom>
          <a:noFill/>
          <a:ln>
            <a:noFill/>
          </a:ln>
        </p:spPr>
      </p:pic>
      <p:pic>
        <p:nvPicPr>
          <p:cNvPr id="116" name="Google Shape;116;p3" descr="決壊する堤防のイラスト"/>
          <p:cNvPicPr preferRelativeResize="0"/>
          <p:nvPr/>
        </p:nvPicPr>
        <p:blipFill rotWithShape="1">
          <a:blip r:embed="rId7">
            <a:alphaModFix/>
          </a:blip>
          <a:srcRect/>
          <a:stretch/>
        </p:blipFill>
        <p:spPr>
          <a:xfrm>
            <a:off x="3122605" y="521382"/>
            <a:ext cx="3025523" cy="2837019"/>
          </a:xfrm>
          <a:prstGeom prst="rect">
            <a:avLst/>
          </a:prstGeom>
          <a:noFill/>
          <a:ln>
            <a:noFill/>
          </a:ln>
        </p:spPr>
      </p:pic>
      <p:pic>
        <p:nvPicPr>
          <p:cNvPr id="9" name="Picture 2" descr="ゲリラ豪雨のイラスト（自然災害）">
            <a:extLst>
              <a:ext uri="{FF2B5EF4-FFF2-40B4-BE49-F238E27FC236}">
                <a16:creationId xmlns:a16="http://schemas.microsoft.com/office/drawing/2014/main" id="{32AA9351-B1D7-4305-BBA8-0CB393C941C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567" y="194645"/>
            <a:ext cx="3623666" cy="3270359"/>
          </a:xfrm>
          <a:prstGeom prst="rect">
            <a:avLst/>
          </a:prstGeom>
          <a:noFill/>
          <a:extLst>
            <a:ext uri="{909E8E84-426E-40DD-AFC4-6F175D3DCCD1}">
              <a14:hiddenFill xmlns:a14="http://schemas.microsoft.com/office/drawing/2010/main">
                <a:solidFill>
                  <a:srgbClr val="FFFFFF"/>
                </a:solidFill>
              </a14:hiddenFill>
            </a:ext>
          </a:extLst>
        </p:spPr>
      </p:pic>
      <p:pic>
        <p:nvPicPr>
          <p:cNvPr id="112" name="Google Shape;112;p3" descr="日本の国旗"/>
          <p:cNvPicPr preferRelativeResize="0"/>
          <p:nvPr/>
        </p:nvPicPr>
        <p:blipFill rotWithShape="1">
          <a:blip r:embed="rId9">
            <a:alphaModFix/>
          </a:blip>
          <a:srcRect/>
          <a:stretch/>
        </p:blipFill>
        <p:spPr>
          <a:xfrm>
            <a:off x="9166477" y="0"/>
            <a:ext cx="3025523" cy="20674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10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1000"/>
                                        <p:tgtEl>
                                          <p:spTgt spid="1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1000"/>
                                        <p:tgtEl>
                                          <p:spTgt spid="113"/>
                                        </p:tgtEl>
                                      </p:cBhvr>
                                    </p:animEffect>
                                  </p:childTnLst>
                                </p:cTn>
                              </p:par>
                              <p:par>
                                <p:cTn id="19" presetID="10"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fade">
                                      <p:cBhvr>
                                        <p:cTn id="21"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4" descr="マルを出すクマのキャラクター"/>
          <p:cNvPicPr preferRelativeResize="0"/>
          <p:nvPr/>
        </p:nvPicPr>
        <p:blipFill rotWithShape="1">
          <a:blip r:embed="rId3">
            <a:alphaModFix/>
          </a:blip>
          <a:srcRect/>
          <a:stretch/>
        </p:blipFill>
        <p:spPr>
          <a:xfrm>
            <a:off x="3277094" y="1852246"/>
            <a:ext cx="4530476" cy="5005754"/>
          </a:xfrm>
          <a:prstGeom prst="rect">
            <a:avLst/>
          </a:prstGeom>
          <a:noFill/>
          <a:ln>
            <a:noFill/>
          </a:ln>
        </p:spPr>
      </p:pic>
      <p:pic>
        <p:nvPicPr>
          <p:cNvPr id="123" name="Google Shape;123;p4" descr="バツを出す猫のキャラクター"/>
          <p:cNvPicPr preferRelativeResize="0"/>
          <p:nvPr/>
        </p:nvPicPr>
        <p:blipFill rotWithShape="1">
          <a:blip r:embed="rId4">
            <a:alphaModFix/>
          </a:blip>
          <a:srcRect/>
          <a:stretch/>
        </p:blipFill>
        <p:spPr>
          <a:xfrm>
            <a:off x="7418040" y="1852246"/>
            <a:ext cx="4773960" cy="5005754"/>
          </a:xfrm>
          <a:prstGeom prst="rect">
            <a:avLst/>
          </a:prstGeom>
          <a:noFill/>
          <a:ln>
            <a:noFill/>
          </a:ln>
        </p:spPr>
      </p:pic>
      <p:sp>
        <p:nvSpPr>
          <p:cNvPr id="4" name="正方形/長方形 3">
            <a:extLst>
              <a:ext uri="{FF2B5EF4-FFF2-40B4-BE49-F238E27FC236}">
                <a16:creationId xmlns:a16="http://schemas.microsoft.com/office/drawing/2014/main" id="{CDC43B44-D9B6-432A-BD01-D2F954924EE8}"/>
              </a:ext>
            </a:extLst>
          </p:cNvPr>
          <p:cNvSpPr/>
          <p:nvPr/>
        </p:nvSpPr>
        <p:spPr>
          <a:xfrm>
            <a:off x="-38100" y="3208"/>
            <a:ext cx="3222702" cy="6854792"/>
          </a:xfrm>
          <a:prstGeom prst="rect">
            <a:avLst/>
          </a:prstGeom>
          <a:solidFill>
            <a:srgbClr val="B33E1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solidFill>
                  <a:schemeClr val="bg1"/>
                </a:solidFill>
              </a:rPr>
              <a:t>Câu</a:t>
            </a:r>
            <a:r>
              <a:rPr kumimoji="1" lang="en-US" altLang="ja-JP" sz="4000">
                <a:solidFill>
                  <a:schemeClr val="bg1"/>
                </a:solidFill>
              </a:rPr>
              <a:t> </a:t>
            </a:r>
            <a:r>
              <a:rPr kumimoji="1" lang="en-US" altLang="ja-JP" sz="4000" err="1">
                <a:solidFill>
                  <a:schemeClr val="bg1"/>
                </a:solidFill>
              </a:rPr>
              <a:t>đố</a:t>
            </a:r>
            <a:r>
              <a:rPr kumimoji="1" lang="en-US" altLang="ja-JP" sz="4000">
                <a:solidFill>
                  <a:schemeClr val="bg1"/>
                </a:solidFill>
              </a:rPr>
              <a:t> </a:t>
            </a:r>
            <a:r>
              <a:rPr kumimoji="1" lang="en-US" altLang="ja-JP" sz="4000" err="1">
                <a:solidFill>
                  <a:schemeClr val="bg1"/>
                </a:solidFill>
              </a:rPr>
              <a:t>về</a:t>
            </a:r>
            <a:r>
              <a:rPr kumimoji="1" lang="en-US" altLang="ja-JP" sz="4000">
                <a:solidFill>
                  <a:schemeClr val="bg1"/>
                </a:solidFill>
              </a:rPr>
              <a:t> </a:t>
            </a:r>
            <a:r>
              <a:rPr kumimoji="1" lang="en-US" altLang="ja-JP" sz="4000" err="1">
                <a:solidFill>
                  <a:schemeClr val="bg1"/>
                </a:solidFill>
              </a:rPr>
              <a:t>thiên</a:t>
            </a:r>
            <a:r>
              <a:rPr kumimoji="1" lang="en-US" altLang="ja-JP" sz="4000">
                <a:solidFill>
                  <a:schemeClr val="bg1"/>
                </a:solidFill>
              </a:rPr>
              <a:t> tai</a:t>
            </a:r>
          </a:p>
        </p:txBody>
      </p:sp>
      <p:sp>
        <p:nvSpPr>
          <p:cNvPr id="6"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３</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5" descr="氾濫する川のイラスト"/>
          <p:cNvPicPr preferRelativeResize="0"/>
          <p:nvPr/>
        </p:nvPicPr>
        <p:blipFill rotWithShape="1">
          <a:blip r:embed="rId3">
            <a:alphaModFix/>
          </a:blip>
          <a:srcRect/>
          <a:stretch/>
        </p:blipFill>
        <p:spPr>
          <a:xfrm>
            <a:off x="4899270" y="1149008"/>
            <a:ext cx="6127881" cy="5556592"/>
          </a:xfrm>
          <a:prstGeom prst="rect">
            <a:avLst/>
          </a:prstGeom>
          <a:noFill/>
          <a:ln>
            <a:noFill/>
          </a:ln>
        </p:spPr>
      </p:pic>
      <p:pic>
        <p:nvPicPr>
          <p:cNvPr id="130" name="Google Shape;130;p5"/>
          <p:cNvPicPr preferRelativeResize="0"/>
          <p:nvPr/>
        </p:nvPicPr>
        <p:blipFill rotWithShape="1">
          <a:blip r:embed="rId4">
            <a:alphaModFix/>
          </a:blip>
          <a:srcRect/>
          <a:stretch/>
        </p:blipFill>
        <p:spPr>
          <a:xfrm>
            <a:off x="1359788" y="2039962"/>
            <a:ext cx="2944623" cy="3743268"/>
          </a:xfrm>
          <a:prstGeom prst="rect">
            <a:avLst/>
          </a:prstGeom>
          <a:noFill/>
          <a:ln>
            <a:noFill/>
          </a:ln>
        </p:spPr>
      </p:pic>
      <p:pic>
        <p:nvPicPr>
          <p:cNvPr id="131" name="Google Shape;131;p5"/>
          <p:cNvPicPr preferRelativeResize="0"/>
          <p:nvPr/>
        </p:nvPicPr>
        <p:blipFill rotWithShape="1">
          <a:blip r:embed="rId5">
            <a:alphaModFix/>
          </a:blip>
          <a:srcRect/>
          <a:stretch/>
        </p:blipFill>
        <p:spPr>
          <a:xfrm>
            <a:off x="910281" y="1985872"/>
            <a:ext cx="3843636" cy="3851448"/>
          </a:xfrm>
          <a:prstGeom prst="rect">
            <a:avLst/>
          </a:prstGeom>
          <a:noFill/>
          <a:ln>
            <a:noFill/>
          </a:ln>
        </p:spPr>
      </p:pic>
      <p:sp>
        <p:nvSpPr>
          <p:cNvPr id="6" name="テキスト ボックス 5">
            <a:extLst>
              <a:ext uri="{FF2B5EF4-FFF2-40B4-BE49-F238E27FC236}">
                <a16:creationId xmlns:a16="http://schemas.microsoft.com/office/drawing/2014/main" id="{A4C1FEAD-1627-4B46-B526-C5BD69EB5C7A}"/>
              </a:ext>
            </a:extLst>
          </p:cNvPr>
          <p:cNvSpPr txBox="1"/>
          <p:nvPr/>
        </p:nvSpPr>
        <p:spPr>
          <a:xfrm>
            <a:off x="0" y="0"/>
            <a:ext cx="12192000" cy="1077218"/>
          </a:xfrm>
          <a:prstGeom prst="rect">
            <a:avLst/>
          </a:prstGeom>
          <a:solidFill>
            <a:srgbClr val="B33E13"/>
          </a:solidFill>
          <a:ln w="76200">
            <a:noFill/>
          </a:ln>
        </p:spPr>
        <p:txBody>
          <a:bodyPr wrap="square">
            <a:spAutoFit/>
          </a:bodyPr>
          <a:lstStyle/>
          <a:p>
            <a:r>
              <a:rPr lang="en-US" altLang="ja-JP" sz="3200">
                <a:solidFill>
                  <a:schemeClr val="bg1"/>
                </a:solidFill>
              </a:rPr>
              <a:t>1) </a:t>
            </a:r>
            <a:r>
              <a:rPr lang="vi-VN" altLang="ja-JP" sz="3200">
                <a:solidFill>
                  <a:schemeClr val="bg1"/>
                </a:solidFill>
              </a:rPr>
              <a:t>Khi trời mưa, nên đi xem nước ở biển hay sông có tràn lên hay không. </a:t>
            </a:r>
            <a:endParaRPr lang="ja-JP" alt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6" descr="開いたドア"/>
          <p:cNvPicPr preferRelativeResize="0"/>
          <p:nvPr/>
        </p:nvPicPr>
        <p:blipFill rotWithShape="1">
          <a:blip r:embed="rId3">
            <a:alphaModFix/>
          </a:blip>
          <a:srcRect/>
          <a:stretch/>
        </p:blipFill>
        <p:spPr>
          <a:xfrm>
            <a:off x="5462111" y="2343142"/>
            <a:ext cx="3135609" cy="3065059"/>
          </a:xfrm>
          <a:prstGeom prst="rect">
            <a:avLst/>
          </a:prstGeom>
          <a:noFill/>
          <a:ln>
            <a:noFill/>
          </a:ln>
        </p:spPr>
      </p:pic>
      <p:pic>
        <p:nvPicPr>
          <p:cNvPr id="138" name="Google Shape;138;p6" descr="逃げている女性のイラスト"/>
          <p:cNvPicPr preferRelativeResize="0"/>
          <p:nvPr/>
        </p:nvPicPr>
        <p:blipFill rotWithShape="1">
          <a:blip r:embed="rId4">
            <a:alphaModFix/>
          </a:blip>
          <a:srcRect/>
          <a:stretch/>
        </p:blipFill>
        <p:spPr>
          <a:xfrm>
            <a:off x="3163211" y="2452325"/>
            <a:ext cx="3133725" cy="3810000"/>
          </a:xfrm>
          <a:prstGeom prst="rect">
            <a:avLst/>
          </a:prstGeom>
          <a:noFill/>
          <a:ln>
            <a:noFill/>
          </a:ln>
        </p:spPr>
      </p:pic>
      <p:pic>
        <p:nvPicPr>
          <p:cNvPr id="139" name="Google Shape;139;p6"/>
          <p:cNvPicPr preferRelativeResize="0"/>
          <p:nvPr/>
        </p:nvPicPr>
        <p:blipFill rotWithShape="1">
          <a:blip r:embed="rId5">
            <a:alphaModFix/>
          </a:blip>
          <a:srcRect/>
          <a:stretch/>
        </p:blipFill>
        <p:spPr>
          <a:xfrm>
            <a:off x="4075259" y="1404152"/>
            <a:ext cx="4041481" cy="4049695"/>
          </a:xfrm>
          <a:prstGeom prst="rect">
            <a:avLst/>
          </a:prstGeom>
          <a:noFill/>
          <a:ln>
            <a:noFill/>
          </a:ln>
        </p:spPr>
      </p:pic>
      <p:sp>
        <p:nvSpPr>
          <p:cNvPr id="5" name="テキスト ボックス 4">
            <a:extLst>
              <a:ext uri="{FF2B5EF4-FFF2-40B4-BE49-F238E27FC236}">
                <a16:creationId xmlns:a16="http://schemas.microsoft.com/office/drawing/2014/main" id="{FB9F07F3-AA51-4811-AB12-1B3296053339}"/>
              </a:ext>
            </a:extLst>
          </p:cNvPr>
          <p:cNvSpPr txBox="1"/>
          <p:nvPr/>
        </p:nvSpPr>
        <p:spPr>
          <a:xfrm>
            <a:off x="0" y="0"/>
            <a:ext cx="12192000" cy="584775"/>
          </a:xfrm>
          <a:prstGeom prst="rect">
            <a:avLst/>
          </a:prstGeom>
          <a:solidFill>
            <a:srgbClr val="B33E13"/>
          </a:solidFill>
          <a:ln w="76200">
            <a:noFill/>
          </a:ln>
        </p:spPr>
        <p:txBody>
          <a:bodyPr wrap="square">
            <a:spAutoFit/>
          </a:bodyPr>
          <a:lstStyle/>
          <a:p>
            <a:r>
              <a:rPr lang="en-US" altLang="ja-JP" sz="3200">
                <a:solidFill>
                  <a:schemeClr val="bg1"/>
                </a:solidFill>
              </a:rPr>
              <a:t>2) </a:t>
            </a:r>
            <a:r>
              <a:rPr lang="ja-JP" altLang="ja-JP" sz="3200">
                <a:solidFill>
                  <a:schemeClr val="bg1"/>
                </a:solidFill>
              </a:rPr>
              <a:t>Khi xảy ra động đất, </a:t>
            </a:r>
            <a:r>
              <a:rPr lang="vi-VN" altLang="ja-JP" sz="3200">
                <a:solidFill>
                  <a:schemeClr val="bg1"/>
                </a:solidFill>
              </a:rPr>
              <a:t>nên</a:t>
            </a:r>
            <a:r>
              <a:rPr lang="ja-JP" altLang="ja-JP" sz="3200">
                <a:solidFill>
                  <a:schemeClr val="bg1"/>
                </a:solidFill>
              </a:rPr>
              <a:t> lập tức rời khỏi </a:t>
            </a:r>
            <a:r>
              <a:rPr lang="vi-VN" altLang="ja-JP" sz="3200">
                <a:solidFill>
                  <a:schemeClr val="bg1"/>
                </a:solidFill>
              </a:rPr>
              <a:t>tòa </a:t>
            </a:r>
            <a:r>
              <a:rPr lang="ja-JP" altLang="ja-JP" sz="3200">
                <a:solidFill>
                  <a:schemeClr val="bg1"/>
                </a:solidFill>
              </a:rPr>
              <a:t>nhà.</a:t>
            </a:r>
            <a:r>
              <a:rPr lang="vi-VN" altLang="ja-JP" sz="3200">
                <a:solidFill>
                  <a:schemeClr val="bg1"/>
                </a:solidFill>
              </a:rPr>
              <a:t> </a:t>
            </a:r>
            <a:endParaRPr lang="ja-JP" alt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7" descr="スマホの画面を見せる人のイラスト（作業服・男性）"/>
          <p:cNvPicPr preferRelativeResize="0"/>
          <p:nvPr/>
        </p:nvPicPr>
        <p:blipFill rotWithShape="1">
          <a:blip r:embed="rId3">
            <a:alphaModFix/>
          </a:blip>
          <a:srcRect/>
          <a:stretch/>
        </p:blipFill>
        <p:spPr>
          <a:xfrm>
            <a:off x="7201848" y="1779196"/>
            <a:ext cx="3850069" cy="4266004"/>
          </a:xfrm>
          <a:prstGeom prst="rect">
            <a:avLst/>
          </a:prstGeom>
          <a:noFill/>
          <a:ln>
            <a:noFill/>
          </a:ln>
        </p:spPr>
      </p:pic>
      <p:pic>
        <p:nvPicPr>
          <p:cNvPr id="147" name="Google Shape;147;p7" descr="地震のイラスト「大きな津波」"/>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21276" y="4308542"/>
            <a:ext cx="2316503" cy="1736658"/>
          </a:xfrm>
          <a:prstGeom prst="rect">
            <a:avLst/>
          </a:prstGeom>
          <a:noFill/>
          <a:ln>
            <a:noFill/>
          </a:ln>
        </p:spPr>
      </p:pic>
      <p:pic>
        <p:nvPicPr>
          <p:cNvPr id="148" name="Google Shape;148;p7" descr="台風のイラスト（自然災害）"/>
          <p:cNvPicPr preferRelativeResize="0"/>
          <p:nvPr/>
        </p:nvPicPr>
        <p:blipFill rotWithShape="1">
          <a:blip r:embed="rId5">
            <a:alphaModFix/>
          </a:blip>
          <a:srcRect/>
          <a:stretch/>
        </p:blipFill>
        <p:spPr>
          <a:xfrm>
            <a:off x="1521714" y="2626202"/>
            <a:ext cx="2112439" cy="1863735"/>
          </a:xfrm>
          <a:prstGeom prst="rect">
            <a:avLst/>
          </a:prstGeom>
          <a:noFill/>
          <a:ln>
            <a:noFill/>
          </a:ln>
        </p:spPr>
      </p:pic>
      <p:pic>
        <p:nvPicPr>
          <p:cNvPr id="149" name="Google Shape;149;p7" descr="地震のイラスト「揺れる街」"/>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46117" y="3138955"/>
            <a:ext cx="2452122" cy="1679386"/>
          </a:xfrm>
          <a:prstGeom prst="rect">
            <a:avLst/>
          </a:prstGeom>
          <a:noFill/>
          <a:ln>
            <a:noFill/>
          </a:ln>
        </p:spPr>
      </p:pic>
      <p:sp>
        <p:nvSpPr>
          <p:cNvPr id="150" name="Google Shape;150;p7"/>
          <p:cNvSpPr/>
          <p:nvPr/>
        </p:nvSpPr>
        <p:spPr>
          <a:xfrm>
            <a:off x="1486877" y="1435100"/>
            <a:ext cx="5105400" cy="4610100"/>
          </a:xfrm>
          <a:prstGeom prst="wedgeRoundRectCallout">
            <a:avLst>
              <a:gd name="adj1" fmla="val 63495"/>
              <a:gd name="adj2" fmla="val 15668"/>
              <a:gd name="adj3"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 name="Google Shape;151;p7"/>
          <p:cNvSpPr txBox="1"/>
          <p:nvPr/>
        </p:nvSpPr>
        <p:spPr>
          <a:xfrm>
            <a:off x="1521714" y="1779196"/>
            <a:ext cx="507056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6000" b="1">
                <a:solidFill>
                  <a:schemeClr val="dk1"/>
                </a:solidFill>
                <a:latin typeface="Arial"/>
                <a:ea typeface="Arial"/>
                <a:cs typeface="Arial"/>
                <a:sym typeface="Arial"/>
              </a:rPr>
              <a:t>Tiếng Việt</a:t>
            </a:r>
            <a:endParaRPr sz="6000" b="1">
              <a:solidFill>
                <a:schemeClr val="dk1"/>
              </a:solidFill>
              <a:latin typeface="Arial"/>
              <a:ea typeface="Arial"/>
              <a:cs typeface="Arial"/>
              <a:sym typeface="Arial"/>
            </a:endParaRPr>
          </a:p>
        </p:txBody>
      </p:sp>
      <p:sp>
        <p:nvSpPr>
          <p:cNvPr id="11" name="テキスト ボックス 10">
            <a:extLst>
              <a:ext uri="{FF2B5EF4-FFF2-40B4-BE49-F238E27FC236}">
                <a16:creationId xmlns:a16="http://schemas.microsoft.com/office/drawing/2014/main" id="{42F0961B-CC13-4B6D-B574-0C0867FB6CEB}"/>
              </a:ext>
            </a:extLst>
          </p:cNvPr>
          <p:cNvSpPr txBox="1"/>
          <p:nvPr/>
        </p:nvSpPr>
        <p:spPr>
          <a:xfrm>
            <a:off x="0" y="0"/>
            <a:ext cx="12192000" cy="584775"/>
          </a:xfrm>
          <a:prstGeom prst="rect">
            <a:avLst/>
          </a:prstGeom>
          <a:solidFill>
            <a:srgbClr val="B33E13"/>
          </a:solidFill>
          <a:ln w="76200">
            <a:noFill/>
          </a:ln>
        </p:spPr>
        <p:txBody>
          <a:bodyPr wrap="square">
            <a:spAutoFit/>
          </a:bodyPr>
          <a:lstStyle/>
          <a:p>
            <a:r>
              <a:rPr lang="en-US" altLang="ja-JP" sz="3200">
                <a:solidFill>
                  <a:schemeClr val="bg1"/>
                </a:solidFill>
              </a:rPr>
              <a:t>2) </a:t>
            </a:r>
            <a:r>
              <a:rPr lang="en-US" altLang="ja-JP" sz="3200" err="1">
                <a:solidFill>
                  <a:schemeClr val="bg1"/>
                </a:solidFill>
              </a:rPr>
              <a:t>Có</a:t>
            </a:r>
            <a:r>
              <a:rPr lang="en-US" altLang="ja-JP" sz="3200">
                <a:solidFill>
                  <a:schemeClr val="bg1"/>
                </a:solidFill>
              </a:rPr>
              <a:t> </a:t>
            </a:r>
            <a:r>
              <a:rPr lang="en-US" altLang="ja-JP" sz="3200" err="1">
                <a:solidFill>
                  <a:schemeClr val="bg1"/>
                </a:solidFill>
              </a:rPr>
              <a:t>thể</a:t>
            </a:r>
            <a:r>
              <a:rPr lang="en-US" altLang="ja-JP" sz="3200">
                <a:solidFill>
                  <a:schemeClr val="bg1"/>
                </a:solidFill>
              </a:rPr>
              <a:t> </a:t>
            </a:r>
            <a:r>
              <a:rPr lang="en-US" altLang="ja-JP" sz="3200" err="1">
                <a:solidFill>
                  <a:schemeClr val="bg1"/>
                </a:solidFill>
              </a:rPr>
              <a:t>xem</a:t>
            </a:r>
            <a:r>
              <a:rPr lang="en-US" altLang="ja-JP" sz="3200">
                <a:solidFill>
                  <a:schemeClr val="bg1"/>
                </a:solidFill>
              </a:rPr>
              <a:t> </a:t>
            </a:r>
            <a:r>
              <a:rPr lang="en-US" altLang="ja-JP" sz="3200" err="1">
                <a:solidFill>
                  <a:schemeClr val="bg1"/>
                </a:solidFill>
              </a:rPr>
              <a:t>thông</a:t>
            </a:r>
            <a:r>
              <a:rPr lang="en-US" altLang="ja-JP" sz="3200">
                <a:solidFill>
                  <a:schemeClr val="bg1"/>
                </a:solidFill>
              </a:rPr>
              <a:t> tin </a:t>
            </a:r>
            <a:r>
              <a:rPr lang="en-US" altLang="ja-JP" sz="3200" err="1">
                <a:solidFill>
                  <a:schemeClr val="bg1"/>
                </a:solidFill>
              </a:rPr>
              <a:t>về</a:t>
            </a:r>
            <a:r>
              <a:rPr lang="en-US" altLang="ja-JP" sz="3200">
                <a:solidFill>
                  <a:schemeClr val="bg1"/>
                </a:solidFill>
              </a:rPr>
              <a:t> </a:t>
            </a:r>
            <a:r>
              <a:rPr lang="en-US" altLang="ja-JP" sz="3200" err="1">
                <a:solidFill>
                  <a:schemeClr val="bg1"/>
                </a:solidFill>
              </a:rPr>
              <a:t>thiên</a:t>
            </a:r>
            <a:r>
              <a:rPr lang="en-US" altLang="ja-JP" sz="3200">
                <a:solidFill>
                  <a:schemeClr val="bg1"/>
                </a:solidFill>
              </a:rPr>
              <a:t> tai ở </a:t>
            </a:r>
            <a:r>
              <a:rPr lang="en-US" altLang="ja-JP" sz="3200" err="1">
                <a:solidFill>
                  <a:schemeClr val="bg1"/>
                </a:solidFill>
              </a:rPr>
              <a:t>Nhật</a:t>
            </a:r>
            <a:r>
              <a:rPr lang="en-US" altLang="ja-JP" sz="3200">
                <a:solidFill>
                  <a:schemeClr val="bg1"/>
                </a:solidFill>
              </a:rPr>
              <a:t> </a:t>
            </a:r>
            <a:r>
              <a:rPr lang="en-US" altLang="ja-JP" sz="3200" err="1">
                <a:solidFill>
                  <a:schemeClr val="bg1"/>
                </a:solidFill>
              </a:rPr>
              <a:t>bằng</a:t>
            </a:r>
            <a:r>
              <a:rPr lang="en-US" altLang="ja-JP" sz="3200">
                <a:solidFill>
                  <a:schemeClr val="bg1"/>
                </a:solidFill>
              </a:rPr>
              <a:t> </a:t>
            </a:r>
            <a:r>
              <a:rPr lang="en-US" altLang="ja-JP" sz="3200" err="1">
                <a:solidFill>
                  <a:schemeClr val="bg1"/>
                </a:solidFill>
              </a:rPr>
              <a:t>tiếng</a:t>
            </a:r>
            <a:r>
              <a:rPr lang="en-US" altLang="ja-JP" sz="3200">
                <a:solidFill>
                  <a:schemeClr val="bg1"/>
                </a:solidFill>
              </a:rPr>
              <a:t> </a:t>
            </a:r>
            <a:r>
              <a:rPr lang="en-US" altLang="ja-JP" sz="3200" err="1">
                <a:solidFill>
                  <a:schemeClr val="bg1"/>
                </a:solidFill>
              </a:rPr>
              <a:t>Việt</a:t>
            </a:r>
            <a:r>
              <a:rPr lang="en-US" altLang="ja-JP" sz="3200">
                <a:solidFill>
                  <a:schemeClr val="bg1"/>
                </a:solidFill>
              </a:rPr>
              <a:t>. </a:t>
            </a:r>
            <a:endParaRPr lang="ja-JP" altLang="en-US" sz="3200">
              <a:solidFill>
                <a:schemeClr val="bg1"/>
              </a:solidFill>
            </a:endParaRPr>
          </a:p>
        </p:txBody>
      </p:sp>
      <p:sp>
        <p:nvSpPr>
          <p:cNvPr id="146" name="Google Shape;146;p7"/>
          <p:cNvSpPr/>
          <p:nvPr/>
        </p:nvSpPr>
        <p:spPr>
          <a:xfrm>
            <a:off x="5889670" y="2226910"/>
            <a:ext cx="3265674" cy="3370576"/>
          </a:xfrm>
          <a:prstGeom prst="ellipse">
            <a:avLst/>
          </a:prstGeom>
          <a:noFill/>
          <a:ln w="381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12166</Words>
  <Application>Microsoft Office PowerPoint</Application>
  <PresentationFormat>Widescreen</PresentationFormat>
  <Paragraphs>434</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Meiryo</vt:lpstr>
      <vt:lpstr>Meiryo UI</vt:lpstr>
      <vt:lpstr>游ゴシック</vt:lpstr>
      <vt:lpstr>Arial</vt:lpstr>
      <vt:lpstr>Segoe UI</vt: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Rikako Arakaki</dc:creator>
  <cp:lastModifiedBy>BUI Thuy Linh</cp:lastModifiedBy>
  <cp:revision>1</cp:revision>
  <dcterms:created xsi:type="dcterms:W3CDTF">2020-06-09T04:20:22Z</dcterms:created>
  <dcterms:modified xsi:type="dcterms:W3CDTF">2024-07-04T09:21:51Z</dcterms:modified>
</cp:coreProperties>
</file>