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Lst>
  <p:notesMasterIdLst>
    <p:notesMasterId r:id="rId54"/>
  </p:notesMasterIdLst>
  <p:sldIdLst>
    <p:sldId id="256" r:id="rId5"/>
    <p:sldId id="257" r:id="rId6"/>
    <p:sldId id="258" r:id="rId7"/>
    <p:sldId id="259" r:id="rId8"/>
    <p:sldId id="328"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304" r:id="rId32"/>
    <p:sldId id="303" r:id="rId33"/>
    <p:sldId id="283" r:id="rId34"/>
    <p:sldId id="284" r:id="rId35"/>
    <p:sldId id="285" r:id="rId36"/>
    <p:sldId id="286" r:id="rId37"/>
    <p:sldId id="292" r:id="rId38"/>
    <p:sldId id="288" r:id="rId39"/>
    <p:sldId id="293" r:id="rId40"/>
    <p:sldId id="289" r:id="rId41"/>
    <p:sldId id="294" r:id="rId42"/>
    <p:sldId id="307" r:id="rId43"/>
    <p:sldId id="295" r:id="rId44"/>
    <p:sldId id="308" r:id="rId45"/>
    <p:sldId id="298" r:id="rId46"/>
    <p:sldId id="305" r:id="rId47"/>
    <p:sldId id="299" r:id="rId48"/>
    <p:sldId id="306" r:id="rId49"/>
    <p:sldId id="301" r:id="rId50"/>
    <p:sldId id="302" r:id="rId51"/>
    <p:sldId id="290" r:id="rId52"/>
    <p:sldId id="291"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iaBSv/PpDYZvA/f1Zplpwh6SHe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8DB840-F27D-FEFB-E18E-5A9FC954634A}" name="Ryoko Matsuda" initials="RM" userId="S::Ryoko_Matsuda@jpf.go.jp::e30432d3-aa4a-4cf7-b56f-77725433deea" providerId="AD"/>
  <p188:author id="{BB6C1AB8-730F-ACF4-7802-1DE35F459FBA}" name="NGUYEN Tra My" initials="TN" userId="S::MyNT@jpf.go.jp::aa0a1903-3a84-45e7-95d1-5af152d837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ikako Arakaki" initials="" lastIdx="2" clrIdx="0"/>
  <p:cmAuthor id="7" name="Microsoft Office ユーザー" initials="Office [5]" lastIdx="1" clrIdx="7"/>
  <p:cmAuthor id="1" name="Takehara Kazuyo" initials="" lastIdx="4" clrIdx="1"/>
  <p:cmAuthor id="8" name="Microsoft Office ユーザー" initials="Office [6]" lastIdx="1" clrIdx="8"/>
  <p:cmAuthor id="2" name="Jin Jin" initials="" lastIdx="1" clrIdx="2"/>
  <p:cmAuthor id="9" name="Microsoft Office ユーザー" initials="Office [7]" lastIdx="1" clrIdx="9"/>
  <p:cmAuthor id="3" name="Microsoft Office ユーザー" initials="Office" lastIdx="2" clrIdx="3"/>
  <p:cmAuthor id="10" name="Microsoft Office ユーザー" initials="Office [8]" lastIdx="1" clrIdx="10"/>
  <p:cmAuthor id="4" name="Microsoft Office ユーザー" initials="Office [2]" lastIdx="1" clrIdx="4"/>
  <p:cmAuthor id="11" name="Microsoft Office ユーザー" initials="Office [9]" lastIdx="1" clrIdx="11"/>
  <p:cmAuthor id="5" name="Microsoft Office ユーザー" initials="Office [3]" lastIdx="1" clrIdx="5"/>
  <p:cmAuthor id="6" name="Microsoft Office ユーザー" initials="Office [4]"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FD5D5"/>
    <a:srgbClr val="FFCDCD"/>
    <a:srgbClr val="CC3300"/>
    <a:srgbClr val="B00D1D"/>
    <a:srgbClr val="FFB3B3"/>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8C101-A3BF-2B7F-7AEE-802666D5656E}" v="1" dt="2026-01-27T07:10:33.322"/>
    <p1510:client id="{9202BDCF-A174-9765-784A-BD674B0FD6BE}" v="156" dt="2026-01-28T02:27:38.648"/>
    <p1510:client id="{A3534440-0F49-457E-B145-8D52059FDDB0}" v="19" dt="2026-01-27T08:25:52.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customschemas.google.com/relationships/presentationmetadata" Target="meta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ra My" userId="S::mynt@jpf.go.jp::aa0a1903-3a84-45e7-95d1-5af152d837e1" providerId="AD" clId="Web-{7338C101-A3BF-2B7F-7AEE-802666D5656E}"/>
    <pc:docChg chg="modSld">
      <pc:chgData name="NGUYEN Tra My" userId="S::mynt@jpf.go.jp::aa0a1903-3a84-45e7-95d1-5af152d837e1" providerId="AD" clId="Web-{7338C101-A3BF-2B7F-7AEE-802666D5656E}" dt="2026-01-27T07:10:33.322" v="0"/>
      <pc:docMkLst>
        <pc:docMk/>
      </pc:docMkLst>
      <pc:sldChg chg="delSp">
        <pc:chgData name="NGUYEN Tra My" userId="S::mynt@jpf.go.jp::aa0a1903-3a84-45e7-95d1-5af152d837e1" providerId="AD" clId="Web-{7338C101-A3BF-2B7F-7AEE-802666D5656E}" dt="2026-01-27T07:10:33.322" v="0"/>
        <pc:sldMkLst>
          <pc:docMk/>
          <pc:sldMk cId="0" sldId="256"/>
        </pc:sldMkLst>
        <pc:picChg chg="del">
          <ac:chgData name="NGUYEN Tra My" userId="S::mynt@jpf.go.jp::aa0a1903-3a84-45e7-95d1-5af152d837e1" providerId="AD" clId="Web-{7338C101-A3BF-2B7F-7AEE-802666D5656E}" dt="2026-01-27T07:10:33.322" v="0"/>
          <ac:picMkLst>
            <pc:docMk/>
            <pc:sldMk cId="0" sldId="256"/>
            <ac:picMk id="384" creationId="{00000000-0000-0000-0000-000000000000}"/>
          </ac:picMkLst>
        </pc:picChg>
      </pc:sldChg>
    </pc:docChg>
  </pc:docChgLst>
  <pc:docChgLst>
    <pc:chgData name="NGUYEN Tra My" userId="S::mynt@jpf.go.jp::aa0a1903-3a84-45e7-95d1-5af152d837e1" providerId="AD" clId="Web-{9202BDCF-A174-9765-784A-BD674B0FD6BE}"/>
    <pc:docChg chg="modSld">
      <pc:chgData name="NGUYEN Tra My" userId="S::mynt@jpf.go.jp::aa0a1903-3a84-45e7-95d1-5af152d837e1" providerId="AD" clId="Web-{9202BDCF-A174-9765-784A-BD674B0FD6BE}" dt="2026-01-28T02:27:38.648" v="121" actId="1076"/>
      <pc:docMkLst>
        <pc:docMk/>
      </pc:docMkLst>
      <pc:sldChg chg="addSp delSp modSp">
        <pc:chgData name="NGUYEN Tra My" userId="S::mynt@jpf.go.jp::aa0a1903-3a84-45e7-95d1-5af152d837e1" providerId="AD" clId="Web-{9202BDCF-A174-9765-784A-BD674B0FD6BE}" dt="2026-01-28T02:23:25.320" v="65" actId="1076"/>
        <pc:sldMkLst>
          <pc:docMk/>
          <pc:sldMk cId="0" sldId="265"/>
        </pc:sldMkLst>
        <pc:spChg chg="mod">
          <ac:chgData name="NGUYEN Tra My" userId="S::mynt@jpf.go.jp::aa0a1903-3a84-45e7-95d1-5af152d837e1" providerId="AD" clId="Web-{9202BDCF-A174-9765-784A-BD674B0FD6BE}" dt="2026-01-28T02:23:18.133" v="63" actId="1076"/>
          <ac:spMkLst>
            <pc:docMk/>
            <pc:sldMk cId="0" sldId="265"/>
            <ac:spMk id="13" creationId="{8CE5F0D3-2BEA-9811-88D8-928FA4FE775C}"/>
          </ac:spMkLst>
        </pc:spChg>
        <pc:spChg chg="del">
          <ac:chgData name="NGUYEN Tra My" userId="S::mynt@jpf.go.jp::aa0a1903-3a84-45e7-95d1-5af152d837e1" providerId="AD" clId="Web-{9202BDCF-A174-9765-784A-BD674B0FD6BE}" dt="2026-01-28T02:22:48.929" v="52"/>
          <ac:spMkLst>
            <pc:docMk/>
            <pc:sldMk cId="0" sldId="265"/>
            <ac:spMk id="490" creationId="{00000000-0000-0000-0000-000000000000}"/>
          </ac:spMkLst>
        </pc:spChg>
        <pc:grpChg chg="del">
          <ac:chgData name="NGUYEN Tra My" userId="S::mynt@jpf.go.jp::aa0a1903-3a84-45e7-95d1-5af152d837e1" providerId="AD" clId="Web-{9202BDCF-A174-9765-784A-BD674B0FD6BE}" dt="2026-01-28T02:22:44.617" v="50"/>
          <ac:grpSpMkLst>
            <pc:docMk/>
            <pc:sldMk cId="0" sldId="265"/>
            <ac:grpSpMk id="14" creationId="{A5D1EE7A-6512-C848-64DA-6A4273A003FA}"/>
          </ac:grpSpMkLst>
        </pc:grpChg>
        <pc:picChg chg="add mod ord">
          <ac:chgData name="NGUYEN Tra My" userId="S::mynt@jpf.go.jp::aa0a1903-3a84-45e7-95d1-5af152d837e1" providerId="AD" clId="Web-{9202BDCF-A174-9765-784A-BD674B0FD6BE}" dt="2026-01-28T02:23:12.976" v="62"/>
          <ac:picMkLst>
            <pc:docMk/>
            <pc:sldMk cId="0" sldId="265"/>
            <ac:picMk id="9" creationId="{81C8A152-60CC-769B-0BA9-7493E422486D}"/>
          </ac:picMkLst>
        </pc:picChg>
        <pc:picChg chg="mod">
          <ac:chgData name="NGUYEN Tra My" userId="S::mynt@jpf.go.jp::aa0a1903-3a84-45e7-95d1-5af152d837e1" providerId="AD" clId="Web-{9202BDCF-A174-9765-784A-BD674B0FD6BE}" dt="2026-01-28T02:23:23.258" v="64" actId="1076"/>
          <ac:picMkLst>
            <pc:docMk/>
            <pc:sldMk cId="0" sldId="265"/>
            <ac:picMk id="495" creationId="{00000000-0000-0000-0000-000000000000}"/>
          </ac:picMkLst>
        </pc:picChg>
        <pc:picChg chg="mod">
          <ac:chgData name="NGUYEN Tra My" userId="S::mynt@jpf.go.jp::aa0a1903-3a84-45e7-95d1-5af152d837e1" providerId="AD" clId="Web-{9202BDCF-A174-9765-784A-BD674B0FD6BE}" dt="2026-01-28T02:23:25.320" v="65" actId="1076"/>
          <ac:picMkLst>
            <pc:docMk/>
            <pc:sldMk cId="0" sldId="265"/>
            <ac:picMk id="496" creationId="{00000000-0000-0000-0000-000000000000}"/>
          </ac:picMkLst>
        </pc:picChg>
      </pc:sldChg>
      <pc:sldChg chg="addSp delSp modSp addAnim delAnim">
        <pc:chgData name="NGUYEN Tra My" userId="S::mynt@jpf.go.jp::aa0a1903-3a84-45e7-95d1-5af152d837e1" providerId="AD" clId="Web-{9202BDCF-A174-9765-784A-BD674B0FD6BE}" dt="2026-01-28T02:27:38.648" v="121" actId="1076"/>
        <pc:sldMkLst>
          <pc:docMk/>
          <pc:sldMk cId="0" sldId="269"/>
        </pc:sldMkLst>
        <pc:spChg chg="mod">
          <ac:chgData name="NGUYEN Tra My" userId="S::mynt@jpf.go.jp::aa0a1903-3a84-45e7-95d1-5af152d837e1" providerId="AD" clId="Web-{9202BDCF-A174-9765-784A-BD674B0FD6BE}" dt="2026-01-28T02:27:26.272" v="115" actId="1076"/>
          <ac:spMkLst>
            <pc:docMk/>
            <pc:sldMk cId="0" sldId="269"/>
            <ac:spMk id="539" creationId="{00000000-0000-0000-0000-000000000000}"/>
          </ac:spMkLst>
        </pc:spChg>
        <pc:spChg chg="mod">
          <ac:chgData name="NGUYEN Tra My" userId="S::mynt@jpf.go.jp::aa0a1903-3a84-45e7-95d1-5af152d837e1" providerId="AD" clId="Web-{9202BDCF-A174-9765-784A-BD674B0FD6BE}" dt="2026-01-28T02:25:09.148" v="85" actId="1076"/>
          <ac:spMkLst>
            <pc:docMk/>
            <pc:sldMk cId="0" sldId="269"/>
            <ac:spMk id="540" creationId="{00000000-0000-0000-0000-000000000000}"/>
          </ac:spMkLst>
        </pc:spChg>
        <pc:spChg chg="mod">
          <ac:chgData name="NGUYEN Tra My" userId="S::mynt@jpf.go.jp::aa0a1903-3a84-45e7-95d1-5af152d837e1" providerId="AD" clId="Web-{9202BDCF-A174-9765-784A-BD674B0FD6BE}" dt="2026-01-28T02:26:54.816" v="100" actId="1076"/>
          <ac:spMkLst>
            <pc:docMk/>
            <pc:sldMk cId="0" sldId="269"/>
            <ac:spMk id="542" creationId="{00000000-0000-0000-0000-000000000000}"/>
          </ac:spMkLst>
        </pc:spChg>
        <pc:spChg chg="mod">
          <ac:chgData name="NGUYEN Tra My" userId="S::mynt@jpf.go.jp::aa0a1903-3a84-45e7-95d1-5af152d837e1" providerId="AD" clId="Web-{9202BDCF-A174-9765-784A-BD674B0FD6BE}" dt="2026-01-28T02:27:36.898" v="120" actId="1076"/>
          <ac:spMkLst>
            <pc:docMk/>
            <pc:sldMk cId="0" sldId="269"/>
            <ac:spMk id="543" creationId="{00000000-0000-0000-0000-000000000000}"/>
          </ac:spMkLst>
        </pc:spChg>
        <pc:spChg chg="mod">
          <ac:chgData name="NGUYEN Tra My" userId="S::mynt@jpf.go.jp::aa0a1903-3a84-45e7-95d1-5af152d837e1" providerId="AD" clId="Web-{9202BDCF-A174-9765-784A-BD674B0FD6BE}" dt="2026-01-28T02:27:22.163" v="113" actId="1076"/>
          <ac:spMkLst>
            <pc:docMk/>
            <pc:sldMk cId="0" sldId="269"/>
            <ac:spMk id="544" creationId="{00000000-0000-0000-0000-000000000000}"/>
          </ac:spMkLst>
        </pc:spChg>
        <pc:spChg chg="mod">
          <ac:chgData name="NGUYEN Tra My" userId="S::mynt@jpf.go.jp::aa0a1903-3a84-45e7-95d1-5af152d837e1" providerId="AD" clId="Web-{9202BDCF-A174-9765-784A-BD674B0FD6BE}" dt="2026-01-28T02:25:56.352" v="93" actId="1076"/>
          <ac:spMkLst>
            <pc:docMk/>
            <pc:sldMk cId="0" sldId="269"/>
            <ac:spMk id="545" creationId="{00000000-0000-0000-0000-000000000000}"/>
          </ac:spMkLst>
        </pc:spChg>
        <pc:spChg chg="mod">
          <ac:chgData name="NGUYEN Tra My" userId="S::mynt@jpf.go.jp::aa0a1903-3a84-45e7-95d1-5af152d837e1" providerId="AD" clId="Web-{9202BDCF-A174-9765-784A-BD674B0FD6BE}" dt="2026-01-28T02:24:52.930" v="83" actId="1076"/>
          <ac:spMkLst>
            <pc:docMk/>
            <pc:sldMk cId="0" sldId="269"/>
            <ac:spMk id="546" creationId="{00000000-0000-0000-0000-000000000000}"/>
          </ac:spMkLst>
        </pc:spChg>
        <pc:spChg chg="mod">
          <ac:chgData name="NGUYEN Tra My" userId="S::mynt@jpf.go.jp::aa0a1903-3a84-45e7-95d1-5af152d837e1" providerId="AD" clId="Web-{9202BDCF-A174-9765-784A-BD674B0FD6BE}" dt="2026-01-28T02:27:38.648" v="121" actId="1076"/>
          <ac:spMkLst>
            <pc:docMk/>
            <pc:sldMk cId="0" sldId="269"/>
            <ac:spMk id="547" creationId="{00000000-0000-0000-0000-000000000000}"/>
          </ac:spMkLst>
        </pc:spChg>
        <pc:spChg chg="mod">
          <ac:chgData name="NGUYEN Tra My" userId="S::mynt@jpf.go.jp::aa0a1903-3a84-45e7-95d1-5af152d837e1" providerId="AD" clId="Web-{9202BDCF-A174-9765-784A-BD674B0FD6BE}" dt="2026-01-28T02:27:35.054" v="119" actId="1076"/>
          <ac:spMkLst>
            <pc:docMk/>
            <pc:sldMk cId="0" sldId="269"/>
            <ac:spMk id="548" creationId="{00000000-0000-0000-0000-000000000000}"/>
          </ac:spMkLst>
        </pc:spChg>
        <pc:grpChg chg="del">
          <ac:chgData name="NGUYEN Tra My" userId="S::mynt@jpf.go.jp::aa0a1903-3a84-45e7-95d1-5af152d837e1" providerId="AD" clId="Web-{9202BDCF-A174-9765-784A-BD674B0FD6BE}" dt="2026-01-28T02:24:03.164" v="66"/>
          <ac:grpSpMkLst>
            <pc:docMk/>
            <pc:sldMk cId="0" sldId="269"/>
            <ac:grpSpMk id="3" creationId="{1824C77A-CC28-3367-BF79-9B1F0526EFD9}"/>
          </ac:grpSpMkLst>
        </pc:grpChg>
        <pc:grpChg chg="add">
          <ac:chgData name="NGUYEN Tra My" userId="S::mynt@jpf.go.jp::aa0a1903-3a84-45e7-95d1-5af152d837e1" providerId="AD" clId="Web-{9202BDCF-A174-9765-784A-BD674B0FD6BE}" dt="2026-01-28T02:25:02.023" v="84"/>
          <ac:grpSpMkLst>
            <pc:docMk/>
            <pc:sldMk cId="0" sldId="269"/>
            <ac:grpSpMk id="14" creationId="{C85E4259-D0D5-2AEC-8BBA-2E9639C5A2CA}"/>
          </ac:grpSpMkLst>
        </pc:grpChg>
        <pc:picChg chg="add del mod ord">
          <ac:chgData name="NGUYEN Tra My" userId="S::mynt@jpf.go.jp::aa0a1903-3a84-45e7-95d1-5af152d837e1" providerId="AD" clId="Web-{9202BDCF-A174-9765-784A-BD674B0FD6BE}" dt="2026-01-28T02:25:33.977" v="87"/>
          <ac:picMkLst>
            <pc:docMk/>
            <pc:sldMk cId="0" sldId="269"/>
            <ac:picMk id="13" creationId="{62CBEC0B-9ACC-EA59-0797-DE88EDBA11AB}"/>
          </ac:picMkLst>
        </pc:picChg>
        <pc:picChg chg="add mod ord">
          <ac:chgData name="NGUYEN Tra My" userId="S::mynt@jpf.go.jp::aa0a1903-3a84-45e7-95d1-5af152d837e1" providerId="AD" clId="Web-{9202BDCF-A174-9765-784A-BD674B0FD6BE}" dt="2026-01-28T02:27:24.132" v="114" actId="1076"/>
          <ac:picMkLst>
            <pc:docMk/>
            <pc:sldMk cId="0" sldId="269"/>
            <ac:picMk id="16" creationId="{BBD5C05B-0CDE-C78F-89B8-D9F0ECAC1E3D}"/>
          </ac:picMkLst>
        </pc:picChg>
        <pc:picChg chg="mod">
          <ac:chgData name="NGUYEN Tra My" userId="S::mynt@jpf.go.jp::aa0a1903-3a84-45e7-95d1-5af152d837e1" providerId="AD" clId="Web-{9202BDCF-A174-9765-784A-BD674B0FD6BE}" dt="2026-01-28T02:25:16.836" v="86" actId="1076"/>
          <ac:picMkLst>
            <pc:docMk/>
            <pc:sldMk cId="0" sldId="269"/>
            <ac:picMk id="536" creationId="{00000000-0000-0000-0000-000000000000}"/>
          </ac:picMkLst>
        </pc:picChg>
        <pc:picChg chg="mod">
          <ac:chgData name="NGUYEN Tra My" userId="S::mynt@jpf.go.jp::aa0a1903-3a84-45e7-95d1-5af152d837e1" providerId="AD" clId="Web-{9202BDCF-A174-9765-784A-BD674B0FD6BE}" dt="2026-01-28T02:27:29.195" v="116" actId="1076"/>
          <ac:picMkLst>
            <pc:docMk/>
            <pc:sldMk cId="0" sldId="269"/>
            <ac:picMk id="537" creationId="{00000000-0000-0000-0000-000000000000}"/>
          </ac:picMkLst>
        </pc:picChg>
        <pc:picChg chg="mod">
          <ac:chgData name="NGUYEN Tra My" userId="S::mynt@jpf.go.jp::aa0a1903-3a84-45e7-95d1-5af152d837e1" providerId="AD" clId="Web-{9202BDCF-A174-9765-784A-BD674B0FD6BE}" dt="2026-01-28T02:26:51.612" v="99" actId="1076"/>
          <ac:picMkLst>
            <pc:docMk/>
            <pc:sldMk cId="0" sldId="269"/>
            <ac:picMk id="541" creationId="{00000000-0000-0000-0000-000000000000}"/>
          </ac:picMkLst>
        </pc:picChg>
      </pc:sldChg>
      <pc:sldChg chg="modSp">
        <pc:chgData name="NGUYEN Tra My" userId="S::mynt@jpf.go.jp::aa0a1903-3a84-45e7-95d1-5af152d837e1" providerId="AD" clId="Web-{9202BDCF-A174-9765-784A-BD674B0FD6BE}" dt="2026-01-28T02:20:13.319" v="48" actId="20577"/>
        <pc:sldMkLst>
          <pc:docMk/>
          <pc:sldMk cId="0" sldId="291"/>
        </pc:sldMkLst>
        <pc:spChg chg="mod">
          <ac:chgData name="NGUYEN Tra My" userId="S::mynt@jpf.go.jp::aa0a1903-3a84-45e7-95d1-5af152d837e1" providerId="AD" clId="Web-{9202BDCF-A174-9765-784A-BD674B0FD6BE}" dt="2026-01-28T02:20:13.319" v="48" actId="20577"/>
          <ac:spMkLst>
            <pc:docMk/>
            <pc:sldMk cId="0" sldId="291"/>
            <ac:spMk id="3" creationId="{00000000-0000-0000-0000-000000000000}"/>
          </ac:spMkLst>
        </pc:spChg>
        <pc:spChg chg="mod">
          <ac:chgData name="NGUYEN Tra My" userId="S::mynt@jpf.go.jp::aa0a1903-3a84-45e7-95d1-5af152d837e1" providerId="AD" clId="Web-{9202BDCF-A174-9765-784A-BD674B0FD6BE}" dt="2026-01-28T02:19:49.568" v="45" actId="20577"/>
          <ac:spMkLst>
            <pc:docMk/>
            <pc:sldMk cId="0" sldId="291"/>
            <ac:spMk id="843" creationId="{00000000-0000-0000-0000-000000000000}"/>
          </ac:spMkLst>
        </pc:spChg>
        <pc:cxnChg chg="mod">
          <ac:chgData name="NGUYEN Tra My" userId="S::mynt@jpf.go.jp::aa0a1903-3a84-45e7-95d1-5af152d837e1" providerId="AD" clId="Web-{9202BDCF-A174-9765-784A-BD674B0FD6BE}" dt="2026-01-28T01:55:10.741" v="29" actId="1076"/>
          <ac:cxnSpMkLst>
            <pc:docMk/>
            <pc:sldMk cId="0" sldId="291"/>
            <ac:cxnSpMk id="4" creationId="{00000000-0000-0000-0000-000000000000}"/>
          </ac:cxnSpMkLst>
        </pc:cxnChg>
      </pc:sldChg>
    </pc:docChg>
  </pc:docChgLst>
  <pc:docChgLst>
    <pc:chgData name="NGUYEN Tra My" userId="aa0a1903-3a84-45e7-95d1-5af152d837e1" providerId="ADAL" clId="{6563CC51-119B-4E1C-9130-87E3CD502F06}"/>
    <pc:docChg chg="custSel modSld">
      <pc:chgData name="NGUYEN Tra My" userId="aa0a1903-3a84-45e7-95d1-5af152d837e1" providerId="ADAL" clId="{6563CC51-119B-4E1C-9130-87E3CD502F06}" dt="2026-01-27T08:26:51.315" v="219" actId="14100"/>
      <pc:docMkLst>
        <pc:docMk/>
      </pc:docMkLst>
      <pc:sldChg chg="addSp delSp modSp mod">
        <pc:chgData name="NGUYEN Tra My" userId="aa0a1903-3a84-45e7-95d1-5af152d837e1" providerId="ADAL" clId="{6563CC51-119B-4E1C-9130-87E3CD502F06}" dt="2026-01-27T08:21:19.785" v="192" actId="14100"/>
        <pc:sldMkLst>
          <pc:docMk/>
          <pc:sldMk cId="0" sldId="256"/>
        </pc:sldMkLst>
        <pc:spChg chg="mod">
          <ac:chgData name="NGUYEN Tra My" userId="aa0a1903-3a84-45e7-95d1-5af152d837e1" providerId="ADAL" clId="{6563CC51-119B-4E1C-9130-87E3CD502F06}" dt="2026-01-27T07:11:21.454" v="4" actId="404"/>
          <ac:spMkLst>
            <pc:docMk/>
            <pc:sldMk cId="0" sldId="256"/>
            <ac:spMk id="2" creationId="{00000000-0000-0000-0000-000000000000}"/>
          </ac:spMkLst>
        </pc:spChg>
        <pc:spChg chg="mod">
          <ac:chgData name="NGUYEN Tra My" userId="aa0a1903-3a84-45e7-95d1-5af152d837e1" providerId="ADAL" clId="{6563CC51-119B-4E1C-9130-87E3CD502F06}" dt="2026-01-27T07:11:28.849" v="6" actId="20577"/>
          <ac:spMkLst>
            <pc:docMk/>
            <pc:sldMk cId="0" sldId="256"/>
            <ac:spMk id="383" creationId="{00000000-0000-0000-0000-000000000000}"/>
          </ac:spMkLst>
        </pc:spChg>
        <pc:spChg chg="del mod">
          <ac:chgData name="NGUYEN Tra My" userId="aa0a1903-3a84-45e7-95d1-5af152d837e1" providerId="ADAL" clId="{6563CC51-119B-4E1C-9130-87E3CD502F06}" dt="2026-01-27T07:12:52.822" v="27" actId="478"/>
          <ac:spMkLst>
            <pc:docMk/>
            <pc:sldMk cId="0" sldId="256"/>
            <ac:spMk id="385" creationId="{00000000-0000-0000-0000-000000000000}"/>
          </ac:spMkLst>
        </pc:spChg>
        <pc:spChg chg="del mod">
          <ac:chgData name="NGUYEN Tra My" userId="aa0a1903-3a84-45e7-95d1-5af152d837e1" providerId="ADAL" clId="{6563CC51-119B-4E1C-9130-87E3CD502F06}" dt="2026-01-27T07:12:50.441" v="26" actId="478"/>
          <ac:spMkLst>
            <pc:docMk/>
            <pc:sldMk cId="0" sldId="256"/>
            <ac:spMk id="386" creationId="{00000000-0000-0000-0000-000000000000}"/>
          </ac:spMkLst>
        </pc:spChg>
        <pc:spChg chg="del">
          <ac:chgData name="NGUYEN Tra My" userId="aa0a1903-3a84-45e7-95d1-5af152d837e1" providerId="ADAL" clId="{6563CC51-119B-4E1C-9130-87E3CD502F06}" dt="2026-01-27T07:12:48.860" v="25" actId="478"/>
          <ac:spMkLst>
            <pc:docMk/>
            <pc:sldMk cId="0" sldId="256"/>
            <ac:spMk id="387" creationId="{00000000-0000-0000-0000-000000000000}"/>
          </ac:spMkLst>
        </pc:spChg>
        <pc:spChg chg="del mod">
          <ac:chgData name="NGUYEN Tra My" userId="aa0a1903-3a84-45e7-95d1-5af152d837e1" providerId="ADAL" clId="{6563CC51-119B-4E1C-9130-87E3CD502F06}" dt="2026-01-27T07:12:52.822" v="27" actId="478"/>
          <ac:spMkLst>
            <pc:docMk/>
            <pc:sldMk cId="0" sldId="256"/>
            <ac:spMk id="388" creationId="{00000000-0000-0000-0000-000000000000}"/>
          </ac:spMkLst>
        </pc:spChg>
        <pc:spChg chg="del mod">
          <ac:chgData name="NGUYEN Tra My" userId="aa0a1903-3a84-45e7-95d1-5af152d837e1" providerId="ADAL" clId="{6563CC51-119B-4E1C-9130-87E3CD502F06}" dt="2026-01-27T07:12:47.326" v="24" actId="478"/>
          <ac:spMkLst>
            <pc:docMk/>
            <pc:sldMk cId="0" sldId="256"/>
            <ac:spMk id="389" creationId="{00000000-0000-0000-0000-000000000000}"/>
          </ac:spMkLst>
        </pc:spChg>
        <pc:picChg chg="add mod ord">
          <ac:chgData name="NGUYEN Tra My" userId="aa0a1903-3a84-45e7-95d1-5af152d837e1" providerId="ADAL" clId="{6563CC51-119B-4E1C-9130-87E3CD502F06}" dt="2026-01-27T08:21:19.785" v="192" actId="14100"/>
          <ac:picMkLst>
            <pc:docMk/>
            <pc:sldMk cId="0" sldId="256"/>
            <ac:picMk id="4" creationId="{9D0D9CFE-8D5F-E46D-A771-F615FACDF145}"/>
          </ac:picMkLst>
        </pc:picChg>
      </pc:sldChg>
      <pc:sldChg chg="addSp delSp modSp mod">
        <pc:chgData name="NGUYEN Tra My" userId="aa0a1903-3a84-45e7-95d1-5af152d837e1" providerId="ADAL" clId="{6563CC51-119B-4E1C-9130-87E3CD502F06}" dt="2026-01-27T07:17:21.283" v="82" actId="1076"/>
        <pc:sldMkLst>
          <pc:docMk/>
          <pc:sldMk cId="0" sldId="262"/>
        </pc:sldMkLst>
        <pc:spChg chg="mod ord">
          <ac:chgData name="NGUYEN Tra My" userId="aa0a1903-3a84-45e7-95d1-5af152d837e1" providerId="ADAL" clId="{6563CC51-119B-4E1C-9130-87E3CD502F06}" dt="2026-01-27T07:17:21.283" v="82" actId="1076"/>
          <ac:spMkLst>
            <pc:docMk/>
            <pc:sldMk cId="0" sldId="262"/>
            <ac:spMk id="456" creationId="{00000000-0000-0000-0000-000000000000}"/>
          </ac:spMkLst>
        </pc:spChg>
        <pc:picChg chg="add mod ord">
          <ac:chgData name="NGUYEN Tra My" userId="aa0a1903-3a84-45e7-95d1-5af152d837e1" providerId="ADAL" clId="{6563CC51-119B-4E1C-9130-87E3CD502F06}" dt="2026-01-27T07:13:53.691" v="47" actId="1076"/>
          <ac:picMkLst>
            <pc:docMk/>
            <pc:sldMk cId="0" sldId="262"/>
            <ac:picMk id="3" creationId="{C61BD7B6-987F-2B1A-C1FB-8E0B27042A19}"/>
          </ac:picMkLst>
        </pc:picChg>
        <pc:picChg chg="mod">
          <ac:chgData name="NGUYEN Tra My" userId="aa0a1903-3a84-45e7-95d1-5af152d837e1" providerId="ADAL" clId="{6563CC51-119B-4E1C-9130-87E3CD502F06}" dt="2026-01-27T07:15:41.795" v="66" actId="14100"/>
          <ac:picMkLst>
            <pc:docMk/>
            <pc:sldMk cId="0" sldId="262"/>
            <ac:picMk id="446" creationId="{00000000-0000-0000-0000-000000000000}"/>
          </ac:picMkLst>
        </pc:picChg>
        <pc:picChg chg="mod">
          <ac:chgData name="NGUYEN Tra My" userId="aa0a1903-3a84-45e7-95d1-5af152d837e1" providerId="ADAL" clId="{6563CC51-119B-4E1C-9130-87E3CD502F06}" dt="2026-01-27T07:15:52.979" v="68" actId="1076"/>
          <ac:picMkLst>
            <pc:docMk/>
            <pc:sldMk cId="0" sldId="262"/>
            <ac:picMk id="447" creationId="{00000000-0000-0000-0000-000000000000}"/>
          </ac:picMkLst>
        </pc:picChg>
        <pc:picChg chg="del">
          <ac:chgData name="NGUYEN Tra My" userId="aa0a1903-3a84-45e7-95d1-5af152d837e1" providerId="ADAL" clId="{6563CC51-119B-4E1C-9130-87E3CD502F06}" dt="2026-01-27T07:13:40.585" v="42" actId="478"/>
          <ac:picMkLst>
            <pc:docMk/>
            <pc:sldMk cId="0" sldId="262"/>
            <ac:picMk id="448" creationId="{00000000-0000-0000-0000-000000000000}"/>
          </ac:picMkLst>
        </pc:picChg>
        <pc:picChg chg="mod">
          <ac:chgData name="NGUYEN Tra My" userId="aa0a1903-3a84-45e7-95d1-5af152d837e1" providerId="ADAL" clId="{6563CC51-119B-4E1C-9130-87E3CD502F06}" dt="2026-01-27T07:17:00.074" v="78" actId="14100"/>
          <ac:picMkLst>
            <pc:docMk/>
            <pc:sldMk cId="0" sldId="262"/>
            <ac:picMk id="449" creationId="{00000000-0000-0000-0000-000000000000}"/>
          </ac:picMkLst>
        </pc:picChg>
        <pc:picChg chg="mod">
          <ac:chgData name="NGUYEN Tra My" userId="aa0a1903-3a84-45e7-95d1-5af152d837e1" providerId="ADAL" clId="{6563CC51-119B-4E1C-9130-87E3CD502F06}" dt="2026-01-27T07:15:45.064" v="67" actId="1076"/>
          <ac:picMkLst>
            <pc:docMk/>
            <pc:sldMk cId="0" sldId="262"/>
            <ac:picMk id="450" creationId="{00000000-0000-0000-0000-000000000000}"/>
          </ac:picMkLst>
        </pc:picChg>
        <pc:picChg chg="mod">
          <ac:chgData name="NGUYEN Tra My" userId="aa0a1903-3a84-45e7-95d1-5af152d837e1" providerId="ADAL" clId="{6563CC51-119B-4E1C-9130-87E3CD502F06}" dt="2026-01-27T07:16:21.051" v="74" actId="14100"/>
          <ac:picMkLst>
            <pc:docMk/>
            <pc:sldMk cId="0" sldId="262"/>
            <ac:picMk id="452" creationId="{00000000-0000-0000-0000-000000000000}"/>
          </ac:picMkLst>
        </pc:picChg>
        <pc:picChg chg="mod">
          <ac:chgData name="NGUYEN Tra My" userId="aa0a1903-3a84-45e7-95d1-5af152d837e1" providerId="ADAL" clId="{6563CC51-119B-4E1C-9130-87E3CD502F06}" dt="2026-01-27T07:16:10.067" v="72" actId="1076"/>
          <ac:picMkLst>
            <pc:docMk/>
            <pc:sldMk cId="0" sldId="262"/>
            <ac:picMk id="454" creationId="{00000000-0000-0000-0000-000000000000}"/>
          </ac:picMkLst>
        </pc:picChg>
        <pc:picChg chg="mod">
          <ac:chgData name="NGUYEN Tra My" userId="aa0a1903-3a84-45e7-95d1-5af152d837e1" providerId="ADAL" clId="{6563CC51-119B-4E1C-9130-87E3CD502F06}" dt="2026-01-27T07:16:27.776" v="75" actId="1076"/>
          <ac:picMkLst>
            <pc:docMk/>
            <pc:sldMk cId="0" sldId="262"/>
            <ac:picMk id="455" creationId="{00000000-0000-0000-0000-000000000000}"/>
          </ac:picMkLst>
        </pc:picChg>
        <pc:picChg chg="mod">
          <ac:chgData name="NGUYEN Tra My" userId="aa0a1903-3a84-45e7-95d1-5af152d837e1" providerId="ADAL" clId="{6563CC51-119B-4E1C-9130-87E3CD502F06}" dt="2026-01-27T07:16:41.727" v="77" actId="14100"/>
          <ac:picMkLst>
            <pc:docMk/>
            <pc:sldMk cId="0" sldId="262"/>
            <ac:picMk id="457" creationId="{00000000-0000-0000-0000-000000000000}"/>
          </ac:picMkLst>
        </pc:picChg>
      </pc:sldChg>
      <pc:sldChg chg="addSp delSp modSp mod delAnim modAnim">
        <pc:chgData name="NGUYEN Tra My" userId="aa0a1903-3a84-45e7-95d1-5af152d837e1" providerId="ADAL" clId="{6563CC51-119B-4E1C-9130-87E3CD502F06}" dt="2026-01-27T07:18:43.202" v="99" actId="1076"/>
        <pc:sldMkLst>
          <pc:docMk/>
          <pc:sldMk cId="0" sldId="264"/>
        </pc:sldMkLst>
        <pc:spChg chg="add del mod">
          <ac:chgData name="NGUYEN Tra My" userId="aa0a1903-3a84-45e7-95d1-5af152d837e1" providerId="ADAL" clId="{6563CC51-119B-4E1C-9130-87E3CD502F06}" dt="2026-01-27T07:17:51.310" v="90" actId="478"/>
          <ac:spMkLst>
            <pc:docMk/>
            <pc:sldMk cId="0" sldId="264"/>
            <ac:spMk id="4" creationId="{B40A014C-729A-77B6-1C75-B47AEF7D2805}"/>
          </ac:spMkLst>
        </pc:spChg>
        <pc:spChg chg="del mod">
          <ac:chgData name="NGUYEN Tra My" userId="aa0a1903-3a84-45e7-95d1-5af152d837e1" providerId="ADAL" clId="{6563CC51-119B-4E1C-9130-87E3CD502F06}" dt="2026-01-27T07:18:37.365" v="98" actId="478"/>
          <ac:spMkLst>
            <pc:docMk/>
            <pc:sldMk cId="0" sldId="264"/>
            <ac:spMk id="478" creationId="{00000000-0000-0000-0000-000000000000}"/>
          </ac:spMkLst>
        </pc:spChg>
        <pc:spChg chg="mod">
          <ac:chgData name="NGUYEN Tra My" userId="aa0a1903-3a84-45e7-95d1-5af152d837e1" providerId="ADAL" clId="{6563CC51-119B-4E1C-9130-87E3CD502F06}" dt="2026-01-27T07:18:13.513" v="93" actId="1076"/>
          <ac:spMkLst>
            <pc:docMk/>
            <pc:sldMk cId="0" sldId="264"/>
            <ac:spMk id="480" creationId="{00000000-0000-0000-0000-000000000000}"/>
          </ac:spMkLst>
        </pc:spChg>
        <pc:picChg chg="add mod ord">
          <ac:chgData name="NGUYEN Tra My" userId="aa0a1903-3a84-45e7-95d1-5af152d837e1" providerId="ADAL" clId="{6563CC51-119B-4E1C-9130-87E3CD502F06}" dt="2026-01-27T07:18:27.429" v="96" actId="1076"/>
          <ac:picMkLst>
            <pc:docMk/>
            <pc:sldMk cId="0" sldId="264"/>
            <ac:picMk id="3" creationId="{276F41C4-A391-C720-3306-F8FFC28E145B}"/>
          </ac:picMkLst>
        </pc:picChg>
        <pc:picChg chg="add del mod">
          <ac:chgData name="NGUYEN Tra My" userId="aa0a1903-3a84-45e7-95d1-5af152d837e1" providerId="ADAL" clId="{6563CC51-119B-4E1C-9130-87E3CD502F06}" dt="2026-01-27T07:17:51.310" v="90" actId="478"/>
          <ac:picMkLst>
            <pc:docMk/>
            <pc:sldMk cId="0" sldId="264"/>
            <ac:picMk id="5" creationId="{D0FD6A49-CF8D-0EF6-2396-32AA86F8DF30}"/>
          </ac:picMkLst>
        </pc:picChg>
        <pc:picChg chg="del">
          <ac:chgData name="NGUYEN Tra My" userId="aa0a1903-3a84-45e7-95d1-5af152d837e1" providerId="ADAL" clId="{6563CC51-119B-4E1C-9130-87E3CD502F06}" dt="2026-01-27T07:17:26.696" v="83" actId="478"/>
          <ac:picMkLst>
            <pc:docMk/>
            <pc:sldMk cId="0" sldId="264"/>
            <ac:picMk id="477" creationId="{00000000-0000-0000-0000-000000000000}"/>
          </ac:picMkLst>
        </pc:picChg>
        <pc:picChg chg="mod">
          <ac:chgData name="NGUYEN Tra My" userId="aa0a1903-3a84-45e7-95d1-5af152d837e1" providerId="ADAL" clId="{6563CC51-119B-4E1C-9130-87E3CD502F06}" dt="2026-01-27T07:18:16.087" v="94" actId="1076"/>
          <ac:picMkLst>
            <pc:docMk/>
            <pc:sldMk cId="0" sldId="264"/>
            <ac:picMk id="481" creationId="{00000000-0000-0000-0000-000000000000}"/>
          </ac:picMkLst>
        </pc:picChg>
        <pc:cxnChg chg="mod">
          <ac:chgData name="NGUYEN Tra My" userId="aa0a1903-3a84-45e7-95d1-5af152d837e1" providerId="ADAL" clId="{6563CC51-119B-4E1C-9130-87E3CD502F06}" dt="2026-01-27T07:18:43.202" v="99" actId="1076"/>
          <ac:cxnSpMkLst>
            <pc:docMk/>
            <pc:sldMk cId="0" sldId="264"/>
            <ac:cxnSpMk id="479" creationId="{00000000-0000-0000-0000-000000000000}"/>
          </ac:cxnSpMkLst>
        </pc:cxnChg>
      </pc:sldChg>
      <pc:sldChg chg="addSp delSp modSp mod">
        <pc:chgData name="NGUYEN Tra My" userId="aa0a1903-3a84-45e7-95d1-5af152d837e1" providerId="ADAL" clId="{6563CC51-119B-4E1C-9130-87E3CD502F06}" dt="2026-01-27T07:24:14.737" v="167" actId="1076"/>
        <pc:sldMkLst>
          <pc:docMk/>
          <pc:sldMk cId="0" sldId="265"/>
        </pc:sldMkLst>
        <pc:spChg chg="add mod">
          <ac:chgData name="NGUYEN Tra My" userId="aa0a1903-3a84-45e7-95d1-5af152d837e1" providerId="ADAL" clId="{6563CC51-119B-4E1C-9130-87E3CD502F06}" dt="2026-01-27T07:23:58.997" v="163" actId="164"/>
          <ac:spMkLst>
            <pc:docMk/>
            <pc:sldMk cId="0" sldId="265"/>
            <ac:spMk id="4" creationId="{F9AD1AD8-CE80-1086-B3A6-A3EF9E8D1B8B}"/>
          </ac:spMkLst>
        </pc:spChg>
        <pc:spChg chg="add mod">
          <ac:chgData name="NGUYEN Tra My" userId="aa0a1903-3a84-45e7-95d1-5af152d837e1" providerId="ADAL" clId="{6563CC51-119B-4E1C-9130-87E3CD502F06}" dt="2026-01-27T07:23:58.997" v="163" actId="164"/>
          <ac:spMkLst>
            <pc:docMk/>
            <pc:sldMk cId="0" sldId="265"/>
            <ac:spMk id="5" creationId="{6D97F864-C0AD-99EB-587D-EDA6246BA9B0}"/>
          </ac:spMkLst>
        </pc:spChg>
        <pc:spChg chg="add mod">
          <ac:chgData name="NGUYEN Tra My" userId="aa0a1903-3a84-45e7-95d1-5af152d837e1" providerId="ADAL" clId="{6563CC51-119B-4E1C-9130-87E3CD502F06}" dt="2026-01-27T07:23:58.997" v="163" actId="164"/>
          <ac:spMkLst>
            <pc:docMk/>
            <pc:sldMk cId="0" sldId="265"/>
            <ac:spMk id="6" creationId="{DFBF7B5A-9982-AADF-9436-BAADC681F1B8}"/>
          </ac:spMkLst>
        </pc:spChg>
        <pc:spChg chg="add mod">
          <ac:chgData name="NGUYEN Tra My" userId="aa0a1903-3a84-45e7-95d1-5af152d837e1" providerId="ADAL" clId="{6563CC51-119B-4E1C-9130-87E3CD502F06}" dt="2026-01-27T07:23:58.997" v="163" actId="164"/>
          <ac:spMkLst>
            <pc:docMk/>
            <pc:sldMk cId="0" sldId="265"/>
            <ac:spMk id="7" creationId="{4E8E3C7D-672A-7D2B-BD63-39D050A29DD6}"/>
          </ac:spMkLst>
        </pc:spChg>
        <pc:spChg chg="add mod">
          <ac:chgData name="NGUYEN Tra My" userId="aa0a1903-3a84-45e7-95d1-5af152d837e1" providerId="ADAL" clId="{6563CC51-119B-4E1C-9130-87E3CD502F06}" dt="2026-01-27T07:23:58.997" v="163" actId="164"/>
          <ac:spMkLst>
            <pc:docMk/>
            <pc:sldMk cId="0" sldId="265"/>
            <ac:spMk id="8" creationId="{20A7F08B-F958-A28F-654A-1B05F01C8462}"/>
          </ac:spMkLst>
        </pc:spChg>
        <pc:spChg chg="add del mod">
          <ac:chgData name="NGUYEN Tra My" userId="aa0a1903-3a84-45e7-95d1-5af152d837e1" providerId="ADAL" clId="{6563CC51-119B-4E1C-9130-87E3CD502F06}" dt="2026-01-27T07:21:11.702" v="137" actId="478"/>
          <ac:spMkLst>
            <pc:docMk/>
            <pc:sldMk cId="0" sldId="265"/>
            <ac:spMk id="9" creationId="{2940E9DB-8DF5-96CE-0D89-5AE7E1075FD6}"/>
          </ac:spMkLst>
        </pc:spChg>
        <pc:spChg chg="add mod">
          <ac:chgData name="NGUYEN Tra My" userId="aa0a1903-3a84-45e7-95d1-5af152d837e1" providerId="ADAL" clId="{6563CC51-119B-4E1C-9130-87E3CD502F06}" dt="2026-01-27T07:23:58.997" v="163" actId="164"/>
          <ac:spMkLst>
            <pc:docMk/>
            <pc:sldMk cId="0" sldId="265"/>
            <ac:spMk id="10" creationId="{AFB2F00A-AF91-B993-8B1F-0DBBF0900DD9}"/>
          </ac:spMkLst>
        </pc:spChg>
        <pc:spChg chg="add mod">
          <ac:chgData name="NGUYEN Tra My" userId="aa0a1903-3a84-45e7-95d1-5af152d837e1" providerId="ADAL" clId="{6563CC51-119B-4E1C-9130-87E3CD502F06}" dt="2026-01-27T07:23:58.997" v="163" actId="164"/>
          <ac:spMkLst>
            <pc:docMk/>
            <pc:sldMk cId="0" sldId="265"/>
            <ac:spMk id="11" creationId="{7D592897-E1D8-A1ED-54D5-ED7226CCBEF0}"/>
          </ac:spMkLst>
        </pc:spChg>
        <pc:spChg chg="add mod">
          <ac:chgData name="NGUYEN Tra My" userId="aa0a1903-3a84-45e7-95d1-5af152d837e1" providerId="ADAL" clId="{6563CC51-119B-4E1C-9130-87E3CD502F06}" dt="2026-01-27T07:23:58.997" v="163" actId="164"/>
          <ac:spMkLst>
            <pc:docMk/>
            <pc:sldMk cId="0" sldId="265"/>
            <ac:spMk id="12" creationId="{D0381BA0-2A0E-0C65-917F-11A101D7A661}"/>
          </ac:spMkLst>
        </pc:spChg>
        <pc:spChg chg="add mod">
          <ac:chgData name="NGUYEN Tra My" userId="aa0a1903-3a84-45e7-95d1-5af152d837e1" providerId="ADAL" clId="{6563CC51-119B-4E1C-9130-87E3CD502F06}" dt="2026-01-27T07:24:14.737" v="167" actId="1076"/>
          <ac:spMkLst>
            <pc:docMk/>
            <pc:sldMk cId="0" sldId="265"/>
            <ac:spMk id="13" creationId="{8CE5F0D3-2BEA-9811-88D8-928FA4FE775C}"/>
          </ac:spMkLst>
        </pc:spChg>
        <pc:spChg chg="mod">
          <ac:chgData name="NGUYEN Tra My" userId="aa0a1903-3a84-45e7-95d1-5af152d837e1" providerId="ADAL" clId="{6563CC51-119B-4E1C-9130-87E3CD502F06}" dt="2026-01-27T07:19:31.445" v="111" actId="1076"/>
          <ac:spMkLst>
            <pc:docMk/>
            <pc:sldMk cId="0" sldId="265"/>
            <ac:spMk id="490" creationId="{00000000-0000-0000-0000-000000000000}"/>
          </ac:spMkLst>
        </pc:spChg>
        <pc:spChg chg="del">
          <ac:chgData name="NGUYEN Tra My" userId="aa0a1903-3a84-45e7-95d1-5af152d837e1" providerId="ADAL" clId="{6563CC51-119B-4E1C-9130-87E3CD502F06}" dt="2026-01-27T07:19:09.418" v="105" actId="478"/>
          <ac:spMkLst>
            <pc:docMk/>
            <pc:sldMk cId="0" sldId="265"/>
            <ac:spMk id="491" creationId="{00000000-0000-0000-0000-000000000000}"/>
          </ac:spMkLst>
        </pc:spChg>
        <pc:spChg chg="mod">
          <ac:chgData name="NGUYEN Tra My" userId="aa0a1903-3a84-45e7-95d1-5af152d837e1" providerId="ADAL" clId="{6563CC51-119B-4E1C-9130-87E3CD502F06}" dt="2026-01-27T07:19:15.764" v="107" actId="1076"/>
          <ac:spMkLst>
            <pc:docMk/>
            <pc:sldMk cId="0" sldId="265"/>
            <ac:spMk id="492" creationId="{00000000-0000-0000-0000-000000000000}"/>
          </ac:spMkLst>
        </pc:spChg>
        <pc:grpChg chg="add mod ord">
          <ac:chgData name="NGUYEN Tra My" userId="aa0a1903-3a84-45e7-95d1-5af152d837e1" providerId="ADAL" clId="{6563CC51-119B-4E1C-9130-87E3CD502F06}" dt="2026-01-27T07:24:12.098" v="166" actId="1076"/>
          <ac:grpSpMkLst>
            <pc:docMk/>
            <pc:sldMk cId="0" sldId="265"/>
            <ac:grpSpMk id="14" creationId="{A5D1EE7A-6512-C848-64DA-6A4273A003FA}"/>
          </ac:grpSpMkLst>
        </pc:grpChg>
        <pc:picChg chg="add mod ord">
          <ac:chgData name="NGUYEN Tra My" userId="aa0a1903-3a84-45e7-95d1-5af152d837e1" providerId="ADAL" clId="{6563CC51-119B-4E1C-9130-87E3CD502F06}" dt="2026-01-27T07:23:58.997" v="163" actId="164"/>
          <ac:picMkLst>
            <pc:docMk/>
            <pc:sldMk cId="0" sldId="265"/>
            <ac:picMk id="3" creationId="{6B927B35-930E-9F17-FA70-6D53114E236C}"/>
          </ac:picMkLst>
        </pc:picChg>
        <pc:picChg chg="del">
          <ac:chgData name="NGUYEN Tra My" userId="aa0a1903-3a84-45e7-95d1-5af152d837e1" providerId="ADAL" clId="{6563CC51-119B-4E1C-9130-87E3CD502F06}" dt="2026-01-27T07:18:57.408" v="100" actId="478"/>
          <ac:picMkLst>
            <pc:docMk/>
            <pc:sldMk cId="0" sldId="265"/>
            <ac:picMk id="489" creationId="{00000000-0000-0000-0000-000000000000}"/>
          </ac:picMkLst>
        </pc:picChg>
        <pc:picChg chg="mod">
          <ac:chgData name="NGUYEN Tra My" userId="aa0a1903-3a84-45e7-95d1-5af152d837e1" providerId="ADAL" clId="{6563CC51-119B-4E1C-9130-87E3CD502F06}" dt="2026-01-27T07:19:26.183" v="110" actId="1076"/>
          <ac:picMkLst>
            <pc:docMk/>
            <pc:sldMk cId="0" sldId="265"/>
            <ac:picMk id="493" creationId="{00000000-0000-0000-0000-000000000000}"/>
          </ac:picMkLst>
        </pc:picChg>
        <pc:picChg chg="mod">
          <ac:chgData name="NGUYEN Tra My" userId="aa0a1903-3a84-45e7-95d1-5af152d837e1" providerId="ADAL" clId="{6563CC51-119B-4E1C-9130-87E3CD502F06}" dt="2026-01-27T07:19:23.475" v="109" actId="1076"/>
          <ac:picMkLst>
            <pc:docMk/>
            <pc:sldMk cId="0" sldId="265"/>
            <ac:picMk id="494" creationId="{00000000-0000-0000-0000-000000000000}"/>
          </ac:picMkLst>
        </pc:picChg>
        <pc:picChg chg="mod ord">
          <ac:chgData name="NGUYEN Tra My" userId="aa0a1903-3a84-45e7-95d1-5af152d837e1" providerId="ADAL" clId="{6563CC51-119B-4E1C-9130-87E3CD502F06}" dt="2026-01-27T07:24:08.973" v="165" actId="1076"/>
          <ac:picMkLst>
            <pc:docMk/>
            <pc:sldMk cId="0" sldId="265"/>
            <ac:picMk id="495" creationId="{00000000-0000-0000-0000-000000000000}"/>
          </ac:picMkLst>
        </pc:picChg>
        <pc:picChg chg="mod">
          <ac:chgData name="NGUYEN Tra My" userId="aa0a1903-3a84-45e7-95d1-5af152d837e1" providerId="ADAL" clId="{6563CC51-119B-4E1C-9130-87E3CD502F06}" dt="2026-01-27T07:19:11.701" v="106" actId="1076"/>
          <ac:picMkLst>
            <pc:docMk/>
            <pc:sldMk cId="0" sldId="265"/>
            <ac:picMk id="496" creationId="{00000000-0000-0000-0000-000000000000}"/>
          </ac:picMkLst>
        </pc:picChg>
      </pc:sldChg>
      <pc:sldChg chg="delSp modSp mod delAnim">
        <pc:chgData name="NGUYEN Tra My" userId="aa0a1903-3a84-45e7-95d1-5af152d837e1" providerId="ADAL" clId="{6563CC51-119B-4E1C-9130-87E3CD502F06}" dt="2026-01-27T08:20:28.352" v="188" actId="1076"/>
        <pc:sldMkLst>
          <pc:docMk/>
          <pc:sldMk cId="0" sldId="268"/>
        </pc:sldMkLst>
        <pc:spChg chg="del">
          <ac:chgData name="NGUYEN Tra My" userId="aa0a1903-3a84-45e7-95d1-5af152d837e1" providerId="ADAL" clId="{6563CC51-119B-4E1C-9130-87E3CD502F06}" dt="2026-01-27T08:20:16.318" v="182" actId="478"/>
          <ac:spMkLst>
            <pc:docMk/>
            <pc:sldMk cId="0" sldId="268"/>
            <ac:spMk id="521" creationId="{00000000-0000-0000-0000-000000000000}"/>
          </ac:spMkLst>
        </pc:spChg>
        <pc:spChg chg="del">
          <ac:chgData name="NGUYEN Tra My" userId="aa0a1903-3a84-45e7-95d1-5af152d837e1" providerId="ADAL" clId="{6563CC51-119B-4E1C-9130-87E3CD502F06}" dt="2026-01-27T08:20:23.483" v="186" actId="478"/>
          <ac:spMkLst>
            <pc:docMk/>
            <pc:sldMk cId="0" sldId="268"/>
            <ac:spMk id="522" creationId="{00000000-0000-0000-0000-000000000000}"/>
          </ac:spMkLst>
        </pc:spChg>
        <pc:picChg chg="mod">
          <ac:chgData name="NGUYEN Tra My" userId="aa0a1903-3a84-45e7-95d1-5af152d837e1" providerId="ADAL" clId="{6563CC51-119B-4E1C-9130-87E3CD502F06}" dt="2026-01-27T08:20:28.352" v="188" actId="1076"/>
          <ac:picMkLst>
            <pc:docMk/>
            <pc:sldMk cId="0" sldId="268"/>
            <ac:picMk id="519" creationId="{00000000-0000-0000-0000-000000000000}"/>
          </ac:picMkLst>
        </pc:picChg>
        <pc:picChg chg="del">
          <ac:chgData name="NGUYEN Tra My" userId="aa0a1903-3a84-45e7-95d1-5af152d837e1" providerId="ADAL" clId="{6563CC51-119B-4E1C-9130-87E3CD502F06}" dt="2026-01-27T07:51:04.163" v="180" actId="478"/>
          <ac:picMkLst>
            <pc:docMk/>
            <pc:sldMk cId="0" sldId="268"/>
            <ac:picMk id="520" creationId="{00000000-0000-0000-0000-000000000000}"/>
          </ac:picMkLst>
        </pc:picChg>
        <pc:picChg chg="mod">
          <ac:chgData name="NGUYEN Tra My" userId="aa0a1903-3a84-45e7-95d1-5af152d837e1" providerId="ADAL" clId="{6563CC51-119B-4E1C-9130-87E3CD502F06}" dt="2026-01-27T08:20:25.779" v="187" actId="1076"/>
          <ac:picMkLst>
            <pc:docMk/>
            <pc:sldMk cId="0" sldId="268"/>
            <ac:picMk id="523" creationId="{00000000-0000-0000-0000-000000000000}"/>
          </ac:picMkLst>
        </pc:picChg>
        <pc:picChg chg="mod">
          <ac:chgData name="NGUYEN Tra My" userId="aa0a1903-3a84-45e7-95d1-5af152d837e1" providerId="ADAL" clId="{6563CC51-119B-4E1C-9130-87E3CD502F06}" dt="2026-01-27T08:20:18.537" v="183" actId="1076"/>
          <ac:picMkLst>
            <pc:docMk/>
            <pc:sldMk cId="0" sldId="268"/>
            <ac:picMk id="524" creationId="{00000000-0000-0000-0000-000000000000}"/>
          </ac:picMkLst>
        </pc:picChg>
        <pc:picChg chg="mod">
          <ac:chgData name="NGUYEN Tra My" userId="aa0a1903-3a84-45e7-95d1-5af152d837e1" providerId="ADAL" clId="{6563CC51-119B-4E1C-9130-87E3CD502F06}" dt="2026-01-27T08:20:21.459" v="185" actId="1076"/>
          <ac:picMkLst>
            <pc:docMk/>
            <pc:sldMk cId="0" sldId="268"/>
            <ac:picMk id="528" creationId="{00000000-0000-0000-0000-000000000000}"/>
          </ac:picMkLst>
        </pc:picChg>
      </pc:sldChg>
      <pc:sldChg chg="addSp delSp modSp mod">
        <pc:chgData name="NGUYEN Tra My" userId="aa0a1903-3a84-45e7-95d1-5af152d837e1" providerId="ADAL" clId="{6563CC51-119B-4E1C-9130-87E3CD502F06}" dt="2026-01-27T07:46:37.392" v="179" actId="1076"/>
        <pc:sldMkLst>
          <pc:docMk/>
          <pc:sldMk cId="0" sldId="269"/>
        </pc:sldMkLst>
        <pc:spChg chg="mod">
          <ac:chgData name="NGUYEN Tra My" userId="aa0a1903-3a84-45e7-95d1-5af152d837e1" providerId="ADAL" clId="{6563CC51-119B-4E1C-9130-87E3CD502F06}" dt="2026-01-27T07:24:26.925" v="168"/>
          <ac:spMkLst>
            <pc:docMk/>
            <pc:sldMk cId="0" sldId="269"/>
            <ac:spMk id="5" creationId="{61E778FF-5B5B-8996-7D82-13C476C2CC1A}"/>
          </ac:spMkLst>
        </pc:spChg>
        <pc:spChg chg="mod">
          <ac:chgData name="NGUYEN Tra My" userId="aa0a1903-3a84-45e7-95d1-5af152d837e1" providerId="ADAL" clId="{6563CC51-119B-4E1C-9130-87E3CD502F06}" dt="2026-01-27T07:24:26.925" v="168"/>
          <ac:spMkLst>
            <pc:docMk/>
            <pc:sldMk cId="0" sldId="269"/>
            <ac:spMk id="6" creationId="{334BAF57-D6BA-E1F8-6BFB-A6BCF6523B60}"/>
          </ac:spMkLst>
        </pc:spChg>
        <pc:spChg chg="mod">
          <ac:chgData name="NGUYEN Tra My" userId="aa0a1903-3a84-45e7-95d1-5af152d837e1" providerId="ADAL" clId="{6563CC51-119B-4E1C-9130-87E3CD502F06}" dt="2026-01-27T07:24:26.925" v="168"/>
          <ac:spMkLst>
            <pc:docMk/>
            <pc:sldMk cId="0" sldId="269"/>
            <ac:spMk id="7" creationId="{D5AE739C-9CA5-72E2-BF5D-0C2C87833621}"/>
          </ac:spMkLst>
        </pc:spChg>
        <pc:spChg chg="mod">
          <ac:chgData name="NGUYEN Tra My" userId="aa0a1903-3a84-45e7-95d1-5af152d837e1" providerId="ADAL" clId="{6563CC51-119B-4E1C-9130-87E3CD502F06}" dt="2026-01-27T07:24:26.925" v="168"/>
          <ac:spMkLst>
            <pc:docMk/>
            <pc:sldMk cId="0" sldId="269"/>
            <ac:spMk id="8" creationId="{F14D2F9B-9C53-8CB4-AFCB-DFD0054299D4}"/>
          </ac:spMkLst>
        </pc:spChg>
        <pc:spChg chg="mod">
          <ac:chgData name="NGUYEN Tra My" userId="aa0a1903-3a84-45e7-95d1-5af152d837e1" providerId="ADAL" clId="{6563CC51-119B-4E1C-9130-87E3CD502F06}" dt="2026-01-27T07:24:26.925" v="168"/>
          <ac:spMkLst>
            <pc:docMk/>
            <pc:sldMk cId="0" sldId="269"/>
            <ac:spMk id="9" creationId="{3DA04E8C-C35D-1E63-06E4-54A44C73E553}"/>
          </ac:spMkLst>
        </pc:spChg>
        <pc:spChg chg="mod">
          <ac:chgData name="NGUYEN Tra My" userId="aa0a1903-3a84-45e7-95d1-5af152d837e1" providerId="ADAL" clId="{6563CC51-119B-4E1C-9130-87E3CD502F06}" dt="2026-01-27T07:24:26.925" v="168"/>
          <ac:spMkLst>
            <pc:docMk/>
            <pc:sldMk cId="0" sldId="269"/>
            <ac:spMk id="10" creationId="{26CD4684-2979-A21F-1C6C-9E9E4FD21535}"/>
          </ac:spMkLst>
        </pc:spChg>
        <pc:spChg chg="mod">
          <ac:chgData name="NGUYEN Tra My" userId="aa0a1903-3a84-45e7-95d1-5af152d837e1" providerId="ADAL" clId="{6563CC51-119B-4E1C-9130-87E3CD502F06}" dt="2026-01-27T07:24:26.925" v="168"/>
          <ac:spMkLst>
            <pc:docMk/>
            <pc:sldMk cId="0" sldId="269"/>
            <ac:spMk id="11" creationId="{8F286ED4-143B-7DFC-70C6-FE7BF85B4152}"/>
          </ac:spMkLst>
        </pc:spChg>
        <pc:spChg chg="mod">
          <ac:chgData name="NGUYEN Tra My" userId="aa0a1903-3a84-45e7-95d1-5af152d837e1" providerId="ADAL" clId="{6563CC51-119B-4E1C-9130-87E3CD502F06}" dt="2026-01-27T07:24:26.925" v="168"/>
          <ac:spMkLst>
            <pc:docMk/>
            <pc:sldMk cId="0" sldId="269"/>
            <ac:spMk id="12" creationId="{A57CB5F5-4CF4-5EB1-653B-C68F04C7C853}"/>
          </ac:spMkLst>
        </pc:spChg>
        <pc:spChg chg="mod">
          <ac:chgData name="NGUYEN Tra My" userId="aa0a1903-3a84-45e7-95d1-5af152d837e1" providerId="ADAL" clId="{6563CC51-119B-4E1C-9130-87E3CD502F06}" dt="2026-01-27T07:46:37.392" v="179" actId="1076"/>
          <ac:spMkLst>
            <pc:docMk/>
            <pc:sldMk cId="0" sldId="269"/>
            <ac:spMk id="538" creationId="{00000000-0000-0000-0000-000000000000}"/>
          </ac:spMkLst>
        </pc:spChg>
        <pc:spChg chg="mod">
          <ac:chgData name="NGUYEN Tra My" userId="aa0a1903-3a84-45e7-95d1-5af152d837e1" providerId="ADAL" clId="{6563CC51-119B-4E1C-9130-87E3CD502F06}" dt="2026-01-27T07:23:11.914" v="160" actId="1076"/>
          <ac:spMkLst>
            <pc:docMk/>
            <pc:sldMk cId="0" sldId="269"/>
            <ac:spMk id="539" creationId="{00000000-0000-0000-0000-000000000000}"/>
          </ac:spMkLst>
        </pc:spChg>
        <pc:spChg chg="mod">
          <ac:chgData name="NGUYEN Tra My" userId="aa0a1903-3a84-45e7-95d1-5af152d837e1" providerId="ADAL" clId="{6563CC51-119B-4E1C-9130-87E3CD502F06}" dt="2026-01-27T07:24:54.365" v="174" actId="14100"/>
          <ac:spMkLst>
            <pc:docMk/>
            <pc:sldMk cId="0" sldId="269"/>
            <ac:spMk id="544" creationId="{00000000-0000-0000-0000-000000000000}"/>
          </ac:spMkLst>
        </pc:spChg>
        <pc:spChg chg="mod">
          <ac:chgData name="NGUYEN Tra My" userId="aa0a1903-3a84-45e7-95d1-5af152d837e1" providerId="ADAL" clId="{6563CC51-119B-4E1C-9130-87E3CD502F06}" dt="2026-01-27T07:24:59.874" v="175" actId="1076"/>
          <ac:spMkLst>
            <pc:docMk/>
            <pc:sldMk cId="0" sldId="269"/>
            <ac:spMk id="548" creationId="{00000000-0000-0000-0000-000000000000}"/>
          </ac:spMkLst>
        </pc:spChg>
        <pc:grpChg chg="add mod ord">
          <ac:chgData name="NGUYEN Tra My" userId="aa0a1903-3a84-45e7-95d1-5af152d837e1" providerId="ADAL" clId="{6563CC51-119B-4E1C-9130-87E3CD502F06}" dt="2026-01-27T07:24:40.427" v="171" actId="167"/>
          <ac:grpSpMkLst>
            <pc:docMk/>
            <pc:sldMk cId="0" sldId="269"/>
            <ac:grpSpMk id="3" creationId="{1824C77A-CC28-3367-BF79-9B1F0526EFD9}"/>
          </ac:grpSpMkLst>
        </pc:grpChg>
        <pc:picChg chg="add del mod ord">
          <ac:chgData name="NGUYEN Tra My" userId="aa0a1903-3a84-45e7-95d1-5af152d837e1" providerId="ADAL" clId="{6563CC51-119B-4E1C-9130-87E3CD502F06}" dt="2026-01-27T07:23:17.490" v="161" actId="478"/>
          <ac:picMkLst>
            <pc:docMk/>
            <pc:sldMk cId="0" sldId="269"/>
            <ac:picMk id="2" creationId="{8C65B2D8-8135-34A9-EBF5-1FD47D2D3819}"/>
          </ac:picMkLst>
        </pc:picChg>
        <pc:picChg chg="mod ord">
          <ac:chgData name="NGUYEN Tra My" userId="aa0a1903-3a84-45e7-95d1-5af152d837e1" providerId="ADAL" clId="{6563CC51-119B-4E1C-9130-87E3CD502F06}" dt="2026-01-27T07:24:31.064" v="169" actId="167"/>
          <ac:picMkLst>
            <pc:docMk/>
            <pc:sldMk cId="0" sldId="269"/>
            <ac:picMk id="4" creationId="{88416C2A-9D0E-AA1D-A91B-E11B09E0A437}"/>
          </ac:picMkLst>
        </pc:picChg>
        <pc:picChg chg="del">
          <ac:chgData name="NGUYEN Tra My" userId="aa0a1903-3a84-45e7-95d1-5af152d837e1" providerId="ADAL" clId="{6563CC51-119B-4E1C-9130-87E3CD502F06}" dt="2026-01-27T07:22:40.156" v="155" actId="478"/>
          <ac:picMkLst>
            <pc:docMk/>
            <pc:sldMk cId="0" sldId="269"/>
            <ac:picMk id="534" creationId="{00000000-0000-0000-0000-000000000000}"/>
          </ac:picMkLst>
        </pc:picChg>
        <pc:picChg chg="mod">
          <ac:chgData name="NGUYEN Tra My" userId="aa0a1903-3a84-45e7-95d1-5af152d837e1" providerId="ADAL" clId="{6563CC51-119B-4E1C-9130-87E3CD502F06}" dt="2026-01-27T07:46:33.435" v="178" actId="1076"/>
          <ac:picMkLst>
            <pc:docMk/>
            <pc:sldMk cId="0" sldId="269"/>
            <ac:picMk id="535" creationId="{00000000-0000-0000-0000-000000000000}"/>
          </ac:picMkLst>
        </pc:picChg>
      </pc:sldChg>
      <pc:sldChg chg="addSp delSp modSp mod delAnim">
        <pc:chgData name="NGUYEN Tra My" userId="aa0a1903-3a84-45e7-95d1-5af152d837e1" providerId="ADAL" clId="{6563CC51-119B-4E1C-9130-87E3CD502F06}" dt="2026-01-27T08:24:16.489" v="205" actId="1076"/>
        <pc:sldMkLst>
          <pc:docMk/>
          <pc:sldMk cId="0" sldId="272"/>
        </pc:sldMkLst>
        <pc:spChg chg="mod">
          <ac:chgData name="NGUYEN Tra My" userId="aa0a1903-3a84-45e7-95d1-5af152d837e1" providerId="ADAL" clId="{6563CC51-119B-4E1C-9130-87E3CD502F06}" dt="2026-01-27T08:24:16.489" v="205" actId="1076"/>
          <ac:spMkLst>
            <pc:docMk/>
            <pc:sldMk cId="0" sldId="272"/>
            <ac:spMk id="588" creationId="{00000000-0000-0000-0000-000000000000}"/>
          </ac:spMkLst>
        </pc:spChg>
        <pc:picChg chg="add mod ord">
          <ac:chgData name="NGUYEN Tra My" userId="aa0a1903-3a84-45e7-95d1-5af152d837e1" providerId="ADAL" clId="{6563CC51-119B-4E1C-9130-87E3CD502F06}" dt="2026-01-27T08:21:47.298" v="197" actId="1076"/>
          <ac:picMkLst>
            <pc:docMk/>
            <pc:sldMk cId="0" sldId="272"/>
            <ac:picMk id="2" creationId="{77B19F86-2150-0423-B982-98B7E3049229}"/>
          </ac:picMkLst>
        </pc:picChg>
        <pc:picChg chg="del">
          <ac:chgData name="NGUYEN Tra My" userId="aa0a1903-3a84-45e7-95d1-5af152d837e1" providerId="ADAL" clId="{6563CC51-119B-4E1C-9130-87E3CD502F06}" dt="2026-01-27T08:21:03.470" v="189" actId="478"/>
          <ac:picMkLst>
            <pc:docMk/>
            <pc:sldMk cId="0" sldId="272"/>
            <ac:picMk id="585" creationId="{00000000-0000-0000-0000-000000000000}"/>
          </ac:picMkLst>
        </pc:picChg>
        <pc:picChg chg="mod">
          <ac:chgData name="NGUYEN Tra My" userId="aa0a1903-3a84-45e7-95d1-5af152d837e1" providerId="ADAL" clId="{6563CC51-119B-4E1C-9130-87E3CD502F06}" dt="2026-01-27T08:21:45.194" v="196" actId="1076"/>
          <ac:picMkLst>
            <pc:docMk/>
            <pc:sldMk cId="0" sldId="272"/>
            <ac:picMk id="586" creationId="{00000000-0000-0000-0000-000000000000}"/>
          </ac:picMkLst>
        </pc:picChg>
        <pc:picChg chg="del">
          <ac:chgData name="NGUYEN Tra My" userId="aa0a1903-3a84-45e7-95d1-5af152d837e1" providerId="ADAL" clId="{6563CC51-119B-4E1C-9130-87E3CD502F06}" dt="2026-01-27T08:21:58.043" v="199" actId="478"/>
          <ac:picMkLst>
            <pc:docMk/>
            <pc:sldMk cId="0" sldId="272"/>
            <ac:picMk id="589" creationId="{00000000-0000-0000-0000-000000000000}"/>
          </ac:picMkLst>
        </pc:picChg>
        <pc:picChg chg="del">
          <ac:chgData name="NGUYEN Tra My" userId="aa0a1903-3a84-45e7-95d1-5af152d837e1" providerId="ADAL" clId="{6563CC51-119B-4E1C-9130-87E3CD502F06}" dt="2026-01-27T08:22:00.230" v="200" actId="478"/>
          <ac:picMkLst>
            <pc:docMk/>
            <pc:sldMk cId="0" sldId="272"/>
            <ac:picMk id="590" creationId="{00000000-0000-0000-0000-000000000000}"/>
          </ac:picMkLst>
        </pc:picChg>
        <pc:picChg chg="del">
          <ac:chgData name="NGUYEN Tra My" userId="aa0a1903-3a84-45e7-95d1-5af152d837e1" providerId="ADAL" clId="{6563CC51-119B-4E1C-9130-87E3CD502F06}" dt="2026-01-27T08:22:05.523" v="202" actId="478"/>
          <ac:picMkLst>
            <pc:docMk/>
            <pc:sldMk cId="0" sldId="272"/>
            <ac:picMk id="591" creationId="{00000000-0000-0000-0000-000000000000}"/>
          </ac:picMkLst>
        </pc:picChg>
        <pc:picChg chg="del">
          <ac:chgData name="NGUYEN Tra My" userId="aa0a1903-3a84-45e7-95d1-5af152d837e1" providerId="ADAL" clId="{6563CC51-119B-4E1C-9130-87E3CD502F06}" dt="2026-01-27T08:21:55.720" v="198" actId="478"/>
          <ac:picMkLst>
            <pc:docMk/>
            <pc:sldMk cId="0" sldId="272"/>
            <ac:picMk id="592" creationId="{00000000-0000-0000-0000-000000000000}"/>
          </ac:picMkLst>
        </pc:picChg>
        <pc:picChg chg="del">
          <ac:chgData name="NGUYEN Tra My" userId="aa0a1903-3a84-45e7-95d1-5af152d837e1" providerId="ADAL" clId="{6563CC51-119B-4E1C-9130-87E3CD502F06}" dt="2026-01-27T08:22:08.427" v="204" actId="478"/>
          <ac:picMkLst>
            <pc:docMk/>
            <pc:sldMk cId="0" sldId="272"/>
            <ac:picMk id="593" creationId="{00000000-0000-0000-0000-000000000000}"/>
          </ac:picMkLst>
        </pc:picChg>
        <pc:picChg chg="del">
          <ac:chgData name="NGUYEN Tra My" userId="aa0a1903-3a84-45e7-95d1-5af152d837e1" providerId="ADAL" clId="{6563CC51-119B-4E1C-9130-87E3CD502F06}" dt="2026-01-27T08:22:06.936" v="203" actId="478"/>
          <ac:picMkLst>
            <pc:docMk/>
            <pc:sldMk cId="0" sldId="272"/>
            <ac:picMk id="594" creationId="{00000000-0000-0000-0000-000000000000}"/>
          </ac:picMkLst>
        </pc:picChg>
        <pc:picChg chg="del">
          <ac:chgData name="NGUYEN Tra My" userId="aa0a1903-3a84-45e7-95d1-5af152d837e1" providerId="ADAL" clId="{6563CC51-119B-4E1C-9130-87E3CD502F06}" dt="2026-01-27T08:22:03.111" v="201" actId="478"/>
          <ac:picMkLst>
            <pc:docMk/>
            <pc:sldMk cId="0" sldId="272"/>
            <ac:picMk id="595" creationId="{00000000-0000-0000-0000-000000000000}"/>
          </ac:picMkLst>
        </pc:picChg>
      </pc:sldChg>
      <pc:sldChg chg="addSp delSp modSp mod">
        <pc:chgData name="NGUYEN Tra My" userId="aa0a1903-3a84-45e7-95d1-5af152d837e1" providerId="ADAL" clId="{6563CC51-119B-4E1C-9130-87E3CD502F06}" dt="2026-01-27T08:26:51.315" v="219" actId="14100"/>
        <pc:sldMkLst>
          <pc:docMk/>
          <pc:sldMk cId="0" sldId="273"/>
        </pc:sldMkLst>
        <pc:spChg chg="mod">
          <ac:chgData name="NGUYEN Tra My" userId="aa0a1903-3a84-45e7-95d1-5af152d837e1" providerId="ADAL" clId="{6563CC51-119B-4E1C-9130-87E3CD502F06}" dt="2026-01-27T08:26:46.592" v="218" actId="1076"/>
          <ac:spMkLst>
            <pc:docMk/>
            <pc:sldMk cId="0" sldId="273"/>
            <ac:spMk id="602" creationId="{00000000-0000-0000-0000-000000000000}"/>
          </ac:spMkLst>
        </pc:spChg>
        <pc:spChg chg="mod">
          <ac:chgData name="NGUYEN Tra My" userId="aa0a1903-3a84-45e7-95d1-5af152d837e1" providerId="ADAL" clId="{6563CC51-119B-4E1C-9130-87E3CD502F06}" dt="2026-01-27T08:26:12.651" v="210" actId="1076"/>
          <ac:spMkLst>
            <pc:docMk/>
            <pc:sldMk cId="0" sldId="273"/>
            <ac:spMk id="604" creationId="{00000000-0000-0000-0000-000000000000}"/>
          </ac:spMkLst>
        </pc:spChg>
        <pc:spChg chg="mod">
          <ac:chgData name="NGUYEN Tra My" userId="aa0a1903-3a84-45e7-95d1-5af152d837e1" providerId="ADAL" clId="{6563CC51-119B-4E1C-9130-87E3CD502F06}" dt="2026-01-27T08:26:21.625" v="211" actId="1076"/>
          <ac:spMkLst>
            <pc:docMk/>
            <pc:sldMk cId="0" sldId="273"/>
            <ac:spMk id="606" creationId="{00000000-0000-0000-0000-000000000000}"/>
          </ac:spMkLst>
        </pc:spChg>
        <pc:picChg chg="add mod ord">
          <ac:chgData name="NGUYEN Tra My" userId="aa0a1903-3a84-45e7-95d1-5af152d837e1" providerId="ADAL" clId="{6563CC51-119B-4E1C-9130-87E3CD502F06}" dt="2026-01-27T08:26:08.316" v="209" actId="1076"/>
          <ac:picMkLst>
            <pc:docMk/>
            <pc:sldMk cId="0" sldId="273"/>
            <ac:picMk id="2" creationId="{D9E14E91-B3E6-4B3B-FECD-2940D1AA3C8D}"/>
          </ac:picMkLst>
        </pc:picChg>
        <pc:picChg chg="del">
          <ac:chgData name="NGUYEN Tra My" userId="aa0a1903-3a84-45e7-95d1-5af152d837e1" providerId="ADAL" clId="{6563CC51-119B-4E1C-9130-87E3CD502F06}" dt="2026-01-27T08:25:55.359" v="207" actId="478"/>
          <ac:picMkLst>
            <pc:docMk/>
            <pc:sldMk cId="0" sldId="273"/>
            <ac:picMk id="601" creationId="{00000000-0000-0000-0000-000000000000}"/>
          </ac:picMkLst>
        </pc:picChg>
        <pc:picChg chg="mod">
          <ac:chgData name="NGUYEN Tra My" userId="aa0a1903-3a84-45e7-95d1-5af152d837e1" providerId="ADAL" clId="{6563CC51-119B-4E1C-9130-87E3CD502F06}" dt="2026-01-27T08:26:21.625" v="211" actId="1076"/>
          <ac:picMkLst>
            <pc:docMk/>
            <pc:sldMk cId="0" sldId="273"/>
            <ac:picMk id="605" creationId="{00000000-0000-0000-0000-000000000000}"/>
          </ac:picMkLst>
        </pc:picChg>
        <pc:picChg chg="mod">
          <ac:chgData name="NGUYEN Tra My" userId="aa0a1903-3a84-45e7-95d1-5af152d837e1" providerId="ADAL" clId="{6563CC51-119B-4E1C-9130-87E3CD502F06}" dt="2026-01-27T08:26:32.016" v="215" actId="1076"/>
          <ac:picMkLst>
            <pc:docMk/>
            <pc:sldMk cId="0" sldId="273"/>
            <ac:picMk id="607" creationId="{00000000-0000-0000-0000-000000000000}"/>
          </ac:picMkLst>
        </pc:picChg>
        <pc:picChg chg="mod">
          <ac:chgData name="NGUYEN Tra My" userId="aa0a1903-3a84-45e7-95d1-5af152d837e1" providerId="ADAL" clId="{6563CC51-119B-4E1C-9130-87E3CD502F06}" dt="2026-01-27T08:26:23.972" v="212" actId="1076"/>
          <ac:picMkLst>
            <pc:docMk/>
            <pc:sldMk cId="0" sldId="273"/>
            <ac:picMk id="608" creationId="{00000000-0000-0000-0000-000000000000}"/>
          </ac:picMkLst>
        </pc:picChg>
        <pc:picChg chg="mod">
          <ac:chgData name="NGUYEN Tra My" userId="aa0a1903-3a84-45e7-95d1-5af152d837e1" providerId="ADAL" clId="{6563CC51-119B-4E1C-9130-87E3CD502F06}" dt="2026-01-27T08:26:26.672" v="213" actId="1076"/>
          <ac:picMkLst>
            <pc:docMk/>
            <pc:sldMk cId="0" sldId="273"/>
            <ac:picMk id="609" creationId="{00000000-0000-0000-0000-000000000000}"/>
          </ac:picMkLst>
        </pc:picChg>
        <pc:picChg chg="mod">
          <ac:chgData name="NGUYEN Tra My" userId="aa0a1903-3a84-45e7-95d1-5af152d837e1" providerId="ADAL" clId="{6563CC51-119B-4E1C-9130-87E3CD502F06}" dt="2026-01-27T08:26:33.718" v="216" actId="1076"/>
          <ac:picMkLst>
            <pc:docMk/>
            <pc:sldMk cId="0" sldId="273"/>
            <ac:picMk id="610" creationId="{00000000-0000-0000-0000-000000000000}"/>
          </ac:picMkLst>
        </pc:picChg>
        <pc:cxnChg chg="mod">
          <ac:chgData name="NGUYEN Tra My" userId="aa0a1903-3a84-45e7-95d1-5af152d837e1" providerId="ADAL" clId="{6563CC51-119B-4E1C-9130-87E3CD502F06}" dt="2026-01-27T08:26:51.315" v="219" actId="14100"/>
          <ac:cxnSpMkLst>
            <pc:docMk/>
            <pc:sldMk cId="0" sldId="273"/>
            <ac:cxnSpMk id="603" creationId="{00000000-0000-0000-0000-000000000000}"/>
          </ac:cxnSpMkLst>
        </pc:cxnChg>
      </pc:sldChg>
      <pc:sldChg chg="addSp delSp modSp mod">
        <pc:chgData name="NGUYEN Tra My" userId="aa0a1903-3a84-45e7-95d1-5af152d837e1" providerId="ADAL" clId="{6563CC51-119B-4E1C-9130-87E3CD502F06}" dt="2026-01-27T07:13:30.547" v="41" actId="1076"/>
        <pc:sldMkLst>
          <pc:docMk/>
          <pc:sldMk cId="831483626" sldId="328"/>
        </pc:sldMkLst>
        <pc:picChg chg="del">
          <ac:chgData name="NGUYEN Tra My" userId="aa0a1903-3a84-45e7-95d1-5af152d837e1" providerId="ADAL" clId="{6563CC51-119B-4E1C-9130-87E3CD502F06}" dt="2026-01-27T07:13:00.697" v="28" actId="478"/>
          <ac:picMkLst>
            <pc:docMk/>
            <pc:sldMk cId="831483626" sldId="328"/>
            <ac:picMk id="2" creationId="{4FEC4B71-E0CC-46C0-E2B8-64ADABEA0E78}"/>
          </ac:picMkLst>
        </pc:picChg>
        <pc:picChg chg="add mod ord">
          <ac:chgData name="NGUYEN Tra My" userId="aa0a1903-3a84-45e7-95d1-5af152d837e1" providerId="ADAL" clId="{6563CC51-119B-4E1C-9130-87E3CD502F06}" dt="2026-01-27T07:13:18.864" v="38" actId="1076"/>
          <ac:picMkLst>
            <pc:docMk/>
            <pc:sldMk cId="831483626" sldId="328"/>
            <ac:picMk id="4" creationId="{7D884C0E-6BC7-45A0-D121-D83CAB3CE23E}"/>
          </ac:picMkLst>
        </pc:picChg>
        <pc:picChg chg="mod">
          <ac:chgData name="NGUYEN Tra My" userId="aa0a1903-3a84-45e7-95d1-5af152d837e1" providerId="ADAL" clId="{6563CC51-119B-4E1C-9130-87E3CD502F06}" dt="2026-01-27T07:13:25.497" v="40" actId="1076"/>
          <ac:picMkLst>
            <pc:docMk/>
            <pc:sldMk cId="831483626" sldId="328"/>
            <ac:picMk id="411" creationId="{0ED852E6-C70A-7FAF-462F-66656D1072C4}"/>
          </ac:picMkLst>
        </pc:picChg>
        <pc:picChg chg="mod">
          <ac:chgData name="NGUYEN Tra My" userId="aa0a1903-3a84-45e7-95d1-5af152d837e1" providerId="ADAL" clId="{6563CC51-119B-4E1C-9130-87E3CD502F06}" dt="2026-01-27T07:13:09.187" v="34" actId="1076"/>
          <ac:picMkLst>
            <pc:docMk/>
            <pc:sldMk cId="831483626" sldId="328"/>
            <ac:picMk id="412" creationId="{469BCE81-6762-3C48-1CA1-1CEB7F55FAFE}"/>
          </ac:picMkLst>
        </pc:picChg>
        <pc:picChg chg="mod">
          <ac:chgData name="NGUYEN Tra My" userId="aa0a1903-3a84-45e7-95d1-5af152d837e1" providerId="ADAL" clId="{6563CC51-119B-4E1C-9130-87E3CD502F06}" dt="2026-01-27T07:13:30.547" v="41" actId="1076"/>
          <ac:picMkLst>
            <pc:docMk/>
            <pc:sldMk cId="831483626" sldId="328"/>
            <ac:picMk id="413" creationId="{29F8040E-F8AC-A7A4-99B5-B26953813855}"/>
          </ac:picMkLst>
        </pc:picChg>
        <pc:picChg chg="mod">
          <ac:chgData name="NGUYEN Tra My" userId="aa0a1903-3a84-45e7-95d1-5af152d837e1" providerId="ADAL" clId="{6563CC51-119B-4E1C-9130-87E3CD502F06}" dt="2026-01-27T07:13:07.238" v="33" actId="1076"/>
          <ac:picMkLst>
            <pc:docMk/>
            <pc:sldMk cId="831483626" sldId="328"/>
            <ac:picMk id="414" creationId="{1A360294-516D-16F8-41F6-52431091A33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alt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03073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今日は</a:t>
            </a:r>
            <a:r>
              <a:rPr lang="ja-JP" b="0" strike="noStrike"/>
              <a:t>日本の方言について見ていきま</a:t>
            </a:r>
            <a:r>
              <a:rPr lang="ja-JP" b="0" u="none" strike="noStrike"/>
              <a:t>しょう。</a:t>
            </a:r>
            <a:r>
              <a:rPr lang="ja-JP"/>
              <a:t>▼</a:t>
            </a:r>
            <a:endParaRPr/>
          </a:p>
          <a:p>
            <a:pPr marL="0" lvl="0" indent="0" algn="l" rtl="0">
              <a:spcBef>
                <a:spcPts val="0"/>
              </a:spcBef>
              <a:spcAft>
                <a:spcPts val="0"/>
              </a:spcAft>
              <a:buClr>
                <a:schemeClr val="dk1"/>
              </a:buClr>
              <a:buSzPts val="1200"/>
              <a:buFont typeface="Arial"/>
              <a:buNone/>
            </a:pPr>
            <a:endParaRPr/>
          </a:p>
          <a:p>
            <a:pPr marL="0" lvl="0" indent="0" algn="l" rtl="0">
              <a:lnSpc>
                <a:spcPct val="115000"/>
              </a:lnSpc>
              <a:spcBef>
                <a:spcPts val="0"/>
              </a:spcBef>
              <a:spcAft>
                <a:spcPts val="0"/>
              </a:spcAft>
              <a:buClr>
                <a:schemeClr val="dk1"/>
              </a:buClr>
              <a:buSzPts val="1100"/>
              <a:buFont typeface="Arial"/>
              <a:buNone/>
            </a:pPr>
            <a:r>
              <a:rPr lang="ja-JP"/>
              <a:t>Hôm nay chúng ta sẽ cùng tìm hiểu về “phương ngữ” (tiếng địa phương) trong tiếng Nhật.▼</a:t>
            </a:r>
            <a:endParaRPr/>
          </a:p>
          <a:p>
            <a:pPr marL="0" lvl="0" indent="0" algn="l" rtl="0">
              <a:spcBef>
                <a:spcPts val="0"/>
              </a:spcBef>
              <a:spcAft>
                <a:spcPts val="0"/>
              </a:spcAft>
              <a:buClr>
                <a:schemeClr val="dk1"/>
              </a:buClr>
              <a:buSzPts val="1200"/>
              <a:buFont typeface="Arial"/>
              <a:buNone/>
            </a:pPr>
            <a:endParaRPr/>
          </a:p>
        </p:txBody>
      </p:sp>
      <p:sp>
        <p:nvSpPr>
          <p:cNvPr id="381" name="Google Shape;3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92611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問題４）</a:t>
            </a:r>
            <a:r>
              <a:rPr lang="ja-JP" b="0" i="0">
                <a:solidFill>
                  <a:srgbClr val="222222"/>
                </a:solidFill>
                <a:latin typeface="Arial"/>
                <a:ea typeface="Arial"/>
                <a:cs typeface="Arial"/>
                <a:sym typeface="Arial"/>
              </a:rPr>
              <a:t>日本人の中には、東京の言葉がわからない人もいます。</a:t>
            </a:r>
            <a:r>
              <a:rPr lang="ja-JP" b="0"/>
              <a:t>▼</a:t>
            </a:r>
            <a:endParaRPr b="0"/>
          </a:p>
          <a:p>
            <a:pPr marL="0" lvl="0" indent="0" algn="l" rtl="0">
              <a:spcBef>
                <a:spcPts val="0"/>
              </a:spcBef>
              <a:spcAft>
                <a:spcPts val="0"/>
              </a:spcAft>
              <a:buClr>
                <a:schemeClr val="dk1"/>
              </a:buClr>
              <a:buSzPts val="1200"/>
              <a:buFont typeface="Arial"/>
              <a:buNone/>
            </a:pPr>
            <a:r>
              <a:rPr lang="ja-JP" b="0"/>
              <a:t>×▼</a:t>
            </a:r>
            <a:endParaRPr b="0"/>
          </a:p>
          <a:p>
            <a:pPr marL="0" lvl="0" indent="0" algn="l" rtl="0">
              <a:spcBef>
                <a:spcPts val="0"/>
              </a:spcBef>
              <a:spcAft>
                <a:spcPts val="0"/>
              </a:spcAft>
              <a:buClr>
                <a:schemeClr val="dk1"/>
              </a:buClr>
              <a:buSzPts val="1200"/>
              <a:buFont typeface="Arial"/>
              <a:buNone/>
            </a:pPr>
            <a:endParaRPr lang="vi-VN" b="0"/>
          </a:p>
          <a:p>
            <a:pPr marL="0" lvl="0" indent="0" algn="l" rtl="0">
              <a:spcBef>
                <a:spcPts val="0"/>
              </a:spcBef>
              <a:spcAft>
                <a:spcPts val="0"/>
              </a:spcAft>
              <a:buClr>
                <a:schemeClr val="dk1"/>
              </a:buClr>
              <a:buSzPts val="1200"/>
              <a:buFont typeface="Arial"/>
              <a:buNone/>
            </a:pPr>
            <a:r>
              <a:rPr lang="vi-VN" b="0"/>
              <a:t>Câu 4) Cũng có người Nhật Bản không hiểu từ ngữ của Tokyo. </a:t>
            </a:r>
            <a:r>
              <a:rPr lang="ja-JP" altLang="ja-JP" b="0"/>
              <a:t>▼</a:t>
            </a:r>
            <a:endParaRPr lang="vi-VN" altLang="ja-JP" b="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vi-VN" altLang="ja-JP" b="0"/>
              <a:t>×▼</a:t>
            </a:r>
          </a:p>
          <a:p>
            <a:pPr marL="0" lvl="0" indent="0" algn="l" rtl="0">
              <a:spcBef>
                <a:spcPts val="0"/>
              </a:spcBef>
              <a:spcAft>
                <a:spcPts val="0"/>
              </a:spcAft>
              <a:buClr>
                <a:schemeClr val="dk1"/>
              </a:buClr>
              <a:buSzPts val="1200"/>
              <a:buFont typeface="Arial"/>
              <a:buNone/>
            </a:pPr>
            <a:endParaRPr/>
          </a:p>
        </p:txBody>
      </p:sp>
      <p:sp>
        <p:nvSpPr>
          <p:cNvPr id="486" name="Google Shape;4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0713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問題５）お年寄りより若い人のほうがよく方言を使います。▼</a:t>
            </a:r>
            <a:endParaRPr b="0"/>
          </a:p>
          <a:p>
            <a:pPr marL="0" lvl="0" indent="0" algn="l" rtl="0">
              <a:spcBef>
                <a:spcPts val="0"/>
              </a:spcBef>
              <a:spcAft>
                <a:spcPts val="0"/>
              </a:spcAft>
              <a:buClr>
                <a:schemeClr val="dk1"/>
              </a:buClr>
              <a:buSzPts val="1200"/>
              <a:buFont typeface="Arial"/>
              <a:buNone/>
            </a:pPr>
            <a:r>
              <a:rPr lang="ja-JP" b="0"/>
              <a:t>×▼</a:t>
            </a:r>
            <a:endParaRPr b="0"/>
          </a:p>
          <a:p>
            <a:pPr marL="0" lvl="0" indent="0" algn="l" rtl="0">
              <a:spcBef>
                <a:spcPts val="0"/>
              </a:spcBef>
              <a:spcAft>
                <a:spcPts val="0"/>
              </a:spcAft>
              <a:buClr>
                <a:schemeClr val="dk1"/>
              </a:buClr>
              <a:buSzPts val="1200"/>
              <a:buFont typeface="Arial"/>
              <a:buNone/>
            </a:pPr>
            <a:endParaRPr b="0"/>
          </a:p>
          <a:p>
            <a:pPr marL="0" lvl="0" indent="0" algn="l" rtl="0">
              <a:lnSpc>
                <a:spcPct val="115000"/>
              </a:lnSpc>
              <a:spcBef>
                <a:spcPts val="0"/>
              </a:spcBef>
              <a:spcAft>
                <a:spcPts val="0"/>
              </a:spcAft>
              <a:buClr>
                <a:schemeClr val="dk1"/>
              </a:buClr>
              <a:buSzPts val="1100"/>
              <a:buFont typeface="Arial"/>
              <a:buNone/>
            </a:pPr>
            <a:r>
              <a:rPr lang="vi-VN" altLang="ja-JP" b="0"/>
              <a:t>Câu 5) </a:t>
            </a:r>
            <a:r>
              <a:rPr lang="ja-JP" b="0"/>
              <a:t>Người trẻ tuổi sử dụng phương ngữ thường xuyên hơn người cao tuổi.▼</a:t>
            </a:r>
            <a:endParaRPr b="0"/>
          </a:p>
          <a:p>
            <a:pPr marL="0" lvl="0" indent="0" algn="l" rtl="0">
              <a:spcBef>
                <a:spcPts val="0"/>
              </a:spcBef>
              <a:spcAft>
                <a:spcPts val="0"/>
              </a:spcAft>
              <a:buClr>
                <a:schemeClr val="dk1"/>
              </a:buClr>
              <a:buSzPts val="1200"/>
              <a:buFont typeface="Arial"/>
              <a:buNone/>
            </a:pPr>
            <a:r>
              <a:rPr lang="ja-JP" b="0"/>
              <a:t>×▼</a:t>
            </a:r>
            <a:endParaRPr b="0"/>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500" name="Google Shape;5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158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a:t>では今から少し説明します。▼</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ja-JP"/>
              <a:t>Và sau đây sẽ là phần giải thích ngắn gọn. ▼</a:t>
            </a:r>
            <a:endParaRPr/>
          </a:p>
        </p:txBody>
      </p:sp>
      <p:sp>
        <p:nvSpPr>
          <p:cNvPr id="510" name="Google Shape;5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77456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a:t>日本の方言は、地域［ちいき］によって20以上に分けられます。みなさんの行く地域はどこですか？そこにも方言があるかもしれません。▼</a:t>
            </a:r>
            <a:endParaRPr/>
          </a:p>
          <a:p>
            <a:pPr marL="0" lvl="0" indent="0" algn="l" rtl="0">
              <a:spcBef>
                <a:spcPts val="0"/>
              </a:spcBef>
              <a:spcAft>
                <a:spcPts val="0"/>
              </a:spcAft>
              <a:buClr>
                <a:schemeClr val="dk1"/>
              </a:buClr>
              <a:buSzPts val="1200"/>
              <a:buFont typeface="Arial"/>
              <a:buNone/>
            </a:pPr>
            <a:r>
              <a:rPr lang="ja-JP"/>
              <a:t>こんなにたくさん方言がありますから、日本人でもわからない方言もあります。▼</a:t>
            </a:r>
            <a:endParaRPr/>
          </a:p>
          <a:p>
            <a:pPr marL="0" lvl="0" indent="0" algn="l" rtl="0">
              <a:spcBef>
                <a:spcPts val="0"/>
              </a:spcBef>
              <a:spcAft>
                <a:spcPts val="0"/>
              </a:spcAft>
              <a:buClr>
                <a:schemeClr val="dk1"/>
              </a:buClr>
              <a:buSzPts val="1200"/>
              <a:buFont typeface="Arial"/>
              <a:buNone/>
            </a:pPr>
            <a:endParaRPr/>
          </a:p>
          <a:p>
            <a:pPr marL="0" lvl="0" indent="0" algn="l" rtl="0">
              <a:lnSpc>
                <a:spcPct val="115000"/>
              </a:lnSpc>
              <a:spcBef>
                <a:spcPts val="0"/>
              </a:spcBef>
              <a:spcAft>
                <a:spcPts val="0"/>
              </a:spcAft>
              <a:buClr>
                <a:schemeClr val="dk1"/>
              </a:buClr>
              <a:buSzPts val="1100"/>
              <a:buFont typeface="Arial"/>
              <a:buNone/>
            </a:pPr>
            <a:r>
              <a:rPr lang="ja-JP"/>
              <a:t>Phương ngữ Nhật Bản được chia thành hơn 20 loại dựa trên các vùng miền. Mọi người sẽ đến vùng nào của Nhật Bản? Có lẽ ở đó cũng sử dụng phương ngữ. ▼</a:t>
            </a:r>
            <a:endParaRPr/>
          </a:p>
          <a:p>
            <a:pPr marL="0" lvl="0" indent="0" algn="l" rtl="0">
              <a:lnSpc>
                <a:spcPct val="115000"/>
              </a:lnSpc>
              <a:spcBef>
                <a:spcPts val="0"/>
              </a:spcBef>
              <a:spcAft>
                <a:spcPts val="0"/>
              </a:spcAft>
              <a:buClr>
                <a:schemeClr val="dk1"/>
              </a:buClr>
              <a:buSzPts val="1100"/>
              <a:buFont typeface="Arial"/>
              <a:buNone/>
            </a:pPr>
            <a:r>
              <a:rPr lang="ja-JP"/>
              <a:t>Chính vì có rất nhiều phương ngữ như vậy, nên có những phương ngữ mà người Nhật cũng không hiểu. ▼</a:t>
            </a:r>
            <a:endParaRPr/>
          </a:p>
          <a:p>
            <a:pPr marL="0" lvl="0" indent="0" algn="l" rtl="0">
              <a:spcBef>
                <a:spcPts val="0"/>
              </a:spcBef>
              <a:spcAft>
                <a:spcPts val="0"/>
              </a:spcAft>
              <a:buClr>
                <a:schemeClr val="dk1"/>
              </a:buClr>
              <a:buSzPts val="1200"/>
              <a:buFont typeface="Arial"/>
              <a:buNone/>
            </a:pPr>
            <a:endParaRPr/>
          </a:p>
        </p:txBody>
      </p:sp>
      <p:sp>
        <p:nvSpPr>
          <p:cNvPr id="517" name="Google Shape;51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14912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たとえば、「ありがとう」という言葉を日本のいろいろな場所でどのように言うか見てみましょう。▼</a:t>
            </a:r>
            <a:endParaRPr b="0"/>
          </a:p>
          <a:p>
            <a:pPr marL="0" lvl="0" indent="0" algn="l" rtl="0">
              <a:spcBef>
                <a:spcPts val="0"/>
              </a:spcBef>
              <a:spcAft>
                <a:spcPts val="0"/>
              </a:spcAft>
              <a:buClr>
                <a:schemeClr val="dk1"/>
              </a:buClr>
              <a:buSzPts val="1200"/>
              <a:buFont typeface="Arial"/>
              <a:buNone/>
            </a:pPr>
            <a:r>
              <a:rPr lang="ja-JP" b="0"/>
              <a:t>クイズにもありましたが、沖縄の方言は日本の他の方言と比べても独特[どくとく]で、日本人でもわからない言葉があります。</a:t>
            </a:r>
            <a:r>
              <a:rPr lang="ja-JP" b="0" i="0">
                <a:solidFill>
                  <a:srgbClr val="222222"/>
                </a:solidFill>
                <a:latin typeface="Arial"/>
                <a:ea typeface="Arial"/>
                <a:cs typeface="Arial"/>
                <a:sym typeface="Arial"/>
              </a:rPr>
              <a:t>沖縄の「ありがとう」は「にふぇえ」です。「ありがとう」と全然ちがいますね。</a:t>
            </a:r>
            <a:r>
              <a:rPr lang="ja-JP" b="0"/>
              <a:t>それでは日本の他の場所の「ありがとう」も見てみましょう。▼</a:t>
            </a:r>
            <a:endParaRPr b="0"/>
          </a:p>
          <a:p>
            <a:pPr marL="0" lvl="0" indent="0" algn="l" rtl="0">
              <a:spcBef>
                <a:spcPts val="0"/>
              </a:spcBef>
              <a:spcAft>
                <a:spcPts val="0"/>
              </a:spcAft>
              <a:buClr>
                <a:schemeClr val="dk1"/>
              </a:buClr>
              <a:buSzPts val="1200"/>
              <a:buFont typeface="Arial"/>
              <a:buNone/>
            </a:pPr>
            <a:r>
              <a:rPr lang="ja-JP" b="0"/>
              <a:t>たくさんありますね。この中に皆さんが行く所はありますか？（参加者の答えの例：愛知に行きます。）愛知では「ありがとうさん」と言いますね。いっしょに言ってみましょう。「ありがとうさん」。（参加者が答えた場所と方言を練習する）方言は「ありがとう」以外にも色々ありますが、日本に行く前に全部おぼえるのは大変ですから、行ってからまわりの人の言葉を聞いて勉強しましょう。▼</a:t>
            </a:r>
            <a:endParaRPr b="0"/>
          </a:p>
          <a:p>
            <a:pPr marL="0" lvl="0" indent="0" algn="l" rtl="0">
              <a:spcBef>
                <a:spcPts val="0"/>
              </a:spcBef>
              <a:spcAft>
                <a:spcPts val="0"/>
              </a:spcAft>
              <a:buClr>
                <a:schemeClr val="dk1"/>
              </a:buClr>
              <a:buSzPts val="1200"/>
              <a:buFont typeface="Arial"/>
              <a:buNone/>
            </a:pPr>
            <a:endParaRPr b="0"/>
          </a:p>
          <a:p>
            <a:pPr marL="0" lvl="0" indent="0" algn="l" rtl="0">
              <a:lnSpc>
                <a:spcPct val="115000"/>
              </a:lnSpc>
              <a:spcBef>
                <a:spcPts val="0"/>
              </a:spcBef>
              <a:spcAft>
                <a:spcPts val="0"/>
              </a:spcAft>
              <a:buClr>
                <a:schemeClr val="dk1"/>
              </a:buClr>
              <a:buSzPts val="1100"/>
              <a:buFont typeface="Arial"/>
              <a:buNone/>
            </a:pPr>
            <a:r>
              <a:rPr lang="ja-JP" b="0"/>
              <a:t>Ví dụ, hãy cùng xem từ “Cảm ơn” được nói như thế nào ở những vùng khác nhau của Nhật Bản.▼</a:t>
            </a:r>
            <a:endParaRPr lang="vi-VN" altLang="ja-JP" b="0"/>
          </a:p>
          <a:p>
            <a:pPr marL="0" lvl="0" indent="0" algn="l" rtl="0">
              <a:lnSpc>
                <a:spcPct val="115000"/>
              </a:lnSpc>
              <a:spcBef>
                <a:spcPts val="0"/>
              </a:spcBef>
              <a:spcAft>
                <a:spcPts val="0"/>
              </a:spcAft>
              <a:buClr>
                <a:schemeClr val="dk1"/>
              </a:buClr>
              <a:buSzPts val="1100"/>
              <a:buFont typeface="Arial"/>
              <a:buNone/>
            </a:pPr>
            <a:r>
              <a:rPr lang="vi-VN" b="0"/>
              <a:t>Như đã đề cập trong phần đố vui, phương ngữ của Okinawa đặc biệt hơn cả so với các vùng khác của Nhật, và có những từ mà người Nhật cũng không hiểu. Câu “</a:t>
            </a:r>
            <a:r>
              <a:rPr lang="ja-JP" altLang="en-US" b="0"/>
              <a:t>ありがとう” </a:t>
            </a:r>
            <a:r>
              <a:rPr lang="vi-VN" altLang="ja-JP" b="0"/>
              <a:t>ở Okinawa là “</a:t>
            </a:r>
            <a:r>
              <a:rPr lang="ja-JP" altLang="en-US" b="0"/>
              <a:t>にふぇえ” </a:t>
            </a:r>
            <a:r>
              <a:rPr lang="vi-VN" altLang="ja-JP" b="0"/>
              <a:t>.</a:t>
            </a:r>
            <a:r>
              <a:rPr lang="vi-VN" altLang="ja-JP" b="0" baseline="0"/>
              <a:t> Nghe khác hẳn với “</a:t>
            </a:r>
            <a:r>
              <a:rPr lang="ja-JP" altLang="en-US" b="0" baseline="0"/>
              <a:t>ありがとう”  </a:t>
            </a:r>
            <a:r>
              <a:rPr lang="vi-VN" altLang="ja-JP" b="0" baseline="0"/>
              <a:t>phải không.</a:t>
            </a:r>
            <a:r>
              <a:rPr lang="en-US" altLang="ja-JP" b="0" baseline="0"/>
              <a:t> </a:t>
            </a:r>
            <a:r>
              <a:rPr lang="vi-VN" altLang="ja-JP" b="0" baseline="0"/>
              <a:t>Vậy thì hãy cùng thử xem câu “</a:t>
            </a:r>
            <a:r>
              <a:rPr lang="ja-JP" altLang="en-US" b="0" baseline="0"/>
              <a:t>ありがとう”  </a:t>
            </a:r>
            <a:r>
              <a:rPr lang="vi-VN" altLang="ja-JP" b="0" baseline="0"/>
              <a:t>ở những vùng khác nhau của Nhật thế nào nhé. </a:t>
            </a:r>
            <a:r>
              <a:rPr lang="ja-JP" altLang="ja-JP" b="0"/>
              <a:t>▼</a:t>
            </a:r>
            <a:endParaRPr lang="vi-VN" altLang="ja-JP" b="0"/>
          </a:p>
          <a:p>
            <a:pPr marL="0" lvl="0" indent="0" algn="l" rtl="0">
              <a:lnSpc>
                <a:spcPct val="115000"/>
              </a:lnSpc>
              <a:spcBef>
                <a:spcPts val="0"/>
              </a:spcBef>
              <a:spcAft>
                <a:spcPts val="0"/>
              </a:spcAft>
              <a:buClr>
                <a:schemeClr val="dk1"/>
              </a:buClr>
              <a:buSzPts val="1100"/>
              <a:buFont typeface="Arial"/>
              <a:buNone/>
            </a:pPr>
            <a:r>
              <a:rPr lang="vi-VN" altLang="ja-JP" b="0" baseline="0"/>
              <a:t>Có rất nhiều phải không? Trong số đó có nơi mà các bạn sẽ đi không? (Ví dụ câu trả lời của người tham gia: Tôi đi Aichi.) Ở Aichi thì sẽ nói “</a:t>
            </a:r>
            <a:r>
              <a:rPr lang="ja-JP" altLang="en-US" b="0" baseline="0"/>
              <a:t>ありがとうさん ”  </a:t>
            </a:r>
            <a:r>
              <a:rPr lang="vi-VN" altLang="ja-JP" b="0" baseline="0"/>
              <a:t>phải không. Cùng thử nói nhé. “</a:t>
            </a:r>
            <a:r>
              <a:rPr lang="ja-JP" altLang="en-US" b="0" baseline="0"/>
              <a:t>ありがとうさん”</a:t>
            </a:r>
            <a:r>
              <a:rPr lang="vi-VN" altLang="ja-JP" b="0" baseline="0"/>
              <a:t>. (Luyện tập nói phương ngữ của những vùng mà người tham gia trả lời). Ngoài “</a:t>
            </a:r>
            <a:r>
              <a:rPr lang="ja-JP" altLang="en-US" b="0" baseline="0"/>
              <a:t>ありがとう”  </a:t>
            </a:r>
            <a:r>
              <a:rPr lang="vi-VN" altLang="ja-JP" b="0" baseline="0"/>
              <a:t>ra thì còn có rất nhiều phương ngữ, rất khó để nhớ hết phương ngữ trước khi đi Nhật, nên sau khi đến Nhật, hãy học bằng cách nghe từ vựng từ những người xung quanh nhé. </a:t>
            </a:r>
            <a:r>
              <a:rPr lang="ja-JP" altLang="ja-JP" b="0"/>
              <a:t>▼</a:t>
            </a:r>
            <a:endParaRPr lang="vi-VN" altLang="ja-JP" b="0" baseline="0"/>
          </a:p>
        </p:txBody>
      </p:sp>
      <p:sp>
        <p:nvSpPr>
          <p:cNvPr id="532" name="Google Shape;5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6422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a:t>また方言は、若い人よりもお年寄りが使うことが多いです。▼</a:t>
            </a:r>
            <a:endParaRPr/>
          </a:p>
          <a:p>
            <a:pPr marL="0" lvl="0" indent="0" algn="l" rtl="0">
              <a:spcBef>
                <a:spcPts val="0"/>
              </a:spcBef>
              <a:spcAft>
                <a:spcPts val="0"/>
              </a:spcAft>
              <a:buClr>
                <a:schemeClr val="dk1"/>
              </a:buClr>
              <a:buSzPts val="1200"/>
              <a:buFont typeface="Arial"/>
              <a:buNone/>
            </a:pPr>
            <a:r>
              <a:rPr lang="ja-JP"/>
              <a:t>ですから、介護の仕事をする人は施設［しせつ］の利用者さんが使うのをよく聞くかもしれません。▼</a:t>
            </a:r>
            <a:endParaRPr/>
          </a:p>
          <a:p>
            <a:pPr marL="0" lvl="0" indent="0" algn="l" rtl="0">
              <a:spcBef>
                <a:spcPts val="0"/>
              </a:spcBef>
              <a:spcAft>
                <a:spcPts val="0"/>
              </a:spcAft>
              <a:buClr>
                <a:schemeClr val="dk1"/>
              </a:buClr>
              <a:buSzPts val="1200"/>
              <a:buFont typeface="Arial"/>
              <a:buNone/>
            </a:pPr>
            <a:r>
              <a:rPr lang="ja-JP"/>
              <a:t>他の仕事をする人も上司や先輩が使うのを聞くことがあるかもしれません。▼</a:t>
            </a:r>
            <a:endParaRPr/>
          </a:p>
          <a:p>
            <a:pPr marL="0" lvl="0" indent="0" algn="l" rtl="0">
              <a:spcBef>
                <a:spcPts val="0"/>
              </a:spcBef>
              <a:spcAft>
                <a:spcPts val="0"/>
              </a:spcAft>
              <a:buClr>
                <a:schemeClr val="dk1"/>
              </a:buClr>
              <a:buSzPts val="1200"/>
              <a:buFont typeface="Arial"/>
              <a:buNone/>
            </a:pPr>
            <a:endParaRPr/>
          </a:p>
          <a:p>
            <a:pPr marL="0" lvl="0" indent="0" algn="l" rtl="0">
              <a:lnSpc>
                <a:spcPct val="115000"/>
              </a:lnSpc>
              <a:spcBef>
                <a:spcPts val="0"/>
              </a:spcBef>
              <a:spcAft>
                <a:spcPts val="0"/>
              </a:spcAft>
              <a:buClr>
                <a:schemeClr val="dk1"/>
              </a:buClr>
              <a:buSzPts val="1100"/>
              <a:buFont typeface="Arial"/>
              <a:buNone/>
            </a:pPr>
            <a:r>
              <a:rPr lang="ja-JP"/>
              <a:t>So với người trẻ tuổi, số lượng người cao tuổi sử dụng phương ngữ nhiều hơn.▼</a:t>
            </a:r>
            <a:endParaRPr/>
          </a:p>
          <a:p>
            <a:pPr marL="0" lvl="0" indent="0" algn="l" rtl="0">
              <a:lnSpc>
                <a:spcPct val="115000"/>
              </a:lnSpc>
              <a:spcBef>
                <a:spcPts val="0"/>
              </a:spcBef>
              <a:spcAft>
                <a:spcPts val="0"/>
              </a:spcAft>
              <a:buClr>
                <a:schemeClr val="dk1"/>
              </a:buClr>
              <a:buSzPts val="1100"/>
              <a:buFont typeface="Arial"/>
              <a:buNone/>
            </a:pPr>
            <a:r>
              <a:rPr lang="ja-JP"/>
              <a:t>Vì thế cho nên, những điều dưỡng viên chắc hẳn sẽ nghe nhiều phương ngữ từ những người già ở viện dưỡng lão. ▼</a:t>
            </a:r>
            <a:endParaRPr/>
          </a:p>
          <a:p>
            <a:pPr marL="0" lvl="0" indent="0" algn="l" rtl="0">
              <a:lnSpc>
                <a:spcPct val="115000"/>
              </a:lnSpc>
              <a:spcBef>
                <a:spcPts val="0"/>
              </a:spcBef>
              <a:spcAft>
                <a:spcPts val="0"/>
              </a:spcAft>
              <a:buClr>
                <a:schemeClr val="dk1"/>
              </a:buClr>
              <a:buSzPts val="1100"/>
              <a:buFont typeface="Arial"/>
              <a:buNone/>
            </a:pPr>
            <a:r>
              <a:rPr lang="ja-JP"/>
              <a:t>Những người làm công việc khác có lẽ sẽ nghe nhiều phương ngữ từ cấp trên hoặc tiền bối. ▼</a:t>
            </a:r>
            <a:endParaRPr/>
          </a:p>
          <a:p>
            <a:pPr marL="0" lvl="0" indent="0" algn="l" rtl="0">
              <a:spcBef>
                <a:spcPts val="0"/>
              </a:spcBef>
              <a:spcAft>
                <a:spcPts val="0"/>
              </a:spcAft>
              <a:buClr>
                <a:schemeClr val="dk1"/>
              </a:buClr>
              <a:buSzPts val="1200"/>
              <a:buFont typeface="Arial"/>
              <a:buNone/>
            </a:pPr>
            <a:endParaRPr/>
          </a:p>
        </p:txBody>
      </p:sp>
      <p:sp>
        <p:nvSpPr>
          <p:cNvPr id="554" name="Google Shape;55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617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では、今勉強している日本語は使えないのでしょうか。いいえ、大丈夫です。心配しないでください。▼</a:t>
            </a:r>
            <a:endParaRPr lang="vi-VN" altLang="ja-JP" b="0"/>
          </a:p>
          <a:p>
            <a:pPr marL="0" lvl="0" indent="0" algn="l" rtl="0">
              <a:spcBef>
                <a:spcPts val="0"/>
              </a:spcBef>
              <a:spcAft>
                <a:spcPts val="0"/>
              </a:spcAft>
              <a:buClr>
                <a:schemeClr val="dk1"/>
              </a:buClr>
              <a:buSzPts val="1200"/>
              <a:buFont typeface="Arial"/>
              <a:buNone/>
            </a:pPr>
            <a:endParaRPr lang="vi-VN" b="0"/>
          </a:p>
          <a:p>
            <a:pPr marL="0" lvl="0" indent="0" algn="l" rtl="0">
              <a:spcBef>
                <a:spcPts val="0"/>
              </a:spcBef>
              <a:spcAft>
                <a:spcPts val="0"/>
              </a:spcAft>
              <a:buClr>
                <a:schemeClr val="dk1"/>
              </a:buClr>
              <a:buSzPts val="1200"/>
              <a:buFont typeface="Arial"/>
              <a:buNone/>
            </a:pPr>
            <a:r>
              <a:rPr lang="vi-VN" b="0"/>
              <a:t>Vậy thì,</a:t>
            </a:r>
            <a:r>
              <a:rPr lang="vi-VN" b="0" baseline="0"/>
              <a:t> có phải tiếng Nhật mà chúng ta học bây giờ không thể dùng được sao? Không phải như vậy đâu. Các bạn đừng lo lắng. </a:t>
            </a:r>
            <a:r>
              <a:rPr lang="ja-JP" altLang="ja-JP" b="0"/>
              <a:t>▼</a:t>
            </a:r>
            <a:endParaRPr b="0"/>
          </a:p>
        </p:txBody>
      </p:sp>
      <p:sp>
        <p:nvSpPr>
          <p:cNvPr id="567" name="Google Shape;56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3743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みなさんが勉強している日本語は、どこの言葉だと思いますか。</a:t>
            </a:r>
            <a:r>
              <a:rPr lang="ja-JP" b="0" i="0">
                <a:solidFill>
                  <a:srgbClr val="222222"/>
                </a:solidFill>
                <a:latin typeface="Arial"/>
                <a:ea typeface="Arial"/>
                <a:cs typeface="Arial"/>
                <a:sym typeface="Arial"/>
              </a:rPr>
              <a:t>（参加者数人に聞く）▼</a:t>
            </a:r>
            <a:endParaRPr b="0"/>
          </a:p>
          <a:p>
            <a:pPr marL="0" lvl="0" indent="0" algn="l" rtl="0">
              <a:spcBef>
                <a:spcPts val="0"/>
              </a:spcBef>
              <a:spcAft>
                <a:spcPts val="0"/>
              </a:spcAft>
              <a:buClr>
                <a:schemeClr val="dk1"/>
              </a:buClr>
              <a:buSzPts val="1200"/>
              <a:buFont typeface="Arial"/>
              <a:buNone/>
            </a:pPr>
            <a:r>
              <a:rPr lang="ja-JP" b="0"/>
              <a:t>東京の言葉です。今勉強している日本語を東京以外の場所で使ってもいいですか。</a:t>
            </a:r>
            <a:r>
              <a:rPr lang="ja-JP" b="0" i="0">
                <a:solidFill>
                  <a:srgbClr val="222222"/>
                </a:solidFill>
                <a:latin typeface="Arial"/>
                <a:ea typeface="Arial"/>
                <a:cs typeface="Arial"/>
                <a:sym typeface="Arial"/>
              </a:rPr>
              <a:t>（参加者数人に聞く）</a:t>
            </a:r>
            <a:r>
              <a:rPr lang="ja-JP" b="0"/>
              <a:t>▼</a:t>
            </a:r>
            <a:endParaRPr b="0">
              <a:solidFill>
                <a:srgbClr val="FF0000"/>
              </a:solidFill>
            </a:endParaRPr>
          </a:p>
          <a:p>
            <a:pPr marL="0" lvl="0" indent="0" algn="l" rtl="0">
              <a:spcBef>
                <a:spcPts val="0"/>
              </a:spcBef>
              <a:spcAft>
                <a:spcPts val="0"/>
              </a:spcAft>
              <a:buClr>
                <a:schemeClr val="dk1"/>
              </a:buClr>
              <a:buSzPts val="1200"/>
              <a:buFont typeface="Arial"/>
              <a:buNone/>
            </a:pPr>
            <a:r>
              <a:rPr lang="ja-JP" b="0"/>
              <a:t>はい、大丈夫です。日本人はみんな東京の言葉がわかります。ですから心配しないでください。</a:t>
            </a:r>
            <a:r>
              <a:rPr lang="ja-JP" b="0" i="0">
                <a:solidFill>
                  <a:srgbClr val="222222"/>
                </a:solidFill>
                <a:latin typeface="Arial"/>
                <a:ea typeface="Arial"/>
                <a:cs typeface="Arial"/>
                <a:sym typeface="Arial"/>
              </a:rPr>
              <a:t>だから今は、まずしっかり日本語を勉強しましょう。でも、日本へ行ったら方言を使う人がいるかもしれませんから、方言があることを知るのも大切です。</a:t>
            </a:r>
            <a:r>
              <a:rPr lang="ja-JP" b="0"/>
              <a:t>▼</a:t>
            </a: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vi-VN" altLang="ja-JP" b="0"/>
              <a:t>T</a:t>
            </a:r>
            <a:r>
              <a:rPr lang="ja-JP" b="0"/>
              <a:t>heo các bạn, tiếng Nhật mà các bạn đang học là tiếng của vùng nào?</a:t>
            </a:r>
            <a:r>
              <a:rPr lang="vi-VN" altLang="ja-JP" b="0"/>
              <a:t> (Hỏi một vài người tham gia). </a:t>
            </a:r>
            <a:r>
              <a:rPr lang="ja-JP" altLang="ja-JP" b="0"/>
              <a:t>▼</a:t>
            </a:r>
            <a:endParaRPr b="0"/>
          </a:p>
          <a:p>
            <a:pPr marL="0" lvl="0" indent="0" algn="l" rtl="0">
              <a:spcBef>
                <a:spcPts val="0"/>
              </a:spcBef>
              <a:spcAft>
                <a:spcPts val="0"/>
              </a:spcAft>
              <a:buClr>
                <a:schemeClr val="dk1"/>
              </a:buClr>
              <a:buSzPts val="1200"/>
              <a:buFont typeface="Arial"/>
              <a:buNone/>
            </a:pPr>
            <a:r>
              <a:rPr lang="ja-JP" b="0"/>
              <a:t>Là tiếng của Tokyo. Sử dụng tiếng Nhật mà các bạn đang học ở những vùng khác ngoài Tokyo có được không? </a:t>
            </a:r>
            <a:r>
              <a:rPr lang="vi-VN" altLang="ja-JP" b="0"/>
              <a:t>(Hỏi một vài người tham gia).</a:t>
            </a:r>
            <a:r>
              <a:rPr lang="ja-JP" b="0"/>
              <a:t>▼</a:t>
            </a:r>
            <a:endParaRPr b="0">
              <a:solidFill>
                <a:srgbClr val="FF0000"/>
              </a:solidFill>
            </a:endParaRPr>
          </a:p>
          <a:p>
            <a:pPr marL="0" lvl="0" indent="0" algn="l" rtl="0">
              <a:spcBef>
                <a:spcPts val="0"/>
              </a:spcBef>
              <a:spcAft>
                <a:spcPts val="0"/>
              </a:spcAft>
              <a:buClr>
                <a:schemeClr val="dk1"/>
              </a:buClr>
              <a:buSzPts val="1200"/>
              <a:buFont typeface="Arial"/>
              <a:buNone/>
            </a:pPr>
            <a:r>
              <a:rPr lang="ja-JP" b="0"/>
              <a:t>Vâng, sử dụng không sao cả. Mọi người Nhật đều hiểu tiếng của Tokyo. Vậy nên xin đừng lo lắng. </a:t>
            </a:r>
            <a:r>
              <a:rPr lang="vi-VN" altLang="ja-JP" b="0"/>
              <a:t>Do đó bây giờ, trước tiên hãy học tốt tiếng Nhật.</a:t>
            </a:r>
            <a:r>
              <a:rPr lang="vi-VN" altLang="ja-JP" b="0" baseline="0"/>
              <a:t> Tuy nhiên, khi tới Nhật, chắc hẳn sẽ có những người dùng phương ngữ, nên biết được việc có phương ngữ cũng là một điều quan trọng.   </a:t>
            </a:r>
            <a:r>
              <a:rPr lang="ja-JP" b="0"/>
              <a:t>▼</a:t>
            </a:r>
            <a:endParaRPr b="0"/>
          </a:p>
        </p:txBody>
      </p:sp>
      <p:sp>
        <p:nvSpPr>
          <p:cNvPr id="583" name="Google Shape;58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0725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b="0"/>
              <a:t>例えば日本の方言で一番有名なのは、関西［かんさい］方言です。▼</a:t>
            </a:r>
            <a:endParaRPr b="0"/>
          </a:p>
          <a:p>
            <a:pPr marL="0" marR="0" lvl="0" indent="0" algn="l" rtl="0">
              <a:lnSpc>
                <a:spcPct val="100000"/>
              </a:lnSpc>
              <a:spcBef>
                <a:spcPts val="0"/>
              </a:spcBef>
              <a:spcAft>
                <a:spcPts val="0"/>
              </a:spcAft>
              <a:buClr>
                <a:schemeClr val="dk1"/>
              </a:buClr>
              <a:buSzPts val="1200"/>
              <a:buFont typeface="Arial"/>
              <a:buNone/>
            </a:pPr>
            <a:r>
              <a:rPr lang="ja-JP" b="0"/>
              <a:t>関西方言は、テレビなどで使われることも多いですから、関西以外の人も、聞いてだいたいの意味はわかります。▼</a:t>
            </a:r>
            <a:endParaRPr b="0"/>
          </a:p>
          <a:p>
            <a:pPr marL="0" marR="0" lvl="0" indent="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Arial"/>
              <a:buNone/>
            </a:pPr>
            <a:r>
              <a:rPr lang="vi-VN" altLang="ja-JP" b="0"/>
              <a:t>Ví dụ: </a:t>
            </a:r>
            <a:r>
              <a:rPr lang="ja-JP" b="0"/>
              <a:t>Phương ngữ được biết đến nhiều nhất</a:t>
            </a:r>
            <a:r>
              <a:rPr lang="vi-VN" altLang="ja-JP" b="0"/>
              <a:t> ở Nhật</a:t>
            </a:r>
            <a:r>
              <a:rPr lang="ja-JP" b="0"/>
              <a:t> có lẽ là phương ngữ vùng Kansai. ▼</a:t>
            </a:r>
            <a:endParaRPr b="0"/>
          </a:p>
          <a:p>
            <a:pPr marL="0" marR="0" lvl="0" indent="0" algn="l" rtl="0">
              <a:lnSpc>
                <a:spcPct val="100000"/>
              </a:lnSpc>
              <a:spcBef>
                <a:spcPts val="0"/>
              </a:spcBef>
              <a:spcAft>
                <a:spcPts val="0"/>
              </a:spcAft>
              <a:buClr>
                <a:schemeClr val="dk1"/>
              </a:buClr>
              <a:buSzPts val="1200"/>
              <a:buFont typeface="Arial"/>
              <a:buNone/>
            </a:pPr>
            <a:r>
              <a:rPr lang="ja-JP" b="0"/>
              <a:t>Phương ngữ vùng Kansai được sử dụng rộng rãi trên TV và các phương tiện truyền thông khác. Vì vậy, những người không sống ở Kansai cũng có thể hiểu được đại khái phương ngữ ở vùng này. ▼</a:t>
            </a:r>
            <a:endParaRPr b="0"/>
          </a:p>
        </p:txBody>
      </p:sp>
      <p:sp>
        <p:nvSpPr>
          <p:cNvPr id="599" name="Google Shape;59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3819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b="0" strike="noStrike"/>
              <a:t>皆さんも日本に行ったらテレビなどで関西方言を聞くかもしれませんから、ここでちょっと実際［じっさい］に</a:t>
            </a:r>
            <a:r>
              <a:rPr lang="ja-JP" b="0"/>
              <a:t>聞いてみましょう。▼</a:t>
            </a:r>
            <a:endParaRPr b="0"/>
          </a:p>
          <a:p>
            <a:pPr marL="0" marR="0" lvl="0" indent="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Arial"/>
              <a:buNone/>
            </a:pPr>
            <a:r>
              <a:rPr lang="vi-VN" altLang="ja-JP" b="0"/>
              <a:t>Khi đến Nhật, các bạn cũng có thể sẽ nghe thấy phương ngữ Kansai trên TV, nên hãy cùng thử nghe một chút ở đây nhé.</a:t>
            </a:r>
            <a:r>
              <a:rPr lang="ja-JP" b="0"/>
              <a:t>▼</a:t>
            </a:r>
            <a:endParaRPr b="0"/>
          </a:p>
        </p:txBody>
      </p:sp>
      <p:sp>
        <p:nvSpPr>
          <p:cNvPr id="614" name="Google Shape;6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176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今日、この講座で勉強する内容です。▼</a:t>
            </a:r>
            <a:endParaRPr b="0"/>
          </a:p>
          <a:p>
            <a:pPr marL="0" lvl="0" indent="0" algn="l" rtl="0">
              <a:spcBef>
                <a:spcPts val="0"/>
              </a:spcBef>
              <a:spcAft>
                <a:spcPts val="0"/>
              </a:spcAft>
              <a:buClr>
                <a:schemeClr val="dk1"/>
              </a:buClr>
              <a:buSzPts val="1200"/>
              <a:buFont typeface="Arial"/>
              <a:buNone/>
            </a:pPr>
            <a:r>
              <a:rPr lang="ja-JP" b="0"/>
              <a:t>最初に今日の目標を確認します。▼</a:t>
            </a:r>
            <a:endParaRPr b="0"/>
          </a:p>
          <a:p>
            <a:pPr marL="0" lvl="0" indent="0" algn="l" rtl="0">
              <a:spcBef>
                <a:spcPts val="0"/>
              </a:spcBef>
              <a:spcAft>
                <a:spcPts val="0"/>
              </a:spcAft>
              <a:buClr>
                <a:schemeClr val="dk1"/>
              </a:buClr>
              <a:buSzPts val="1200"/>
              <a:buFont typeface="Arial"/>
              <a:buNone/>
            </a:pPr>
            <a:r>
              <a:rPr lang="ja-JP" b="0"/>
              <a:t>次に簡単なクイズをしましょう。▼</a:t>
            </a:r>
            <a:endParaRPr b="0"/>
          </a:p>
          <a:p>
            <a:pPr marL="0" lvl="0" indent="0" algn="l" rtl="0">
              <a:spcBef>
                <a:spcPts val="0"/>
              </a:spcBef>
              <a:spcAft>
                <a:spcPts val="0"/>
              </a:spcAft>
              <a:buClr>
                <a:schemeClr val="dk1"/>
              </a:buClr>
              <a:buSzPts val="1200"/>
              <a:buFont typeface="Arial"/>
              <a:buNone/>
            </a:pPr>
            <a:r>
              <a:rPr lang="ja-JP" b="0"/>
              <a:t>それから色々な「ありがとう」を見てみます。▼</a:t>
            </a:r>
            <a:endParaRPr b="0"/>
          </a:p>
          <a:p>
            <a:pPr marL="0" lvl="0" indent="0" algn="l" rtl="0">
              <a:spcBef>
                <a:spcPts val="0"/>
              </a:spcBef>
              <a:spcAft>
                <a:spcPts val="0"/>
              </a:spcAft>
              <a:buClr>
                <a:schemeClr val="dk1"/>
              </a:buClr>
              <a:buSzPts val="1200"/>
              <a:buFont typeface="Arial"/>
              <a:buNone/>
            </a:pPr>
            <a:r>
              <a:rPr lang="ja-JP" b="0"/>
              <a:t>そして、どんな人が方言を使うかを確認します。▼</a:t>
            </a:r>
            <a:endParaRPr b="0"/>
          </a:p>
          <a:p>
            <a:pPr marL="0" lvl="0" indent="0" algn="l" rtl="0">
              <a:spcBef>
                <a:spcPts val="0"/>
              </a:spcBef>
              <a:spcAft>
                <a:spcPts val="0"/>
              </a:spcAft>
              <a:buClr>
                <a:schemeClr val="dk1"/>
              </a:buClr>
              <a:buSzPts val="1200"/>
              <a:buFont typeface="Arial"/>
              <a:buNone/>
            </a:pPr>
            <a:r>
              <a:rPr lang="ja-JP" b="0"/>
              <a:t>次に実際に方言を聞いてみましょう。▼</a:t>
            </a:r>
            <a:endParaRPr b="0"/>
          </a:p>
          <a:p>
            <a:pPr marL="0" lvl="0" indent="0" algn="l" rtl="0">
              <a:spcBef>
                <a:spcPts val="0"/>
              </a:spcBef>
              <a:spcAft>
                <a:spcPts val="0"/>
              </a:spcAft>
              <a:buClr>
                <a:schemeClr val="dk1"/>
              </a:buClr>
              <a:buSzPts val="1200"/>
              <a:buFont typeface="Arial"/>
              <a:buNone/>
            </a:pPr>
            <a:r>
              <a:rPr lang="ja-JP" b="0"/>
              <a:t>では、方言がわからない時はどうしますか。▼</a:t>
            </a:r>
            <a:endParaRPr b="0"/>
          </a:p>
          <a:p>
            <a:pPr marL="0" lvl="0" indent="0" algn="l" rtl="0">
              <a:spcBef>
                <a:spcPts val="0"/>
              </a:spcBef>
              <a:spcAft>
                <a:spcPts val="0"/>
              </a:spcAft>
              <a:buClr>
                <a:schemeClr val="dk1"/>
              </a:buClr>
              <a:buSzPts val="1200"/>
              <a:buFont typeface="Arial"/>
              <a:buNone/>
            </a:pPr>
            <a:r>
              <a:rPr lang="ja-JP" b="0"/>
              <a:t>そのための会話練習をしましょう。▼</a:t>
            </a:r>
            <a:endParaRPr b="0"/>
          </a:p>
          <a:p>
            <a:pPr marL="0" lvl="0" indent="0" algn="l" rtl="0">
              <a:spcBef>
                <a:spcPts val="0"/>
              </a:spcBef>
              <a:spcAft>
                <a:spcPts val="0"/>
              </a:spcAft>
              <a:buClr>
                <a:schemeClr val="dk1"/>
              </a:buClr>
              <a:buSzPts val="1200"/>
              <a:buFont typeface="Arial"/>
              <a:buNone/>
            </a:pPr>
            <a:r>
              <a:rPr lang="ja-JP" altLang="en-US" b="0"/>
              <a:t>それから</a:t>
            </a:r>
            <a:r>
              <a:rPr lang="ja-JP" b="0"/>
              <a:t>今日のまとめで</a:t>
            </a:r>
            <a:r>
              <a:rPr lang="ja-JP" altLang="en-US" b="0"/>
              <a:t>す</a:t>
            </a:r>
            <a:r>
              <a:rPr lang="ja-JP" b="0"/>
              <a:t>。▼</a:t>
            </a:r>
            <a:endParaRPr lang="en-US" altLang="ja-JP" b="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b="0"/>
              <a:t>最後に</a:t>
            </a:r>
            <a:r>
              <a:rPr lang="ja-JP" altLang="en-US" b="0"/>
              <a:t>よくある質問を確認しましょう</a:t>
            </a:r>
            <a:r>
              <a:rPr lang="ja-JP" b="0"/>
              <a:t>。▼</a:t>
            </a:r>
            <a:endParaRPr lang="vi-VN" altLang="ja-JP" b="0"/>
          </a:p>
          <a:p>
            <a:pPr marL="0" lvl="0" indent="0" algn="l" rtl="0">
              <a:spcBef>
                <a:spcPts val="0"/>
              </a:spcBef>
              <a:spcAft>
                <a:spcPts val="0"/>
              </a:spcAft>
              <a:buClr>
                <a:schemeClr val="dk1"/>
              </a:buClr>
              <a:buSzPts val="1200"/>
              <a:buFont typeface="Arial"/>
              <a:buNone/>
            </a:pPr>
            <a:endParaRPr lang="vi-VN" altLang="ja-JP" b="0"/>
          </a:p>
          <a:p>
            <a:pPr marL="0" lvl="0" indent="0" algn="l" rtl="0">
              <a:spcBef>
                <a:spcPts val="0"/>
              </a:spcBef>
              <a:spcAft>
                <a:spcPts val="0"/>
              </a:spcAft>
              <a:buClr>
                <a:schemeClr val="dk1"/>
              </a:buClr>
              <a:buSzPts val="1200"/>
              <a:buFont typeface="Arial"/>
              <a:buNone/>
            </a:pPr>
            <a:endParaRPr lang="vi-VN" b="1"/>
          </a:p>
          <a:p>
            <a:pPr marL="0" lvl="0" indent="0" algn="l" rtl="0">
              <a:spcBef>
                <a:spcPts val="0"/>
              </a:spcBef>
              <a:spcAft>
                <a:spcPts val="0"/>
              </a:spcAft>
              <a:buClr>
                <a:schemeClr val="dk1"/>
              </a:buClr>
              <a:buSzPts val="1200"/>
              <a:buFont typeface="Arial"/>
              <a:buNone/>
            </a:pPr>
            <a:r>
              <a:rPr lang="vi-VN" b="0"/>
              <a:t>Đây là những nội dung sẽ học trong bài hôm nay. </a:t>
            </a:r>
            <a:r>
              <a:rPr lang="ja-JP" altLang="ja-JP" b="1"/>
              <a:t>▼</a:t>
            </a:r>
            <a:endParaRPr lang="vi-VN" altLang="ja-JP" b="1"/>
          </a:p>
          <a:p>
            <a:pPr marL="0" lvl="0" indent="0" algn="l" rtl="0">
              <a:spcBef>
                <a:spcPts val="0"/>
              </a:spcBef>
              <a:spcAft>
                <a:spcPts val="0"/>
              </a:spcAft>
              <a:buClr>
                <a:schemeClr val="dk1"/>
              </a:buClr>
              <a:buSzPts val="1200"/>
              <a:buFont typeface="Arial"/>
              <a:buNone/>
            </a:pPr>
            <a:r>
              <a:rPr lang="vi-VN" b="0"/>
              <a:t>Đầu tiên là xác nhận mục tiêu của bài hôm nay. </a:t>
            </a:r>
            <a:r>
              <a:rPr lang="ja-JP" altLang="ja-JP" b="1"/>
              <a:t>▼</a:t>
            </a:r>
            <a:endParaRPr lang="vi-VN" altLang="ja-JP" b="1"/>
          </a:p>
          <a:p>
            <a:pPr marL="0" lvl="0" indent="0" algn="l" rtl="0">
              <a:spcBef>
                <a:spcPts val="0"/>
              </a:spcBef>
              <a:spcAft>
                <a:spcPts val="0"/>
              </a:spcAft>
              <a:buClr>
                <a:schemeClr val="dk1"/>
              </a:buClr>
              <a:buSzPts val="1200"/>
              <a:buFont typeface="Arial"/>
              <a:buNone/>
            </a:pPr>
            <a:r>
              <a:rPr lang="vi-VN" b="0"/>
              <a:t>Tiếp theo hãy cùng</a:t>
            </a:r>
            <a:r>
              <a:rPr lang="vi-VN" b="0" baseline="0"/>
              <a:t> làm bài đố vui đơn giản. </a:t>
            </a:r>
            <a:r>
              <a:rPr lang="ja-JP" altLang="ja-JP" b="1"/>
              <a:t>▼</a:t>
            </a:r>
            <a:endParaRPr lang="vi-VN" altLang="ja-JP" b="1"/>
          </a:p>
          <a:p>
            <a:pPr marL="0" lvl="0" indent="0" algn="l" rtl="0">
              <a:spcBef>
                <a:spcPts val="0"/>
              </a:spcBef>
              <a:spcAft>
                <a:spcPts val="0"/>
              </a:spcAft>
              <a:buClr>
                <a:schemeClr val="dk1"/>
              </a:buClr>
              <a:buSzPts val="1200"/>
              <a:buFont typeface="Arial"/>
              <a:buNone/>
            </a:pPr>
            <a:r>
              <a:rPr lang="vi-VN" b="0"/>
              <a:t>Sau đó cùng xem thử những câu “</a:t>
            </a:r>
            <a:r>
              <a:rPr lang="ja-JP" altLang="en-US" b="0"/>
              <a:t>ありがとう”  </a:t>
            </a:r>
            <a:r>
              <a:rPr lang="vi-VN" altLang="ja-JP" b="0"/>
              <a:t>khác nhau. </a:t>
            </a:r>
            <a:r>
              <a:rPr lang="ja-JP" altLang="ja-JP" b="1"/>
              <a:t>▼</a:t>
            </a:r>
            <a:endParaRPr lang="vi-VN" altLang="ja-JP" b="1"/>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vi-VN" sz="1200" b="0" i="0" u="none" strike="noStrike" cap="none">
                <a:solidFill>
                  <a:srgbClr val="FF0000"/>
                </a:solidFill>
                <a:effectLst/>
                <a:latin typeface="Arial"/>
                <a:ea typeface="Arial"/>
                <a:cs typeface="Arial"/>
                <a:sym typeface="Arial"/>
              </a:rPr>
              <a:t>Tiếp đến hãy xác nhận những người nào sẽ dùng phương ngữ</a:t>
            </a:r>
            <a:r>
              <a:rPr lang="vi-VN" sz="1200" b="1" i="0" u="none" strike="noStrike" cap="none">
                <a:solidFill>
                  <a:srgbClr val="FF0000"/>
                </a:solidFill>
                <a:effectLst/>
                <a:latin typeface="Arial"/>
                <a:ea typeface="Arial"/>
                <a:cs typeface="Arial"/>
                <a:sym typeface="Arial"/>
              </a:rPr>
              <a:t>▼</a:t>
            </a:r>
            <a:endParaRPr lang="vi-VN" altLang="ja-JP" b="1">
              <a:solidFill>
                <a:srgbClr val="FF0000"/>
              </a:solidFill>
            </a:endParaRPr>
          </a:p>
          <a:p>
            <a:pPr marL="0" lvl="0" indent="0" algn="l" rtl="0">
              <a:spcBef>
                <a:spcPts val="0"/>
              </a:spcBef>
              <a:spcAft>
                <a:spcPts val="0"/>
              </a:spcAft>
              <a:buClr>
                <a:schemeClr val="dk1"/>
              </a:buClr>
              <a:buSzPts val="1200"/>
              <a:buFont typeface="Arial"/>
              <a:buNone/>
            </a:pPr>
            <a:r>
              <a:rPr lang="vi-VN" b="0" baseline="0"/>
              <a:t>Tiếp theo hãy thử nghe phương ngữ thực tế. </a:t>
            </a:r>
            <a:r>
              <a:rPr lang="ja-JP" altLang="ja-JP" b="1"/>
              <a:t>▼</a:t>
            </a:r>
            <a:endParaRPr lang="vi-VN" altLang="ja-JP" b="1"/>
          </a:p>
          <a:p>
            <a:pPr marL="0" lvl="0" indent="0" algn="l" rtl="0">
              <a:spcBef>
                <a:spcPts val="0"/>
              </a:spcBef>
              <a:spcAft>
                <a:spcPts val="0"/>
              </a:spcAft>
              <a:buClr>
                <a:schemeClr val="dk1"/>
              </a:buClr>
              <a:buSzPts val="1200"/>
              <a:buFont typeface="Arial"/>
              <a:buNone/>
            </a:pPr>
            <a:r>
              <a:rPr lang="vi-VN" b="0"/>
              <a:t>Vậy thì,</a:t>
            </a:r>
            <a:r>
              <a:rPr lang="vi-VN" b="0" baseline="0"/>
              <a:t> chúng ta sẽ làm gì khi không hiểu phương ngữ</a:t>
            </a:r>
            <a:r>
              <a:rPr lang="ja-JP" altLang="ja-JP" b="1"/>
              <a:t>▼</a:t>
            </a:r>
            <a:endParaRPr lang="vi-VN" altLang="ja-JP" b="1"/>
          </a:p>
          <a:p>
            <a:pPr marL="0" lvl="0" indent="0" algn="l" rtl="0">
              <a:spcBef>
                <a:spcPts val="0"/>
              </a:spcBef>
              <a:spcAft>
                <a:spcPts val="0"/>
              </a:spcAft>
              <a:buClr>
                <a:schemeClr val="dk1"/>
              </a:buClr>
              <a:buSzPts val="1200"/>
              <a:buFont typeface="Arial"/>
              <a:buNone/>
            </a:pPr>
            <a:r>
              <a:rPr lang="vi-VN" b="0"/>
              <a:t>Cùng luyện hội thoại về điều này.</a:t>
            </a:r>
            <a:r>
              <a:rPr lang="ja-JP" altLang="ja-JP" b="1"/>
              <a:t> ▼</a:t>
            </a:r>
            <a:endParaRPr lang="vi-VN" altLang="ja-JP" b="1"/>
          </a:p>
          <a:p>
            <a:pPr marL="0" lvl="0" indent="0" algn="l" rtl="0">
              <a:spcBef>
                <a:spcPts val="0"/>
              </a:spcBef>
              <a:spcAft>
                <a:spcPts val="0"/>
              </a:spcAft>
              <a:buClr>
                <a:schemeClr val="dk1"/>
              </a:buClr>
              <a:buSzPts val="1200"/>
              <a:buFont typeface="Arial"/>
              <a:buNone/>
            </a:pPr>
            <a:r>
              <a:rPr lang="en-US" b="0" err="1"/>
              <a:t>Tiếp</a:t>
            </a:r>
            <a:r>
              <a:rPr lang="en-US" b="0"/>
              <a:t> </a:t>
            </a:r>
            <a:r>
              <a:rPr lang="en-US" b="0" err="1"/>
              <a:t>đến</a:t>
            </a:r>
            <a:r>
              <a:rPr lang="en-US" b="0"/>
              <a:t> </a:t>
            </a:r>
            <a:r>
              <a:rPr lang="en-US" b="0" err="1"/>
              <a:t>là</a:t>
            </a:r>
            <a:r>
              <a:rPr lang="en-US" b="0"/>
              <a:t> </a:t>
            </a:r>
            <a:r>
              <a:rPr lang="vi-VN" b="0"/>
              <a:t>kết luận toàn bài ngày hôm nay. </a:t>
            </a:r>
            <a:r>
              <a:rPr lang="ja-JP" altLang="ja-JP" b="1"/>
              <a:t>▼</a:t>
            </a:r>
            <a:endParaRPr lang="en-US" altLang="ja-JP" b="1"/>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b="0" err="1"/>
              <a:t>Và</a:t>
            </a:r>
            <a:r>
              <a:rPr lang="en-US" b="0"/>
              <a:t> </a:t>
            </a:r>
            <a:r>
              <a:rPr lang="en-US" b="0" err="1"/>
              <a:t>cuối</a:t>
            </a:r>
            <a:r>
              <a:rPr lang="en-US" b="0"/>
              <a:t> </a:t>
            </a:r>
            <a:r>
              <a:rPr lang="en-US" b="0" err="1"/>
              <a:t>cùng</a:t>
            </a:r>
            <a:r>
              <a:rPr lang="en-US" b="0"/>
              <a:t> </a:t>
            </a:r>
            <a:r>
              <a:rPr lang="en-US" b="0" err="1"/>
              <a:t>là</a:t>
            </a:r>
            <a:r>
              <a:rPr lang="en-US" b="0"/>
              <a:t> </a:t>
            </a:r>
            <a:r>
              <a:rPr lang="en-US" b="0" err="1"/>
              <a:t>câu</a:t>
            </a:r>
            <a:r>
              <a:rPr lang="en-US" b="0"/>
              <a:t> </a:t>
            </a:r>
            <a:r>
              <a:rPr lang="en-US" b="0" err="1"/>
              <a:t>hỏi</a:t>
            </a:r>
            <a:r>
              <a:rPr lang="en-US" b="0"/>
              <a:t> </a:t>
            </a:r>
            <a:r>
              <a:rPr lang="en-US" b="0" err="1"/>
              <a:t>thường</a:t>
            </a:r>
            <a:r>
              <a:rPr lang="en-US" b="0"/>
              <a:t> </a:t>
            </a:r>
            <a:r>
              <a:rPr lang="en-US" b="0" err="1"/>
              <a:t>gặp</a:t>
            </a:r>
            <a:r>
              <a:rPr lang="en-US" altLang="ja-JP" b="1"/>
              <a:t>▼</a:t>
            </a:r>
            <a:endParaRPr lang="en-US" b="0"/>
          </a:p>
          <a:p>
            <a:pPr marL="0" lvl="0" indent="0" algn="l" rtl="0">
              <a:spcBef>
                <a:spcPts val="0"/>
              </a:spcBef>
              <a:spcAft>
                <a:spcPts val="0"/>
              </a:spcAft>
              <a:buClr>
                <a:schemeClr val="dk1"/>
              </a:buClr>
              <a:buSzPts val="1200"/>
              <a:buFont typeface="Arial"/>
              <a:buNone/>
            </a:pPr>
            <a:endParaRPr b="0"/>
          </a:p>
        </p:txBody>
      </p:sp>
      <p:sp>
        <p:nvSpPr>
          <p:cNvPr id="393" name="Google Shape;3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68729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a:t>お客さんと、お店の人が話しています。▼</a:t>
            </a:r>
            <a:endParaRPr/>
          </a:p>
          <a:p>
            <a:pPr marL="0" marR="0" lvl="0" indent="0" algn="l" rtl="0">
              <a:lnSpc>
                <a:spcPct val="100000"/>
              </a:lnSpc>
              <a:spcBef>
                <a:spcPts val="0"/>
              </a:spcBef>
              <a:spcAft>
                <a:spcPts val="0"/>
              </a:spcAft>
              <a:buClr>
                <a:schemeClr val="dk1"/>
              </a:buClr>
              <a:buSzPts val="1200"/>
              <a:buFont typeface="Arial"/>
              <a:buNone/>
            </a:pPr>
            <a:r>
              <a:rPr lang="ja-JP"/>
              <a:t>これは何ですか。（参加者の答えの例：箸です。）そうです。では、この二人が何を話しているか考えながら、聞いてください。▼▼</a:t>
            </a:r>
            <a:endParaRPr/>
          </a:p>
          <a:p>
            <a:pPr marL="0" marR="0" lvl="0" indent="0" algn="l" rtl="0">
              <a:lnSpc>
                <a:spcPct val="100000"/>
              </a:lnSpc>
              <a:spcBef>
                <a:spcPts val="0"/>
              </a:spcBef>
              <a:spcAft>
                <a:spcPts val="0"/>
              </a:spcAft>
              <a:buClr>
                <a:schemeClr val="dk1"/>
              </a:buClr>
              <a:buSzPts val="1200"/>
              <a:buFont typeface="Arial"/>
              <a:buNone/>
            </a:pPr>
            <a:r>
              <a:rPr lang="ja-JP"/>
              <a:t>何と言ったかわかりましたか？（参加者数人に聞く）▼</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ja-JP"/>
              <a:t>Khách hàng và người của cửa hàng đang nói chuyện với nhau. </a:t>
            </a:r>
            <a:r>
              <a:rPr lang="ja-JP" altLang="ja-JP"/>
              <a:t>▼</a:t>
            </a:r>
            <a:endParaRPr/>
          </a:p>
          <a:p>
            <a:pPr marL="0" lvl="0" indent="0" algn="l" rtl="0">
              <a:spcBef>
                <a:spcPts val="0"/>
              </a:spcBef>
              <a:spcAft>
                <a:spcPts val="0"/>
              </a:spcAft>
              <a:buClr>
                <a:schemeClr val="dk1"/>
              </a:buClr>
              <a:buSzPts val="1200"/>
              <a:buFont typeface="Arial"/>
              <a:buNone/>
            </a:pPr>
            <a:r>
              <a:rPr lang="ja-JP"/>
              <a:t>Đây là cái gì vậy? (Ví dụ người tham gia trả lời là: Đôi đũa.)</a:t>
            </a:r>
            <a:endParaRPr/>
          </a:p>
          <a:p>
            <a:pPr marL="0" lvl="0" indent="0" algn="l" rtl="0">
              <a:spcBef>
                <a:spcPts val="0"/>
              </a:spcBef>
              <a:spcAft>
                <a:spcPts val="0"/>
              </a:spcAft>
              <a:buClr>
                <a:schemeClr val="dk1"/>
              </a:buClr>
              <a:buSzPts val="1200"/>
              <a:buFont typeface="Arial"/>
              <a:buNone/>
            </a:pPr>
            <a:r>
              <a:rPr lang="ja-JP"/>
              <a:t>Đúng vậy. Vậy thì hãy vừa nghe, vừa nghĩ xem hai người này đang nói chuyện gì nhé. ▼</a:t>
            </a:r>
            <a:r>
              <a:rPr lang="ja-JP" altLang="ja-JP"/>
              <a:t>▼</a:t>
            </a:r>
            <a:endParaRPr/>
          </a:p>
          <a:p>
            <a:pPr marL="0" lvl="0" indent="0" algn="l" rtl="0">
              <a:spcBef>
                <a:spcPts val="0"/>
              </a:spcBef>
              <a:spcAft>
                <a:spcPts val="0"/>
              </a:spcAft>
              <a:buClr>
                <a:schemeClr val="dk1"/>
              </a:buClr>
              <a:buSzPts val="1200"/>
              <a:buFont typeface="Arial"/>
              <a:buNone/>
            </a:pPr>
            <a:r>
              <a:rPr lang="ja-JP"/>
              <a:t>Các bạn có hiểu những điều vừa nghe không? (Hỏi một số người tham gia) ▼</a:t>
            </a:r>
            <a:endParaRPr/>
          </a:p>
          <a:p>
            <a:pPr marL="0" lvl="0" indent="0" algn="l" rtl="0">
              <a:spcBef>
                <a:spcPts val="0"/>
              </a:spcBef>
              <a:spcAft>
                <a:spcPts val="0"/>
              </a:spcAft>
              <a:buClr>
                <a:schemeClr val="dk1"/>
              </a:buClr>
              <a:buSzPts val="1200"/>
              <a:buFont typeface="Arial"/>
              <a:buNone/>
            </a:pPr>
            <a:endParaRPr/>
          </a:p>
        </p:txBody>
      </p:sp>
      <p:sp>
        <p:nvSpPr>
          <p:cNvPr id="623" name="Google Shape;62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62243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a:t>女の人は、「このはし、なんぼ?」と言いました。▼</a:t>
            </a:r>
            <a:endParaRPr/>
          </a:p>
          <a:p>
            <a:pPr marL="0" marR="0" lvl="0" indent="0" algn="l" rtl="0">
              <a:lnSpc>
                <a:spcPct val="100000"/>
              </a:lnSpc>
              <a:spcBef>
                <a:spcPts val="0"/>
              </a:spcBef>
              <a:spcAft>
                <a:spcPts val="0"/>
              </a:spcAft>
              <a:buClr>
                <a:schemeClr val="dk1"/>
              </a:buClr>
              <a:buSzPts val="1200"/>
              <a:buFont typeface="Arial"/>
              <a:buNone/>
            </a:pPr>
            <a:r>
              <a:rPr lang="ja-JP"/>
              <a:t>男の人は、「5,000円」と言いました。では、「なんぼ」はどんな意味だと思いますか。（参加者数人に聞く）▼</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ja-JP"/>
              <a:t>Người phụ nữ nói rằng 「このはし、なんぼ?」. </a:t>
            </a:r>
            <a:r>
              <a:rPr lang="ja-JP" altLang="ja-JP"/>
              <a:t>▼</a:t>
            </a:r>
            <a:endParaRPr lang="vi-VN" altLang="ja-JP"/>
          </a:p>
          <a:p>
            <a:pPr marL="0" marR="0" lvl="0" indent="0" algn="l" rtl="0">
              <a:lnSpc>
                <a:spcPct val="100000"/>
              </a:lnSpc>
              <a:spcBef>
                <a:spcPts val="0"/>
              </a:spcBef>
              <a:spcAft>
                <a:spcPts val="0"/>
              </a:spcAft>
              <a:buClr>
                <a:schemeClr val="dk1"/>
              </a:buClr>
              <a:buSzPts val="1200"/>
              <a:buFont typeface="Arial"/>
              <a:buNone/>
            </a:pPr>
            <a:r>
              <a:rPr lang="ja-JP"/>
              <a:t>Người đàn ông nói rằng 「5,000円」. Vậy thì theo các bạn,「なんぼ」có nghĩa là gì? (Hỏi một vài người tham gia) ▼</a:t>
            </a:r>
            <a:endParaRPr b="1"/>
          </a:p>
        </p:txBody>
      </p:sp>
      <p:sp>
        <p:nvSpPr>
          <p:cNvPr id="638" name="Google Shape;63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79762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a:t>「</a:t>
            </a:r>
            <a:r>
              <a:rPr lang="ja-JP" b="0"/>
              <a:t>なんぼ？」は「いくら？」という意味です。みなさん、関西方言を聞いて、どう思いましたか。（参加者数人に聞く）方言がわからない時、どうすれば良いでしょうか。▼</a:t>
            </a:r>
            <a:endParaRPr b="0"/>
          </a:p>
          <a:p>
            <a:pPr marL="0" marR="0" lvl="0" indent="0" algn="l" rtl="0">
              <a:lnSpc>
                <a:spcPct val="100000"/>
              </a:lnSpc>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ja-JP" b="0"/>
              <a:t>「なんぼ？」có nghĩa là “</a:t>
            </a:r>
            <a:r>
              <a:rPr lang="ja-JP" altLang="en-US" b="0"/>
              <a:t>いくら</a:t>
            </a:r>
            <a:r>
              <a:rPr lang="ja-JP" b="0"/>
              <a:t>?”</a:t>
            </a:r>
            <a:r>
              <a:rPr lang="ja-JP" altLang="en-US" b="0" baseline="0"/>
              <a:t> </a:t>
            </a:r>
            <a:r>
              <a:rPr lang="ja-JP" b="0"/>
              <a:t>Mọi người nghĩ thế nào sau khi nghe phương ngữ của vùng Kansai?</a:t>
            </a:r>
            <a:r>
              <a:rPr lang="ja-JP" altLang="en-US" b="0"/>
              <a:t> </a:t>
            </a:r>
            <a:r>
              <a:rPr lang="en-US" altLang="ja-JP" b="0"/>
              <a:t>(</a:t>
            </a:r>
            <a:r>
              <a:rPr lang="vi-VN" altLang="ja-JP" b="0"/>
              <a:t>Hỏi một vài người tham gia).</a:t>
            </a:r>
            <a:r>
              <a:rPr lang="vi-VN" altLang="ja-JP" b="0" baseline="0"/>
              <a:t> Khi không hiểu phương ngữ, chúng ta nên làm gì?</a:t>
            </a:r>
            <a:r>
              <a:rPr lang="ja-JP" b="0"/>
              <a:t> ▼</a:t>
            </a:r>
            <a:endParaRPr b="0"/>
          </a:p>
        </p:txBody>
      </p:sp>
      <p:sp>
        <p:nvSpPr>
          <p:cNvPr id="651" name="Google Shape;65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0144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b="0" strike="noStrike"/>
              <a:t>それでは方言がわからないときの聞き返し方について、考えてみましょう。▼</a:t>
            </a:r>
            <a:endParaRPr b="0" strike="noStrike"/>
          </a:p>
          <a:p>
            <a:pPr marL="0" marR="0" lvl="0" indent="0" algn="l" rtl="0">
              <a:lnSpc>
                <a:spcPct val="100000"/>
              </a:lnSpc>
              <a:spcBef>
                <a:spcPts val="0"/>
              </a:spcBef>
              <a:spcAft>
                <a:spcPts val="0"/>
              </a:spcAft>
              <a:buClr>
                <a:schemeClr val="dk1"/>
              </a:buClr>
              <a:buSzPts val="1200"/>
              <a:buFont typeface="Arial"/>
              <a:buNone/>
            </a:pPr>
            <a:endParaRPr lang="vi-VN" b="0"/>
          </a:p>
          <a:p>
            <a:pPr marL="0" marR="0" lvl="0" indent="0" algn="l" rtl="0">
              <a:lnSpc>
                <a:spcPct val="100000"/>
              </a:lnSpc>
              <a:spcBef>
                <a:spcPts val="0"/>
              </a:spcBef>
              <a:spcAft>
                <a:spcPts val="0"/>
              </a:spcAft>
              <a:buClr>
                <a:schemeClr val="dk1"/>
              </a:buClr>
              <a:buSzPts val="1200"/>
              <a:buFont typeface="Arial"/>
              <a:buNone/>
            </a:pPr>
            <a:r>
              <a:rPr lang="vi-VN" b="0"/>
              <a:t>Vậy thì hãy cùng suy nghĩ về việc</a:t>
            </a:r>
            <a:r>
              <a:rPr lang="vi-VN" b="0" baseline="0"/>
              <a:t> hỏi lại khi không hiểu phương ngữ. </a:t>
            </a:r>
            <a:r>
              <a:rPr lang="ja-JP" altLang="ja-JP" b="0" strike="noStrike"/>
              <a:t>▼</a:t>
            </a:r>
            <a:endParaRPr b="0"/>
          </a:p>
        </p:txBody>
      </p:sp>
      <p:sp>
        <p:nvSpPr>
          <p:cNvPr id="664" name="Google Shape;66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68242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たとえば、こんな時を考えてみましょう。あなたは、関西で働いています。▼</a:t>
            </a:r>
            <a:endParaRPr b="0"/>
          </a:p>
          <a:p>
            <a:pPr marL="0" lvl="0" indent="0" algn="l" rtl="0">
              <a:spcBef>
                <a:spcPts val="0"/>
              </a:spcBef>
              <a:spcAft>
                <a:spcPts val="0"/>
              </a:spcAft>
              <a:buClr>
                <a:schemeClr val="dk1"/>
              </a:buClr>
              <a:buSzPts val="1200"/>
              <a:buFont typeface="Arial"/>
              <a:buNone/>
            </a:pPr>
            <a:r>
              <a:rPr lang="ja-JP" b="0"/>
              <a:t>ある日、上司［じょうし］が「はよして」と言いました。あなたは、この言葉がわかりません。何と言いますか。グループで考えてください。（参加者にグループで数分考えさせる）。何と言いますか。（参加者数人に聞く）（参加者の答えの例：「わかりません」と言います。）いいですね。他の言い方もありますか？▼</a:t>
            </a: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ja-JP" b="0"/>
              <a:t>Lấy ví dụ: hãy suy nghĩ về trường hợp này. Bạn đang làm việc ở vùng Kansai. ▼</a:t>
            </a:r>
            <a:endParaRPr b="0"/>
          </a:p>
          <a:p>
            <a:pPr marL="0" lvl="0" indent="0" algn="l" rtl="0">
              <a:spcBef>
                <a:spcPts val="0"/>
              </a:spcBef>
              <a:spcAft>
                <a:spcPts val="0"/>
              </a:spcAft>
              <a:buClr>
                <a:schemeClr val="dk1"/>
              </a:buClr>
              <a:buSzPts val="1200"/>
              <a:buFont typeface="Arial"/>
              <a:buNone/>
            </a:pPr>
            <a:r>
              <a:rPr lang="ja-JP" b="0"/>
              <a:t>Vào một ngày, cấp trên của bạn nói rằng「はよして」. Bạn không hiểu câu này nghĩa là gì. Bạn sẽ nói gì? Hãy cùng thảo luận theo nhóm. (Cho các nhóm tham gia</a:t>
            </a:r>
            <a:r>
              <a:rPr lang="vi-VN" altLang="ja-JP" b="0" baseline="0"/>
              <a:t> vài</a:t>
            </a:r>
            <a:r>
              <a:rPr lang="ja-JP" b="0"/>
              <a:t> phút suy nghĩ). Bạn sẽ nói gì? (Hỏi một vài người tham gia) (Ví dụ người tham gia trả lời là: Tôi sẽ nói </a:t>
            </a:r>
            <a:r>
              <a:rPr lang="ja-JP" altLang="ja-JP" b="0"/>
              <a:t>「わかりません」</a:t>
            </a:r>
            <a:r>
              <a:rPr lang="ja-JP" b="0"/>
              <a:t>)</a:t>
            </a:r>
            <a:endParaRPr b="0"/>
          </a:p>
          <a:p>
            <a:pPr marL="0" lvl="0" indent="0" algn="l" rtl="0">
              <a:spcBef>
                <a:spcPts val="0"/>
              </a:spcBef>
              <a:spcAft>
                <a:spcPts val="0"/>
              </a:spcAft>
              <a:buClr>
                <a:schemeClr val="dk1"/>
              </a:buClr>
              <a:buSzPts val="1200"/>
              <a:buFont typeface="Arial"/>
              <a:buNone/>
            </a:pPr>
            <a:r>
              <a:rPr lang="ja-JP" b="0"/>
              <a:t>Câu trả lời rất tốt. Ngoài ra còn cách nói nào nữa không? ▼</a:t>
            </a:r>
            <a:endParaRPr b="0"/>
          </a:p>
        </p:txBody>
      </p:sp>
      <p:sp>
        <p:nvSpPr>
          <p:cNvPr id="673" name="Google Shape;67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74364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「はよして」と言われてわからない時、▼</a:t>
            </a:r>
            <a:endParaRPr b="0"/>
          </a:p>
          <a:p>
            <a:pPr marL="0" lvl="0" indent="0" algn="l" rtl="0">
              <a:spcBef>
                <a:spcPts val="0"/>
              </a:spcBef>
              <a:spcAft>
                <a:spcPts val="0"/>
              </a:spcAft>
              <a:buClr>
                <a:schemeClr val="dk1"/>
              </a:buClr>
              <a:buSzPts val="1200"/>
              <a:buFont typeface="Arial"/>
              <a:buNone/>
            </a:pPr>
            <a:r>
              <a:rPr lang="ja-JP" b="0"/>
              <a:t>たとえば、「はよ・・・?」と、同じ言葉をくりかえします。言葉は全部言わなくてもいいです。▼</a:t>
            </a:r>
            <a:endParaRPr b="0"/>
          </a:p>
          <a:p>
            <a:pPr marL="0" lvl="0" indent="0" algn="l" rtl="0">
              <a:spcBef>
                <a:spcPts val="0"/>
              </a:spcBef>
              <a:spcAft>
                <a:spcPts val="0"/>
              </a:spcAft>
              <a:buClr>
                <a:schemeClr val="dk1"/>
              </a:buClr>
              <a:buSzPts val="1200"/>
              <a:buFont typeface="Arial"/>
              <a:buNone/>
            </a:pPr>
            <a:r>
              <a:rPr lang="ja-JP" b="0"/>
              <a:t>すると上司が違う言葉でもう一度言ってくれました。「はやくして」の意味は、みなさんわかりますね。（ベトナム語で確認する）「はやくして」と言われたら、「はい、わかりました」と言って、急いで仕事をしましょう。▼</a:t>
            </a: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vi-VN" altLang="ja-JP" b="0"/>
              <a:t>Khi bị nói “</a:t>
            </a:r>
            <a:r>
              <a:rPr lang="ja-JP" altLang="en-US" b="0"/>
              <a:t>はよして” </a:t>
            </a:r>
            <a:r>
              <a:rPr lang="vi-VN" altLang="ja-JP" b="0"/>
              <a:t>mà không hiểu, </a:t>
            </a:r>
            <a:r>
              <a:rPr lang="ja-JP" altLang="ja-JP" b="0"/>
              <a:t>▼</a:t>
            </a:r>
            <a:endParaRPr lang="vi-VN" altLang="ja-JP" b="0"/>
          </a:p>
          <a:p>
            <a:pPr marL="0" lvl="0" indent="0" algn="l" rtl="0">
              <a:spcBef>
                <a:spcPts val="0"/>
              </a:spcBef>
              <a:spcAft>
                <a:spcPts val="0"/>
              </a:spcAft>
              <a:buClr>
                <a:schemeClr val="dk1"/>
              </a:buClr>
              <a:buSzPts val="1200"/>
              <a:buFont typeface="Arial"/>
              <a:buNone/>
            </a:pPr>
            <a:r>
              <a:rPr lang="ja-JP" b="0"/>
              <a:t>Ví dụ:</a:t>
            </a:r>
            <a:r>
              <a:rPr lang="vi-VN" altLang="ja-JP" b="0" baseline="0"/>
              <a:t> </a:t>
            </a:r>
            <a:r>
              <a:rPr lang="ja-JP" b="0"/>
              <a:t>Lặp lại câu nói đó「はよ・・・?」. Không cần thiết phải nói đầy đủ hết cả câu. ▼</a:t>
            </a:r>
            <a:endParaRPr b="0"/>
          </a:p>
          <a:p>
            <a:pPr marL="0" lvl="0" indent="0" algn="l" rtl="0">
              <a:spcBef>
                <a:spcPts val="0"/>
              </a:spcBef>
              <a:spcAft>
                <a:spcPts val="0"/>
              </a:spcAft>
              <a:buClr>
                <a:schemeClr val="dk1"/>
              </a:buClr>
              <a:buSzPts val="1200"/>
              <a:buFont typeface="Arial"/>
              <a:buNone/>
            </a:pPr>
            <a:r>
              <a:rPr lang="ja-JP" b="0"/>
              <a:t>Nhờ vậy, người cấp trên sẽ nói lại một lần nữa bằng một câu khác. Nghĩa của câu「はやくして」mọi người hiểu rồi nhỉ. (Xác nhận lại bằng Tiếng Việt). Nếu bị nói rằng 「はやくして」 thì hãy trả lời はい、わかりました」</a:t>
            </a:r>
            <a:r>
              <a:rPr lang="vi-VN" altLang="ja-JP" b="0" baseline="0"/>
              <a:t> </a:t>
            </a:r>
            <a:r>
              <a:rPr lang="ja-JP" b="0"/>
              <a:t>và khẩn trương làm việc.▼</a:t>
            </a:r>
            <a:endParaRPr b="0"/>
          </a:p>
        </p:txBody>
      </p:sp>
      <p:sp>
        <p:nvSpPr>
          <p:cNvPr id="683" name="Google Shape;68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363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次に、「何ですか</a:t>
            </a:r>
            <a:r>
              <a:rPr lang="ja-JP" altLang="en-US" b="0"/>
              <a:t>。</a:t>
            </a:r>
            <a:r>
              <a:rPr lang="ja-JP" b="0"/>
              <a:t>」と、聞く方法もあります。▼</a:t>
            </a:r>
            <a:endParaRPr b="0"/>
          </a:p>
          <a:p>
            <a:pPr marL="0" lvl="0" indent="0" algn="l" rtl="0">
              <a:spcBef>
                <a:spcPts val="0"/>
              </a:spcBef>
              <a:spcAft>
                <a:spcPts val="0"/>
              </a:spcAft>
              <a:buClr>
                <a:schemeClr val="dk1"/>
              </a:buClr>
              <a:buSzPts val="1200"/>
              <a:buFont typeface="Arial"/>
              <a:buNone/>
            </a:pPr>
            <a:r>
              <a:rPr lang="ja-JP" b="0" u="none"/>
              <a:t>「『はよして』は何ですか」と聞いてみました。▼</a:t>
            </a:r>
            <a:endParaRPr b="0" u="none"/>
          </a:p>
          <a:p>
            <a:pPr marL="0" lvl="0" indent="0" algn="l" rtl="0">
              <a:spcBef>
                <a:spcPts val="0"/>
              </a:spcBef>
              <a:spcAft>
                <a:spcPts val="0"/>
              </a:spcAft>
              <a:buClr>
                <a:schemeClr val="dk1"/>
              </a:buClr>
              <a:buSzPts val="1200"/>
              <a:buFont typeface="Arial"/>
              <a:buNone/>
            </a:pPr>
            <a:r>
              <a:rPr lang="ja-JP" b="0" u="none"/>
              <a:t>すると、上司が、「はやくして」と言い直してくれました。上司が意味を教えてくれたとき、何と言いますか</a:t>
            </a:r>
            <a:r>
              <a:rPr lang="ja-JP" b="0"/>
              <a:t>。</a:t>
            </a:r>
            <a:r>
              <a:rPr lang="ja-JP" b="0" u="none"/>
              <a:t>「はい、わかりました」とか、「ありがとうございます」と言いましょう。▼</a:t>
            </a:r>
            <a:endParaRPr b="0" u="none"/>
          </a:p>
          <a:p>
            <a:pPr marL="0" lvl="0" indent="0" algn="l" rtl="0">
              <a:spcBef>
                <a:spcPts val="0"/>
              </a:spcBef>
              <a:spcAft>
                <a:spcPts val="0"/>
              </a:spcAft>
              <a:buClr>
                <a:schemeClr val="dk1"/>
              </a:buClr>
              <a:buSzPts val="1200"/>
              <a:buFont typeface="Arial"/>
              <a:buNone/>
            </a:pPr>
            <a:r>
              <a:rPr lang="ja-JP" b="0" u="none"/>
              <a:t>また、聞く前に「すみません」と言うと、もっと丁寧［ていねい］になります。</a:t>
            </a:r>
            <a:r>
              <a:rPr lang="ja-JP" b="0"/>
              <a:t>▼</a:t>
            </a:r>
            <a:endParaRPr b="0"/>
          </a:p>
          <a:p>
            <a:pPr marL="0" lvl="0" indent="0" algn="l" rtl="0">
              <a:spcBef>
                <a:spcPts val="0"/>
              </a:spcBef>
              <a:spcAft>
                <a:spcPts val="0"/>
              </a:spcAft>
              <a:buClr>
                <a:schemeClr val="dk1"/>
              </a:buClr>
              <a:buSzPts val="1200"/>
              <a:buFont typeface="Arial"/>
              <a:buNone/>
            </a:pPr>
            <a:endParaRPr b="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b="0"/>
              <a:t>Tiếp sau đó, có những cách để hỏi, như là: </a:t>
            </a:r>
            <a:r>
              <a:rPr lang="en-US" altLang="ja-JP" sz="1200" b="0" i="0" u="none" strike="noStrike" cap="none">
                <a:solidFill>
                  <a:srgbClr val="CB0A0B"/>
                </a:solidFill>
                <a:latin typeface="Arial"/>
                <a:ea typeface="Arial"/>
                <a:cs typeface="Arial"/>
                <a:sym typeface="Arial"/>
              </a:rPr>
              <a:t>"</a:t>
            </a:r>
            <a:r>
              <a:rPr lang="en-US" altLang="ja-JP" sz="1200" b="0" i="0" u="none" strike="noStrike" cap="none" err="1">
                <a:solidFill>
                  <a:srgbClr val="CB0A0B"/>
                </a:solidFill>
                <a:latin typeface="Arial"/>
                <a:ea typeface="Arial"/>
                <a:cs typeface="Arial"/>
                <a:sym typeface="Arial"/>
              </a:rPr>
              <a:t>Là</a:t>
            </a:r>
            <a:r>
              <a:rPr lang="en-US" altLang="ja-JP" sz="1200" b="0" i="0" u="none" strike="noStrike" cap="none">
                <a:solidFill>
                  <a:srgbClr val="CB0A0B"/>
                </a:solidFill>
                <a:latin typeface="Arial"/>
                <a:ea typeface="Arial"/>
                <a:cs typeface="Arial"/>
                <a:sym typeface="Arial"/>
              </a:rPr>
              <a:t> </a:t>
            </a:r>
            <a:r>
              <a:rPr lang="en-US" altLang="ja-JP" sz="1200" b="0" i="0" u="none" strike="noStrike" cap="none" err="1">
                <a:solidFill>
                  <a:srgbClr val="CB0A0B"/>
                </a:solidFill>
                <a:latin typeface="Arial"/>
                <a:ea typeface="Arial"/>
                <a:cs typeface="Arial"/>
                <a:sym typeface="Arial"/>
              </a:rPr>
              <a:t>gì</a:t>
            </a:r>
            <a:r>
              <a:rPr lang="en-US" altLang="ja-JP" sz="1200" b="0" i="0" u="none" strike="noStrike" cap="none">
                <a:solidFill>
                  <a:srgbClr val="CB0A0B"/>
                </a:solidFill>
                <a:latin typeface="Arial"/>
                <a:ea typeface="Arial"/>
                <a:cs typeface="Arial"/>
                <a:sym typeface="Arial"/>
              </a:rPr>
              <a:t> </a:t>
            </a:r>
            <a:r>
              <a:rPr lang="en-US" altLang="ja-JP" sz="1200" b="0" i="0" u="none" strike="noStrike" cap="none" err="1">
                <a:solidFill>
                  <a:srgbClr val="CB0A0B"/>
                </a:solidFill>
                <a:latin typeface="Arial"/>
                <a:ea typeface="Arial"/>
                <a:cs typeface="Arial"/>
                <a:sym typeface="Arial"/>
              </a:rPr>
              <a:t>vậy</a:t>
            </a:r>
            <a:r>
              <a:rPr lang="en-US" altLang="ja-JP" sz="1200" b="0" i="0" u="none" strike="noStrike" cap="none">
                <a:solidFill>
                  <a:srgbClr val="CB0A0B"/>
                </a:solidFill>
                <a:latin typeface="Arial"/>
                <a:ea typeface="Arial"/>
                <a:cs typeface="Arial"/>
                <a:sym typeface="Arial"/>
              </a:rPr>
              <a:t>?"</a:t>
            </a:r>
            <a:r>
              <a:rPr lang="ja-JP" altLang="ja-JP" b="0"/>
              <a:t>▼</a:t>
            </a:r>
            <a:endParaRPr lang="vi-VN" altLang="ja-JP" b="0"/>
          </a:p>
          <a:p>
            <a:pPr marL="0" lvl="0" indent="0" algn="l" rtl="0">
              <a:spcBef>
                <a:spcPts val="0"/>
              </a:spcBef>
              <a:spcAft>
                <a:spcPts val="0"/>
              </a:spcAft>
              <a:buClr>
                <a:schemeClr val="dk1"/>
              </a:buClr>
              <a:buSzPts val="1200"/>
              <a:buFont typeface="Arial"/>
              <a:buNone/>
            </a:pPr>
            <a:r>
              <a:rPr lang="vi-VN" altLang="ja-JP" b="0"/>
              <a:t>Thử nói rằng </a:t>
            </a:r>
            <a:r>
              <a:rPr lang="ja-JP" altLang="ja-JP" b="0" u="none"/>
              <a:t>「『はよして』は何ですか」</a:t>
            </a:r>
            <a:r>
              <a:rPr lang="ja-JP" altLang="ja-JP" b="0"/>
              <a:t>▼</a:t>
            </a:r>
            <a:endParaRPr lang="vi-VN" altLang="ja-JP" b="0"/>
          </a:p>
          <a:p>
            <a:pPr marL="0" lvl="0" indent="0" algn="l" rtl="0">
              <a:spcBef>
                <a:spcPts val="0"/>
              </a:spcBef>
              <a:spcAft>
                <a:spcPts val="0"/>
              </a:spcAft>
              <a:buClr>
                <a:schemeClr val="dk1"/>
              </a:buClr>
              <a:buSzPts val="1200"/>
              <a:buFont typeface="Arial"/>
              <a:buNone/>
            </a:pPr>
            <a:r>
              <a:rPr lang="vi-VN" altLang="ja-JP" b="0"/>
              <a:t>Sau đó, c</a:t>
            </a:r>
            <a:r>
              <a:rPr lang="ja-JP" b="0"/>
              <a:t>ấp trên sẽ </a:t>
            </a:r>
            <a:r>
              <a:rPr lang="vi-VN" altLang="ja-JP" b="0"/>
              <a:t>sửa lại và nói là</a:t>
            </a:r>
            <a:r>
              <a:rPr lang="ja-JP" b="0"/>
              <a:t> 「はやくして」. Khi được cấp trên nói cho biết ý nghĩa của câu, bạn sẽ nói gì? Có thể nói là 「はい、わかりました」hoặc 「ありがとうございます」.▼</a:t>
            </a:r>
            <a:endParaRPr b="0"/>
          </a:p>
          <a:p>
            <a:pPr marL="0" lvl="0" indent="0" algn="l" rtl="0">
              <a:spcBef>
                <a:spcPts val="0"/>
              </a:spcBef>
              <a:spcAft>
                <a:spcPts val="0"/>
              </a:spcAft>
              <a:buClr>
                <a:schemeClr val="dk1"/>
              </a:buClr>
              <a:buSzPts val="1200"/>
              <a:buFont typeface="Arial"/>
              <a:buNone/>
            </a:pPr>
            <a:r>
              <a:rPr lang="ja-JP" b="0"/>
              <a:t>Ngoài ra, trước khi hỏi, nói thêm câu 「すみません」sẽ lịch sự hơn.▼</a:t>
            </a:r>
            <a:endParaRPr b="0"/>
          </a:p>
          <a:p>
            <a:pPr marL="0" lvl="0" indent="0" algn="l" rtl="0">
              <a:spcBef>
                <a:spcPts val="0"/>
              </a:spcBef>
              <a:spcAft>
                <a:spcPts val="0"/>
              </a:spcAft>
              <a:buClr>
                <a:schemeClr val="dk1"/>
              </a:buClr>
              <a:buSzPts val="1200"/>
              <a:buFont typeface="Arial"/>
              <a:buNone/>
            </a:pPr>
            <a:endParaRPr/>
          </a:p>
        </p:txBody>
      </p:sp>
      <p:sp>
        <p:nvSpPr>
          <p:cNvPr id="695" name="Google Shape;69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31867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もし意味がわかったら、確認するために聞いてみてもいいです。「はよして」は「はやくして」という意味かもしれないと考えました。聞いてみましょう。▼</a:t>
            </a:r>
            <a:endParaRPr b="0"/>
          </a:p>
          <a:p>
            <a:pPr marL="0" lvl="0" indent="0" algn="l" rtl="0">
              <a:spcBef>
                <a:spcPts val="0"/>
              </a:spcBef>
              <a:spcAft>
                <a:spcPts val="0"/>
              </a:spcAft>
              <a:buClr>
                <a:schemeClr val="dk1"/>
              </a:buClr>
              <a:buSzPts val="1200"/>
              <a:buFont typeface="Arial"/>
              <a:buNone/>
            </a:pPr>
            <a:r>
              <a:rPr lang="ja-JP" b="0"/>
              <a:t>「すみません、 『はよして』は『はやくして』ですか。」▼</a:t>
            </a:r>
            <a:endParaRPr b="0"/>
          </a:p>
          <a:p>
            <a:pPr marL="0" marR="0" lvl="0" indent="0" algn="l" rtl="0">
              <a:lnSpc>
                <a:spcPct val="100000"/>
              </a:lnSpc>
              <a:spcBef>
                <a:spcPts val="0"/>
              </a:spcBef>
              <a:spcAft>
                <a:spcPts val="0"/>
              </a:spcAft>
              <a:buClr>
                <a:schemeClr val="dk1"/>
              </a:buClr>
              <a:buSzPts val="1200"/>
              <a:buFont typeface="Arial"/>
              <a:buNone/>
            </a:pPr>
            <a:r>
              <a:rPr lang="ja-JP" b="0"/>
              <a:t>すると、上司は、「そうだよ」と答えました。これはどういう意味ですか？（ベトナム語で確認する）このときも、「はい、わかりました」とか、「ありがとうございます」と言いましょう。▼</a:t>
            </a:r>
            <a:endParaRPr b="0"/>
          </a:p>
          <a:p>
            <a:pPr marL="0" marR="0" lvl="0" indent="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Arial"/>
              <a:buNone/>
            </a:pPr>
            <a:r>
              <a:rPr lang="ja-JP" b="0"/>
              <a:t>Giả sử bạn đã hiểu nghĩa của câu, có thể đặt câu hỏi để xác nhận lại. Bạn đang băn khoăn có lẽ 「はよして」nghĩa là </a:t>
            </a:r>
            <a:r>
              <a:rPr lang="ja-JP" altLang="ja-JP" b="0"/>
              <a:t>「はやくして」</a:t>
            </a:r>
            <a:r>
              <a:rPr lang="ja-JP" b="0"/>
              <a:t>. Hãy thử đặt câu hỏi. ▼</a:t>
            </a:r>
            <a:endParaRPr b="0"/>
          </a:p>
          <a:p>
            <a:pPr marL="0" lvl="0" indent="0" algn="l" rtl="0">
              <a:spcBef>
                <a:spcPts val="0"/>
              </a:spcBef>
              <a:spcAft>
                <a:spcPts val="0"/>
              </a:spcAft>
              <a:buClr>
                <a:schemeClr val="dk1"/>
              </a:buClr>
              <a:buSzPts val="1200"/>
              <a:buFont typeface="Arial"/>
              <a:buNone/>
            </a:pPr>
            <a:r>
              <a:rPr lang="ja-JP" altLang="ja-JP" b="0"/>
              <a:t>「すみません、 『はよして』は『はやくして』ですか。」▼</a:t>
            </a:r>
            <a:endParaRPr lang="vi-VN" altLang="ja-JP" b="0"/>
          </a:p>
          <a:p>
            <a:pPr marL="0" lvl="0" indent="0" algn="l" rtl="0">
              <a:spcBef>
                <a:spcPts val="0"/>
              </a:spcBef>
              <a:spcAft>
                <a:spcPts val="0"/>
              </a:spcAft>
              <a:buClr>
                <a:schemeClr val="dk1"/>
              </a:buClr>
              <a:buSzPts val="1200"/>
              <a:buFont typeface="Arial"/>
              <a:buNone/>
            </a:pPr>
            <a:r>
              <a:rPr lang="vi-VN" altLang="ja-JP" b="0"/>
              <a:t>Do đó, c</a:t>
            </a:r>
            <a:r>
              <a:rPr lang="ja-JP" b="0"/>
              <a:t>ấp trên</a:t>
            </a:r>
            <a:r>
              <a:rPr lang="vi-VN" altLang="ja-JP" b="0" baseline="0"/>
              <a:t> sẽ trả lời</a:t>
            </a:r>
            <a:r>
              <a:rPr lang="ja-JP" b="0"/>
              <a:t> 「そうだよ」. Có nghĩa là gì vậy? (Xác nhận lại bằng tiếng Việt). Trong trường hợp này cũng vậy, hãy trả lời là 「はい、わかりました」  hoặc「ありがとうございます」.▼</a:t>
            </a:r>
            <a:endParaRPr b="0"/>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708" name="Google Shape;70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3492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次のケーススタディを考えましょう</a:t>
            </a:r>
            <a:endParaRPr lang="en-US" altLang="ja-JP"/>
          </a:p>
          <a:p>
            <a:r>
              <a:rPr lang="ja-JP" altLang="en-US"/>
              <a:t>実習生の人が、上司に箱を捨てるかどうかききます。▼</a:t>
            </a:r>
            <a:endParaRPr lang="en-US" altLang="ja-JP"/>
          </a:p>
          <a:p>
            <a:r>
              <a:rPr lang="ja-JP" altLang="en-US"/>
              <a:t>上司に「ほっといて」と言われたので▼</a:t>
            </a:r>
            <a:endParaRPr lang="ja-JP"/>
          </a:p>
          <a:p>
            <a:r>
              <a:rPr lang="ja-JP" altLang="en-US"/>
              <a:t>実習生は、そのままにしておくと思って、何もしませんでした。▼</a:t>
            </a:r>
            <a:endParaRPr lang="ja-JP"/>
          </a:p>
          <a:p>
            <a:endParaRPr lang="en-US" altLang="ja-JP"/>
          </a:p>
          <a:p>
            <a:r>
              <a:rPr lang="en-US" altLang="ja-JP" err="1"/>
              <a:t>Tình</a:t>
            </a:r>
            <a:r>
              <a:rPr lang="en-US" altLang="ja-JP"/>
              <a:t> </a:t>
            </a:r>
            <a:r>
              <a:rPr lang="en-US" altLang="ja-JP" err="1"/>
              <a:t>huống</a:t>
            </a:r>
            <a:r>
              <a:rPr lang="en-US" altLang="ja-JP"/>
              <a:t> </a:t>
            </a:r>
            <a:r>
              <a:rPr lang="en-US" altLang="ja-JP" err="1"/>
              <a:t>trao</a:t>
            </a:r>
            <a:r>
              <a:rPr lang="en-US" altLang="ja-JP"/>
              <a:t> </a:t>
            </a:r>
            <a:r>
              <a:rPr lang="en-US" altLang="ja-JP" err="1"/>
              <a:t>đổi</a:t>
            </a:r>
            <a:endParaRPr lang="en-US" altLang="ja-JP"/>
          </a:p>
          <a:p>
            <a:r>
              <a:rPr lang="en-US" altLang="ja-JP" err="1"/>
              <a:t>Thực</a:t>
            </a:r>
            <a:r>
              <a:rPr lang="en-US" altLang="ja-JP"/>
              <a:t> </a:t>
            </a:r>
            <a:r>
              <a:rPr lang="en-US" altLang="ja-JP" err="1"/>
              <a:t>tập</a:t>
            </a:r>
            <a:r>
              <a:rPr lang="en-US" altLang="ja-JP"/>
              <a:t> </a:t>
            </a:r>
            <a:r>
              <a:rPr lang="en-US" altLang="ja-JP" err="1"/>
              <a:t>sinh</a:t>
            </a:r>
            <a:r>
              <a:rPr lang="en-US" altLang="ja-JP"/>
              <a:t> </a:t>
            </a:r>
            <a:r>
              <a:rPr lang="en-US" altLang="ja-JP" err="1"/>
              <a:t>đã</a:t>
            </a:r>
            <a:r>
              <a:rPr lang="en-US" altLang="ja-JP"/>
              <a:t> </a:t>
            </a:r>
            <a:r>
              <a:rPr lang="en-US" altLang="ja-JP" err="1"/>
              <a:t>hỏi</a:t>
            </a:r>
            <a:r>
              <a:rPr lang="en-US" altLang="ja-JP"/>
              <a:t> </a:t>
            </a:r>
            <a:r>
              <a:rPr lang="en-US" altLang="ja-JP" err="1"/>
              <a:t>cấp</a:t>
            </a:r>
            <a:r>
              <a:rPr lang="en-US" altLang="ja-JP"/>
              <a:t> </a:t>
            </a:r>
            <a:r>
              <a:rPr lang="en-US" altLang="ja-JP" err="1"/>
              <a:t>trên</a:t>
            </a:r>
            <a:r>
              <a:rPr lang="en-US" altLang="ja-JP"/>
              <a:t> </a:t>
            </a:r>
            <a:r>
              <a:rPr lang="en-US" altLang="ja-JP" err="1"/>
              <a:t>rằng</a:t>
            </a:r>
            <a:r>
              <a:rPr lang="en-US" altLang="ja-JP"/>
              <a:t> </a:t>
            </a:r>
            <a:r>
              <a:rPr lang="en-US" altLang="ja-JP" err="1"/>
              <a:t>những</a:t>
            </a:r>
            <a:r>
              <a:rPr lang="en-US" altLang="ja-JP"/>
              <a:t> </a:t>
            </a:r>
            <a:r>
              <a:rPr lang="en-US" altLang="ja-JP" err="1"/>
              <a:t>cái</a:t>
            </a:r>
            <a:r>
              <a:rPr lang="en-US" altLang="ja-JP"/>
              <a:t> </a:t>
            </a:r>
            <a:r>
              <a:rPr lang="en-US" altLang="ja-JP" err="1"/>
              <a:t>hộp</a:t>
            </a:r>
            <a:r>
              <a:rPr lang="en-US" altLang="ja-JP"/>
              <a:t> ở </a:t>
            </a:r>
            <a:r>
              <a:rPr lang="en-US" altLang="ja-JP" err="1"/>
              <a:t>đây</a:t>
            </a:r>
            <a:r>
              <a:rPr lang="en-US" altLang="ja-JP"/>
              <a:t> </a:t>
            </a:r>
            <a:r>
              <a:rPr lang="en-US" altLang="ja-JP" err="1"/>
              <a:t>có</a:t>
            </a:r>
            <a:r>
              <a:rPr lang="en-US" altLang="ja-JP"/>
              <a:t> </a:t>
            </a:r>
            <a:r>
              <a:rPr lang="en-US" altLang="ja-JP" err="1"/>
              <a:t>vứt</a:t>
            </a:r>
            <a:r>
              <a:rPr lang="en-US" altLang="ja-JP"/>
              <a:t> </a:t>
            </a:r>
            <a:r>
              <a:rPr lang="en-US" altLang="ja-JP" err="1"/>
              <a:t>đi</a:t>
            </a:r>
            <a:r>
              <a:rPr lang="en-US" altLang="ja-JP"/>
              <a:t> hay </a:t>
            </a:r>
            <a:r>
              <a:rPr lang="en-US" altLang="ja-JP" err="1"/>
              <a:t>không</a:t>
            </a:r>
            <a:r>
              <a:rPr lang="ja-JP" altLang="en-US"/>
              <a:t>▼</a:t>
            </a:r>
            <a:endParaRPr lang="en-US" altLang="ja-JP"/>
          </a:p>
          <a:p>
            <a:r>
              <a:rPr lang="en-US" altLang="ja-JP" err="1"/>
              <a:t>Vì</a:t>
            </a:r>
            <a:r>
              <a:rPr lang="en-US" altLang="ja-JP"/>
              <a:t> </a:t>
            </a:r>
            <a:r>
              <a:rPr lang="en-US" altLang="ja-JP" err="1"/>
              <a:t>sếp</a:t>
            </a:r>
            <a:r>
              <a:rPr lang="en-US" altLang="ja-JP"/>
              <a:t> </a:t>
            </a:r>
            <a:r>
              <a:rPr lang="en-US" altLang="ja-JP" err="1"/>
              <a:t>đã</a:t>
            </a:r>
            <a:r>
              <a:rPr lang="en-US" altLang="ja-JP"/>
              <a:t> </a:t>
            </a:r>
            <a:r>
              <a:rPr lang="en-US" altLang="ja-JP" err="1"/>
              <a:t>nói</a:t>
            </a:r>
            <a:r>
              <a:rPr lang="en-US" altLang="ja-JP"/>
              <a:t> </a:t>
            </a:r>
            <a:r>
              <a:rPr lang="en-US" altLang="ja-JP" err="1"/>
              <a:t>là</a:t>
            </a:r>
            <a:r>
              <a:rPr lang="ja-JP" altLang="en-US"/>
              <a:t>「ほっといて」</a:t>
            </a:r>
            <a:r>
              <a:rPr lang="en-US" altLang="ja-JP"/>
              <a:t>(</a:t>
            </a:r>
            <a:r>
              <a:rPr lang="en-US" altLang="ja-JP" err="1"/>
              <a:t>để</a:t>
            </a:r>
            <a:r>
              <a:rPr lang="en-US" altLang="ja-JP"/>
              <a:t> </a:t>
            </a:r>
            <a:r>
              <a:rPr lang="en-US" altLang="ja-JP" err="1"/>
              <a:t>đấy</a:t>
            </a:r>
            <a:r>
              <a:rPr lang="en-US" altLang="ja-JP"/>
              <a:t>)</a:t>
            </a:r>
            <a:r>
              <a:rPr lang="ja-JP" altLang="en-US"/>
              <a:t>▼</a:t>
            </a:r>
            <a:endParaRPr lang="ja-JP"/>
          </a:p>
          <a:p>
            <a:r>
              <a:rPr lang="en-US" altLang="ja-JP" err="1"/>
              <a:t>Thực</a:t>
            </a:r>
            <a:r>
              <a:rPr lang="en-US" altLang="ja-JP"/>
              <a:t> </a:t>
            </a:r>
            <a:r>
              <a:rPr lang="en-US" altLang="ja-JP" err="1"/>
              <a:t>tập</a:t>
            </a:r>
            <a:r>
              <a:rPr lang="en-US" altLang="ja-JP"/>
              <a:t> </a:t>
            </a:r>
            <a:r>
              <a:rPr lang="en-US" altLang="ja-JP" err="1"/>
              <a:t>sinh</a:t>
            </a:r>
            <a:r>
              <a:rPr lang="en-US" altLang="ja-JP"/>
              <a:t> </a:t>
            </a:r>
            <a:r>
              <a:rPr lang="en-US" altLang="ja-JP" err="1"/>
              <a:t>nghĩ</a:t>
            </a:r>
            <a:r>
              <a:rPr lang="en-US" altLang="ja-JP"/>
              <a:t> </a:t>
            </a:r>
            <a:r>
              <a:rPr lang="en-US" altLang="ja-JP" err="1"/>
              <a:t>rằng</a:t>
            </a:r>
            <a:r>
              <a:rPr lang="en-US" altLang="ja-JP"/>
              <a:t> </a:t>
            </a:r>
            <a:r>
              <a:rPr lang="en-US" altLang="ja-JP" err="1"/>
              <a:t>để</a:t>
            </a:r>
            <a:r>
              <a:rPr lang="en-US" altLang="ja-JP"/>
              <a:t> </a:t>
            </a:r>
            <a:r>
              <a:rPr lang="en-US" altLang="ja-JP" err="1"/>
              <a:t>nguyên</a:t>
            </a:r>
            <a:r>
              <a:rPr lang="en-US" altLang="ja-JP"/>
              <a:t> </a:t>
            </a:r>
            <a:r>
              <a:rPr lang="en-US" altLang="ja-JP" err="1"/>
              <a:t>như</a:t>
            </a:r>
            <a:r>
              <a:rPr lang="en-US" altLang="ja-JP"/>
              <a:t> </a:t>
            </a:r>
            <a:r>
              <a:rPr lang="en-US" altLang="ja-JP" err="1"/>
              <a:t>vậy</a:t>
            </a:r>
            <a:r>
              <a:rPr lang="en-US" altLang="ja-JP"/>
              <a:t> </a:t>
            </a:r>
            <a:r>
              <a:rPr lang="en-US" altLang="ja-JP" err="1"/>
              <a:t>nên</a:t>
            </a:r>
            <a:r>
              <a:rPr lang="en-US" altLang="ja-JP"/>
              <a:t> </a:t>
            </a:r>
            <a:r>
              <a:rPr lang="en-US" altLang="ja-JP" err="1"/>
              <a:t>đã</a:t>
            </a:r>
            <a:r>
              <a:rPr lang="en-US" altLang="ja-JP"/>
              <a:t> </a:t>
            </a:r>
            <a:r>
              <a:rPr lang="en-US" altLang="ja-JP" err="1"/>
              <a:t>không</a:t>
            </a:r>
            <a:r>
              <a:rPr lang="en-US" altLang="ja-JP"/>
              <a:t> </a:t>
            </a:r>
            <a:r>
              <a:rPr lang="en-US" altLang="ja-JP" err="1"/>
              <a:t>làm</a:t>
            </a:r>
            <a:r>
              <a:rPr lang="en-US" altLang="ja-JP"/>
              <a:t> </a:t>
            </a:r>
            <a:r>
              <a:rPr lang="en-US" altLang="ja-JP" err="1"/>
              <a:t>gì</a:t>
            </a:r>
            <a:r>
              <a:rPr lang="en-US" altLang="ja-JP"/>
              <a:t> </a:t>
            </a:r>
            <a:r>
              <a:rPr lang="en-US" altLang="ja-JP" err="1"/>
              <a:t>cả</a:t>
            </a:r>
            <a:r>
              <a:rPr lang="ja-JP" altLang="en-US"/>
              <a:t>▼</a:t>
            </a:r>
            <a:endParaRPr lang="ja-JP"/>
          </a:p>
          <a:p>
            <a:endParaRPr lang="en-US" altLang="ja-JP"/>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28</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36874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次の日</a:t>
            </a:r>
            <a:endParaRPr lang="en-US" altLang="ja-JP"/>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a:t>上司が少し怒っています。</a:t>
            </a:r>
            <a:r>
              <a:rPr lang="ja-JP" altLang="en-US" b="0"/>
              <a:t>▼</a:t>
            </a:r>
            <a:endParaRPr lang="en-US" altLang="ja-JP"/>
          </a:p>
          <a:p>
            <a:r>
              <a:rPr lang="ja-JP" altLang="en-US"/>
              <a:t>実習生の人は、上司がどうして怒っているのかわかりません。</a:t>
            </a:r>
            <a:r>
              <a:rPr lang="ja-JP" altLang="en-US" b="0"/>
              <a:t>▼</a:t>
            </a:r>
            <a:endParaRPr lang="en-US" altLang="ja-JP"/>
          </a:p>
          <a:p>
            <a:r>
              <a:rPr lang="ja-JP" altLang="en-US"/>
              <a:t>皆さんは、上司がどうして怒っているかわかりますか？</a:t>
            </a:r>
            <a:r>
              <a:rPr lang="ja-JP" altLang="en-US" b="0"/>
              <a:t>▼</a:t>
            </a:r>
            <a:endParaRPr lang="en-US" altLang="ja-JP"/>
          </a:p>
          <a:p>
            <a:r>
              <a:rPr lang="ja-JP" altLang="en-US"/>
              <a:t>どうしてこのようなコミュニケーションミスが起こったと思いますか。</a:t>
            </a:r>
            <a:endParaRPr lang="en-US" altLang="ja-JP"/>
          </a:p>
          <a:p>
            <a:r>
              <a:rPr lang="ja-JP" altLang="en-US"/>
              <a:t>原因と対策を考えてみましょう。</a:t>
            </a:r>
            <a:r>
              <a:rPr lang="ja-JP" sz="1800" b="0" i="0" u="none" strike="noStrike">
                <a:solidFill>
                  <a:srgbClr val="000000"/>
                </a:solidFill>
                <a:effectLst/>
                <a:ea typeface="Arial" panose="020B0604020202020204" pitchFamily="34" charset="0"/>
              </a:rPr>
              <a:t>（参加者数人に聞く、参加者の答えの例：</a:t>
            </a:r>
            <a:r>
              <a:rPr lang="ja-JP" sz="1800" b="0"/>
              <a:t>意味</a:t>
            </a:r>
            <a:r>
              <a:rPr lang="ja-JP" altLang="en-US" sz="1800" b="0"/>
              <a:t>を</a:t>
            </a:r>
            <a:r>
              <a:rPr lang="ja-JP" sz="1800" b="0"/>
              <a:t>確認するため</a:t>
            </a:r>
            <a:r>
              <a:rPr lang="ja-JP" sz="1800" b="0" i="0" u="none" strike="noStrike">
                <a:solidFill>
                  <a:srgbClr val="000000"/>
                </a:solidFill>
                <a:effectLst/>
                <a:ea typeface="Arial" panose="020B0604020202020204" pitchFamily="34" charset="0"/>
              </a:rPr>
              <a:t>）ではグループで少し考えてみてくださ</a:t>
            </a:r>
            <a:endParaRPr lang="en-US" altLang="ja-JP" sz="1800" b="0" i="0" u="none" strike="noStrike">
              <a:solidFill>
                <a:srgbClr val="000000"/>
              </a:solidFill>
              <a:effectLst/>
              <a:ea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sz="1800" b="0" i="0" u="none" strike="noStrike">
                <a:solidFill>
                  <a:srgbClr val="000000"/>
                </a:solidFill>
                <a:effectLst/>
                <a:ea typeface="Arial" panose="020B0604020202020204" pitchFamily="34" charset="0"/>
              </a:rPr>
              <a:t>（</a:t>
            </a:r>
            <a:r>
              <a:rPr lang="en-US" altLang="ja-JP" sz="1800" b="0" i="0" u="none" strike="noStrike">
                <a:solidFill>
                  <a:srgbClr val="000000"/>
                </a:solidFill>
                <a:effectLst/>
                <a:ea typeface="Arial" panose="020B0604020202020204" pitchFamily="34" charset="0"/>
              </a:rPr>
              <a:t>※</a:t>
            </a:r>
            <a:r>
              <a:rPr lang="ja-JP" altLang="en-US" sz="1800" b="0" i="0" u="none" strike="noStrike">
                <a:solidFill>
                  <a:srgbClr val="000000"/>
                </a:solidFill>
                <a:effectLst/>
                <a:ea typeface="Arial" panose="020B0604020202020204" pitchFamily="34" charset="0"/>
              </a:rPr>
              <a:t>ベトナム語でもよい。</a:t>
            </a:r>
            <a:r>
              <a:rPr lang="ja-JP" sz="1800" b="0" i="0" u="none" strike="noStrike">
                <a:solidFill>
                  <a:srgbClr val="000000"/>
                </a:solidFill>
                <a:effectLst/>
                <a:ea typeface="Arial" panose="020B0604020202020204" pitchFamily="34" charset="0"/>
              </a:rPr>
              <a:t>参加者をグループに分けて</a:t>
            </a:r>
            <a:r>
              <a:rPr lang="en-US" sz="1800" b="0" i="0" u="none" strike="noStrike">
                <a:solidFill>
                  <a:srgbClr val="000000"/>
                </a:solidFill>
                <a:effectLst/>
              </a:rPr>
              <a:t>5</a:t>
            </a:r>
            <a:r>
              <a:rPr lang="ja-JP" sz="1800" b="0" i="0" u="none" strike="noStrike">
                <a:solidFill>
                  <a:srgbClr val="000000"/>
                </a:solidFill>
                <a:effectLst/>
                <a:ea typeface="Arial" panose="020B0604020202020204" pitchFamily="34" charset="0"/>
              </a:rPr>
              <a:t>分程度、話し合わせてから発表させる。グループの答えの例：</a:t>
            </a:r>
            <a:r>
              <a:rPr lang="ja-JP" altLang="en-US" sz="1800" b="0" i="0" u="none" strike="noStrike">
                <a:solidFill>
                  <a:srgbClr val="000000"/>
                </a:solidFill>
                <a:effectLst/>
                <a:ea typeface="Arial" panose="020B0604020202020204" pitchFamily="34" charset="0"/>
              </a:rPr>
              <a:t>①同じ言葉を繰り返す（ほっとい</a:t>
            </a:r>
            <a:r>
              <a:rPr lang="en-US" altLang="ja-JP" sz="1800" b="0" i="0" u="none" strike="noStrike">
                <a:solidFill>
                  <a:srgbClr val="000000"/>
                </a:solidFill>
                <a:effectLst/>
                <a:ea typeface="Arial" panose="020B0604020202020204" pitchFamily="34" charset="0"/>
              </a:rPr>
              <a:t>…</a:t>
            </a:r>
            <a:r>
              <a:rPr lang="ja-JP" altLang="en-US" sz="1800" b="0" i="0" u="none" strike="noStrike">
                <a:solidFill>
                  <a:srgbClr val="000000"/>
                </a:solidFill>
                <a:effectLst/>
                <a:ea typeface="Arial" panose="020B0604020202020204" pitchFamily="34" charset="0"/>
              </a:rPr>
              <a:t>）</a:t>
            </a:r>
            <a:r>
              <a:rPr lang="ja-JP" sz="1800" b="0" i="0" u="none" strike="noStrike">
                <a:solidFill>
                  <a:srgbClr val="000000"/>
                </a:solidFill>
                <a:effectLst/>
                <a:ea typeface="Arial" panose="020B0604020202020204" pitchFamily="34" charset="0"/>
              </a:rPr>
              <a:t>）そうですね。</a:t>
            </a:r>
            <a:r>
              <a:rPr lang="ja-JP" sz="1800">
                <a:solidFill>
                  <a:srgbClr val="000000"/>
                </a:solidFill>
                <a:ea typeface="Arial" panose="020B0604020202020204" pitchFamily="34" charset="0"/>
              </a:rPr>
              <a:t>分からない言葉や、意味があっているかどうか不安な場合は、ちゃんと</a:t>
            </a:r>
            <a:r>
              <a:rPr lang="ja-JP" altLang="en-US" sz="1800">
                <a:solidFill>
                  <a:srgbClr val="000000"/>
                </a:solidFill>
                <a:ea typeface="Arial" panose="020B0604020202020204" pitchFamily="34" charset="0"/>
              </a:rPr>
              <a:t>聞</a:t>
            </a:r>
            <a:r>
              <a:rPr lang="ja-JP" sz="1800">
                <a:solidFill>
                  <a:srgbClr val="000000"/>
                </a:solidFill>
                <a:ea typeface="Arial" panose="020B0604020202020204" pitchFamily="34" charset="0"/>
              </a:rPr>
              <a:t>き</a:t>
            </a:r>
            <a:r>
              <a:rPr lang="ja-JP" altLang="en-US" sz="1800">
                <a:solidFill>
                  <a:srgbClr val="000000"/>
                </a:solidFill>
                <a:ea typeface="Arial" panose="020B0604020202020204" pitchFamily="34" charset="0"/>
              </a:rPr>
              <a:t>返</a:t>
            </a:r>
            <a:r>
              <a:rPr lang="ja-JP" sz="1800">
                <a:solidFill>
                  <a:srgbClr val="000000"/>
                </a:solidFill>
                <a:ea typeface="Arial" panose="020B0604020202020204" pitchFamily="34" charset="0"/>
              </a:rPr>
              <a:t>しましょう。では、</a:t>
            </a:r>
            <a:r>
              <a:rPr lang="ja-JP" altLang="en-US" sz="1800" b="0" i="0" u="none" strike="noStrike">
                <a:solidFill>
                  <a:srgbClr val="000000"/>
                </a:solidFill>
                <a:effectLst/>
                <a:ea typeface="Arial" panose="020B0604020202020204" pitchFamily="34" charset="0"/>
              </a:rPr>
              <a:t>先ほど、紹介した</a:t>
            </a:r>
            <a:r>
              <a:rPr lang="ja-JP" b="0" strike="noStrike"/>
              <a:t>聞き返し方</a:t>
            </a:r>
            <a:r>
              <a:rPr lang="ja-JP" altLang="en-US" b="0" strike="noStrike"/>
              <a:t>を使って、練習しましょう。</a:t>
            </a:r>
            <a:r>
              <a:rPr lang="ja-JP" altLang="en-US" b="0"/>
              <a:t>▼</a:t>
            </a:r>
            <a:endParaRPr lang="en-US" altLang="ja-JP"/>
          </a:p>
          <a:p>
            <a:endParaRPr lang="en-US" altLang="ja-JP"/>
          </a:p>
          <a:p>
            <a:r>
              <a:rPr lang="vi-VN"/>
              <a:t>Ngày hôm sau</a:t>
            </a:r>
            <a:endParaRPr lang="en-US"/>
          </a:p>
          <a:p>
            <a:r>
              <a:rPr lang="vi-VN"/>
              <a:t>Sếp hơi tức giận.▼</a:t>
            </a:r>
            <a:endParaRPr lang="en-US"/>
          </a:p>
          <a:p>
            <a:r>
              <a:rPr lang="vi-VN"/>
              <a:t>Thực tập sinh không hiểu tại sao sếp lại tức giận.▼</a:t>
            </a:r>
            <a:endParaRPr lang="en-US"/>
          </a:p>
          <a:p>
            <a:r>
              <a:rPr lang="vi-VN"/>
              <a:t>Các bạn có hiểu tại sao sếp lại tức giận không?▼</a:t>
            </a:r>
            <a:endParaRPr lang="en-US"/>
          </a:p>
          <a:p>
            <a:r>
              <a:rPr lang="vi-VN"/>
              <a:t>Tại sao lại xảy ra sự cố giao tiếp như thế này?</a:t>
            </a:r>
            <a:r>
              <a:rPr lang="en-US"/>
              <a:t> </a:t>
            </a:r>
            <a:r>
              <a:rPr lang="vi-VN"/>
              <a:t>Hãy cùng suy nghĩ về nguyên nhân và biện pháp khắc phục.</a:t>
            </a:r>
            <a:endParaRPr lang="en-US"/>
          </a:p>
          <a:p>
            <a:r>
              <a:rPr lang="vi-VN"/>
              <a:t>(Hỏi một vài người tham gia, ví dụ về câu trả lời của người tham gia: để xác nhận nghĩa) Vậy, hãy suy nghĩ một chút trong</a:t>
            </a:r>
            <a:endParaRPr lang="en-US"/>
          </a:p>
          <a:p>
            <a:r>
              <a:rPr lang="vi-VN"/>
              <a:t>nhóm.</a:t>
            </a:r>
            <a:r>
              <a:rPr lang="en-US"/>
              <a:t> </a:t>
            </a:r>
            <a:r>
              <a:rPr lang="vi-VN"/>
              <a:t>(Bạn có thể dùng tiếng Việt. Chia người tham gia thành các nhóm, thảo luận khoảng 5 phút rồi trình bày. Ví dụ về</a:t>
            </a:r>
            <a:endParaRPr lang="en-US"/>
          </a:p>
          <a:p>
            <a:r>
              <a:rPr lang="vi-VN"/>
              <a:t>câu trả</a:t>
            </a:r>
            <a:r>
              <a:rPr lang="en-US"/>
              <a:t> </a:t>
            </a:r>
            <a:r>
              <a:rPr lang="vi-VN"/>
              <a:t>lời của nhóm: ①Lặp lại</a:t>
            </a:r>
            <a:r>
              <a:rPr lang="ja-JP" altLang="en-US"/>
              <a:t> </a:t>
            </a:r>
            <a:r>
              <a:rPr lang="vi-VN"/>
              <a:t>cùng một từ (</a:t>
            </a:r>
            <a:r>
              <a:rPr lang="ja-JP" altLang="en-US"/>
              <a:t>ほっとい</a:t>
            </a:r>
            <a:r>
              <a:rPr lang="en-US" altLang="ja-JP"/>
              <a:t>…)) </a:t>
            </a:r>
            <a:r>
              <a:rPr lang="vi-VN"/>
              <a:t>Đúng rồi. Hãy thử sử dụng các cách hỏi lại mà chúng tôi đã giới</a:t>
            </a:r>
            <a:endParaRPr lang="en-US"/>
          </a:p>
          <a:p>
            <a:r>
              <a:rPr lang="vi-VN"/>
              <a:t>thiệu trước đó. Bây giờ, để làm</a:t>
            </a:r>
            <a:r>
              <a:rPr lang="en-US"/>
              <a:t> </a:t>
            </a:r>
            <a:r>
              <a:rPr lang="vi-VN"/>
              <a:t>tốt hơn, chúng ta hãy luyện tập thêm.▼</a:t>
            </a:r>
            <a:endParaRPr lang="en-US" altLang="ja-JP"/>
          </a:p>
          <a:p>
            <a:endParaRPr lang="en-US" altLang="ja-JP"/>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29</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841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それではまず最初に今日の目標を確認しましょう。</a:t>
            </a:r>
            <a:r>
              <a:rPr lang="ja-JP" altLang="en-US" b="0"/>
              <a:t>▼</a:t>
            </a:r>
            <a:endParaRPr lang="en-US" altLang="ja-JP" b="0"/>
          </a:p>
          <a:p>
            <a:pPr marL="0" lvl="0" indent="0" algn="l" rtl="0">
              <a:spcBef>
                <a:spcPts val="0"/>
              </a:spcBef>
              <a:spcAft>
                <a:spcPts val="0"/>
              </a:spcAft>
              <a:buClr>
                <a:schemeClr val="dk1"/>
              </a:buClr>
              <a:buSzPts val="1200"/>
              <a:buFont typeface="Arial"/>
              <a:buNone/>
            </a:pPr>
            <a:r>
              <a:rPr lang="ja-JP" b="0"/>
              <a:t>１つ目は、日本語の多様性[たようせい]を知る、です。日本にはたくさんの方言があります。みなさんが行く所にも方言があるでしょうか。それを見てみましょう。▼</a:t>
            </a:r>
            <a:endParaRPr b="0"/>
          </a:p>
          <a:p>
            <a:pPr marL="0" lvl="0" indent="0" algn="l" rtl="0">
              <a:spcBef>
                <a:spcPts val="0"/>
              </a:spcBef>
              <a:spcAft>
                <a:spcPts val="0"/>
              </a:spcAft>
              <a:buClr>
                <a:schemeClr val="dk1"/>
              </a:buClr>
              <a:buSzPts val="1200"/>
              <a:buFont typeface="Arial"/>
              <a:buNone/>
            </a:pPr>
            <a:r>
              <a:rPr lang="ja-JP" b="0"/>
              <a:t>２つ目は、方言がわからない時の聞き返しができる、です。これは方言だけでなく、知らない語彙[ごい]や文法など、言われた事がわからない時にも役立ちます。この2つが出来るようになる事が今日の目標です。▼</a:t>
            </a:r>
            <a:endParaRPr b="0"/>
          </a:p>
          <a:p>
            <a:pPr marL="0" lvl="0" indent="0" algn="l" rtl="0">
              <a:spcBef>
                <a:spcPts val="0"/>
              </a:spcBef>
              <a:spcAft>
                <a:spcPts val="0"/>
              </a:spcAft>
              <a:buClr>
                <a:schemeClr val="dk1"/>
              </a:buClr>
              <a:buSzPts val="1200"/>
              <a:buFont typeface="Arial"/>
              <a:buNone/>
            </a:pPr>
            <a:endParaRPr lang="vi-VN" b="0"/>
          </a:p>
          <a:p>
            <a:pPr marL="0" lvl="0" indent="0" algn="l" rtl="0">
              <a:spcBef>
                <a:spcPts val="0"/>
              </a:spcBef>
              <a:spcAft>
                <a:spcPts val="0"/>
              </a:spcAft>
              <a:buClr>
                <a:schemeClr val="dk1"/>
              </a:buClr>
              <a:buSzPts val="1200"/>
              <a:buFont typeface="Arial"/>
              <a:buNone/>
            </a:pPr>
            <a:r>
              <a:rPr lang="vi-VN" b="0"/>
              <a:t>Vậy thì bây</a:t>
            </a:r>
            <a:r>
              <a:rPr lang="vi-VN" b="0" baseline="0"/>
              <a:t> giờ chúng ta cùng xác nhận những mục tiêu của bài hôm nay. </a:t>
            </a:r>
            <a:r>
              <a:rPr lang="ja-JP" altLang="en-US" b="0" baseline="0"/>
              <a:t>▼</a:t>
            </a:r>
            <a:endParaRPr lang="en-US" b="0" baseline="0"/>
          </a:p>
          <a:p>
            <a:pPr marL="0" lvl="0" indent="0" algn="l" rtl="0">
              <a:spcBef>
                <a:spcPts val="0"/>
              </a:spcBef>
              <a:spcAft>
                <a:spcPts val="0"/>
              </a:spcAft>
              <a:buClr>
                <a:schemeClr val="dk1"/>
              </a:buClr>
              <a:buSzPts val="1200"/>
              <a:buFont typeface="Arial"/>
              <a:buNone/>
            </a:pPr>
            <a:r>
              <a:rPr lang="vi-VN" b="0" baseline="0"/>
              <a:t>Mục tiêu thứ 1 là hiểu được tính đa dạng của tiếng Nhật. Tiếng Nhật có rất nhiều từ địa phương. Chắc hẳn nơi các bạn tới cũng có phương ngữ. Hãy cùng thử tìm hiểu về điều đó. </a:t>
            </a:r>
            <a:r>
              <a:rPr lang="ja-JP" altLang="ja-JP" b="0"/>
              <a:t>▼</a:t>
            </a:r>
            <a:endParaRPr lang="vi-VN" altLang="ja-JP" b="0"/>
          </a:p>
          <a:p>
            <a:pPr marL="0" lvl="0" indent="0" algn="l" rtl="0">
              <a:spcBef>
                <a:spcPts val="0"/>
              </a:spcBef>
              <a:spcAft>
                <a:spcPts val="0"/>
              </a:spcAft>
              <a:buClr>
                <a:schemeClr val="dk1"/>
              </a:buClr>
              <a:buSzPts val="1200"/>
              <a:buFont typeface="Arial"/>
              <a:buNone/>
            </a:pPr>
            <a:r>
              <a:rPr lang="vi-VN" b="0"/>
              <a:t>Mục tiêu thứ 2 là: có thể hỏi lại khi không hiểu phương ngữ. Không chỉ dùng để hỏi lại phương ngữ, bạn cũng có thể hỏi lại khi gặp từ hoặc ngữ pháp chưa hiểu. </a:t>
            </a:r>
            <a:r>
              <a:rPr lang="vi-VN" b="0" baseline="0"/>
              <a:t>là hai mục tiêu sẽ đạt được trong ngày hôm nay. </a:t>
            </a:r>
            <a:r>
              <a:rPr lang="ja-JP" altLang="ja-JP" b="0"/>
              <a:t>▼</a:t>
            </a:r>
            <a:endParaRPr lang="vi-VN" b="0"/>
          </a:p>
        </p:txBody>
      </p:sp>
      <p:sp>
        <p:nvSpPr>
          <p:cNvPr id="401" name="Google Shape;4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44464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では、一緒に①を練習しましょう。私が上司[じょうし]です。▼</a:t>
            </a:r>
            <a:endParaRPr b="0"/>
          </a:p>
          <a:p>
            <a:pPr marL="0" lvl="0" indent="0" algn="l" rtl="0">
              <a:spcBef>
                <a:spcPts val="0"/>
              </a:spcBef>
              <a:spcAft>
                <a:spcPts val="0"/>
              </a:spcAft>
              <a:buClr>
                <a:schemeClr val="dk1"/>
              </a:buClr>
              <a:buSzPts val="1200"/>
              <a:buFont typeface="Arial"/>
              <a:buNone/>
            </a:pPr>
            <a:r>
              <a:rPr lang="ja-JP" b="0"/>
              <a:t>教師（上司）：はよして。</a:t>
            </a:r>
            <a:endParaRPr b="0"/>
          </a:p>
          <a:p>
            <a:pPr marL="0" lvl="0" indent="0" algn="l" rtl="0">
              <a:spcBef>
                <a:spcPts val="0"/>
              </a:spcBef>
              <a:spcAft>
                <a:spcPts val="0"/>
              </a:spcAft>
              <a:buClr>
                <a:schemeClr val="dk1"/>
              </a:buClr>
              <a:buSzPts val="1200"/>
              <a:buFont typeface="Arial"/>
              <a:buNone/>
            </a:pPr>
            <a:r>
              <a:rPr lang="ja-JP" b="0"/>
              <a:t>参加者（実習生）：すみません。はよ…？</a:t>
            </a:r>
            <a:endParaRPr b="0"/>
          </a:p>
          <a:p>
            <a:pPr marL="0" lvl="0" indent="0" algn="l" rtl="0">
              <a:spcBef>
                <a:spcPts val="0"/>
              </a:spcBef>
              <a:spcAft>
                <a:spcPts val="0"/>
              </a:spcAft>
              <a:buClr>
                <a:schemeClr val="dk1"/>
              </a:buClr>
              <a:buSzPts val="1200"/>
              <a:buFont typeface="Arial"/>
              <a:buNone/>
            </a:pPr>
            <a:r>
              <a:rPr lang="ja-JP" b="0"/>
              <a:t>教師（上司）：はやくして。</a:t>
            </a:r>
            <a:endParaRPr b="0"/>
          </a:p>
          <a:p>
            <a:pPr marL="0" lvl="0" indent="0" algn="l" rtl="0">
              <a:spcBef>
                <a:spcPts val="0"/>
              </a:spcBef>
              <a:spcAft>
                <a:spcPts val="0"/>
              </a:spcAft>
              <a:buClr>
                <a:schemeClr val="dk1"/>
              </a:buClr>
              <a:buSzPts val="1200"/>
              <a:buFont typeface="Arial"/>
              <a:buNone/>
            </a:pPr>
            <a:r>
              <a:rPr lang="ja-JP" b="0"/>
              <a:t>参加者（実習生）：はい、わかりました。</a:t>
            </a: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ja-JP" b="0"/>
              <a:t>次は②です。▼</a:t>
            </a:r>
            <a:endParaRPr b="0"/>
          </a:p>
          <a:p>
            <a:pPr marL="0" lvl="0" indent="0" algn="l" rtl="0">
              <a:spcBef>
                <a:spcPts val="0"/>
              </a:spcBef>
              <a:spcAft>
                <a:spcPts val="0"/>
              </a:spcAft>
              <a:buClr>
                <a:schemeClr val="dk1"/>
              </a:buClr>
              <a:buSzPts val="1200"/>
              <a:buFont typeface="Arial"/>
              <a:buNone/>
            </a:pPr>
            <a:r>
              <a:rPr lang="ja-JP" b="0"/>
              <a:t>教師（上司）：はよして。</a:t>
            </a:r>
            <a:endParaRPr b="0"/>
          </a:p>
          <a:p>
            <a:pPr marL="0" marR="0" lvl="0" indent="0" algn="l" rtl="0">
              <a:lnSpc>
                <a:spcPct val="100000"/>
              </a:lnSpc>
              <a:spcBef>
                <a:spcPts val="0"/>
              </a:spcBef>
              <a:spcAft>
                <a:spcPts val="0"/>
              </a:spcAft>
              <a:buClr>
                <a:srgbClr val="000000"/>
              </a:buClr>
              <a:buSzPts val="1400"/>
              <a:buFont typeface="Arial"/>
              <a:buNone/>
            </a:pPr>
            <a:r>
              <a:rPr lang="ja-JP" b="0"/>
              <a:t>参加者（実習生）：</a:t>
            </a:r>
            <a:r>
              <a:rPr lang="ja-JP" sz="1800" b="0">
                <a:latin typeface="Arial"/>
                <a:ea typeface="Arial"/>
                <a:cs typeface="Arial"/>
                <a:sym typeface="Arial"/>
              </a:rPr>
              <a:t>すみません、</a:t>
            </a:r>
            <a:r>
              <a:rPr lang="ja-JP" altLang="en-US" sz="1800" b="0">
                <a:latin typeface="Arial"/>
                <a:ea typeface="Arial"/>
                <a:cs typeface="Arial"/>
                <a:sym typeface="Arial"/>
              </a:rPr>
              <a:t>「</a:t>
            </a:r>
            <a:r>
              <a:rPr lang="ja-JP" sz="1800" b="0">
                <a:latin typeface="Arial"/>
                <a:ea typeface="Arial"/>
                <a:cs typeface="Arial"/>
                <a:sym typeface="Arial"/>
              </a:rPr>
              <a:t>はよして</a:t>
            </a:r>
            <a:r>
              <a:rPr lang="ja-JP" altLang="en-US" sz="1800" b="0">
                <a:latin typeface="Arial"/>
                <a:ea typeface="Arial"/>
                <a:cs typeface="Arial"/>
                <a:sym typeface="Arial"/>
              </a:rPr>
              <a:t>」</a:t>
            </a:r>
            <a:r>
              <a:rPr lang="ja-JP" sz="1800" b="0">
                <a:latin typeface="Arial"/>
                <a:ea typeface="Arial"/>
                <a:cs typeface="Arial"/>
                <a:sym typeface="Arial"/>
              </a:rPr>
              <a:t>はなんですか。</a:t>
            </a:r>
            <a:endParaRPr b="0"/>
          </a:p>
          <a:p>
            <a:pPr marL="0" lvl="0" indent="0" algn="l" rtl="0">
              <a:spcBef>
                <a:spcPts val="0"/>
              </a:spcBef>
              <a:spcAft>
                <a:spcPts val="0"/>
              </a:spcAft>
              <a:buClr>
                <a:schemeClr val="dk1"/>
              </a:buClr>
              <a:buSzPts val="1200"/>
              <a:buFont typeface="Arial"/>
              <a:buNone/>
            </a:pPr>
            <a:r>
              <a:rPr lang="ja-JP" b="0"/>
              <a:t>教師（上司）：はやくして。</a:t>
            </a:r>
            <a:endParaRPr b="0"/>
          </a:p>
          <a:p>
            <a:pPr marL="0" lvl="0" indent="0" algn="l" rtl="0">
              <a:spcBef>
                <a:spcPts val="0"/>
              </a:spcBef>
              <a:spcAft>
                <a:spcPts val="0"/>
              </a:spcAft>
              <a:buClr>
                <a:schemeClr val="dk1"/>
              </a:buClr>
              <a:buSzPts val="1200"/>
              <a:buFont typeface="Arial"/>
              <a:buNone/>
            </a:pPr>
            <a:r>
              <a:rPr lang="ja-JP" b="0"/>
              <a:t>参加者（実習生）：はい、わかりました。</a:t>
            </a: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ja-JP" b="0"/>
              <a:t>最後に③をやってみましょう。▼</a:t>
            </a:r>
            <a:endParaRPr b="0"/>
          </a:p>
          <a:p>
            <a:pPr marL="0" lvl="0" indent="0" algn="l" rtl="0">
              <a:spcBef>
                <a:spcPts val="0"/>
              </a:spcBef>
              <a:spcAft>
                <a:spcPts val="0"/>
              </a:spcAft>
              <a:buClr>
                <a:schemeClr val="dk1"/>
              </a:buClr>
              <a:buSzPts val="1200"/>
              <a:buFont typeface="Arial"/>
              <a:buNone/>
            </a:pPr>
            <a:r>
              <a:rPr lang="ja-JP" b="0"/>
              <a:t>教師（上司）：はよして。</a:t>
            </a:r>
            <a:endParaRPr b="0"/>
          </a:p>
          <a:p>
            <a:pPr marL="0" marR="0" lvl="0" indent="0" algn="l" rtl="0">
              <a:lnSpc>
                <a:spcPct val="100000"/>
              </a:lnSpc>
              <a:spcBef>
                <a:spcPts val="0"/>
              </a:spcBef>
              <a:spcAft>
                <a:spcPts val="0"/>
              </a:spcAft>
              <a:buClr>
                <a:srgbClr val="000000"/>
              </a:buClr>
              <a:buSzPts val="1400"/>
              <a:buFont typeface="Arial"/>
              <a:buNone/>
            </a:pPr>
            <a:r>
              <a:rPr lang="ja-JP" b="0"/>
              <a:t>参加者（実習生）：</a:t>
            </a:r>
            <a:r>
              <a:rPr lang="ja-JP" sz="1800" b="0">
                <a:latin typeface="Arial"/>
                <a:ea typeface="Arial"/>
                <a:cs typeface="Arial"/>
                <a:sym typeface="Arial"/>
              </a:rPr>
              <a:t>すみません、</a:t>
            </a:r>
            <a:r>
              <a:rPr lang="ja-JP" altLang="en-US" sz="1800" b="0">
                <a:latin typeface="Arial"/>
                <a:ea typeface="Arial"/>
                <a:cs typeface="Arial"/>
                <a:sym typeface="Arial"/>
              </a:rPr>
              <a:t>「</a:t>
            </a:r>
            <a:r>
              <a:rPr lang="ja-JP" sz="1800" b="0">
                <a:latin typeface="Arial"/>
                <a:ea typeface="Arial"/>
                <a:cs typeface="Arial"/>
                <a:sym typeface="Arial"/>
              </a:rPr>
              <a:t>はよして</a:t>
            </a:r>
            <a:r>
              <a:rPr lang="ja-JP" altLang="en-US" sz="1800" b="0">
                <a:latin typeface="Arial"/>
                <a:ea typeface="Arial"/>
                <a:cs typeface="Arial"/>
                <a:sym typeface="Arial"/>
              </a:rPr>
              <a:t>」</a:t>
            </a:r>
            <a:r>
              <a:rPr lang="ja-JP" sz="1800" b="0">
                <a:latin typeface="Arial"/>
                <a:ea typeface="Arial"/>
                <a:cs typeface="Arial"/>
                <a:sym typeface="Arial"/>
              </a:rPr>
              <a:t>は「はやくして」ですか。</a:t>
            </a:r>
            <a:endParaRPr b="0"/>
          </a:p>
          <a:p>
            <a:pPr marL="0" lvl="0" indent="0" algn="l" rtl="0">
              <a:spcBef>
                <a:spcPts val="0"/>
              </a:spcBef>
              <a:spcAft>
                <a:spcPts val="0"/>
              </a:spcAft>
              <a:buClr>
                <a:schemeClr val="dk1"/>
              </a:buClr>
              <a:buSzPts val="1200"/>
              <a:buFont typeface="Arial"/>
              <a:buNone/>
            </a:pPr>
            <a:r>
              <a:rPr lang="ja-JP" b="0"/>
              <a:t>教師（上司）：そうだよ。</a:t>
            </a:r>
            <a:endParaRPr b="0"/>
          </a:p>
          <a:p>
            <a:pPr marL="0" lvl="0" indent="0" algn="l" rtl="0">
              <a:spcBef>
                <a:spcPts val="0"/>
              </a:spcBef>
              <a:spcAft>
                <a:spcPts val="0"/>
              </a:spcAft>
              <a:buClr>
                <a:schemeClr val="dk1"/>
              </a:buClr>
              <a:buSzPts val="1200"/>
              <a:buFont typeface="Arial"/>
              <a:buNone/>
            </a:pPr>
            <a:r>
              <a:rPr lang="ja-JP" b="0"/>
              <a:t>参加者（実習生）：はい、わかりました。ありがとうございます。▼</a:t>
            </a: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vi-VN" b="0"/>
              <a:t>Vậy bây giờ hãy luyện tập mẫu số </a:t>
            </a:r>
            <a:r>
              <a:rPr lang="ja-JP" altLang="ja-JP" b="0"/>
              <a:t>①</a:t>
            </a:r>
            <a:r>
              <a:rPr lang="vi-VN" altLang="ja-JP" b="0"/>
              <a:t>.</a:t>
            </a:r>
            <a:r>
              <a:rPr lang="vi-VN" altLang="ja-JP" b="0" baseline="0"/>
              <a:t> Tôi sẽ là cấp trên. </a:t>
            </a:r>
            <a:r>
              <a:rPr lang="ja-JP" altLang="ja-JP" b="0"/>
              <a:t>▼</a:t>
            </a:r>
            <a:endParaRPr lang="vi-VN" altLang="ja-JP" b="0"/>
          </a:p>
          <a:p>
            <a:pPr marL="0" lvl="0" indent="0" algn="l" rtl="0">
              <a:spcBef>
                <a:spcPts val="0"/>
              </a:spcBef>
              <a:spcAft>
                <a:spcPts val="0"/>
              </a:spcAft>
              <a:buClr>
                <a:schemeClr val="dk1"/>
              </a:buClr>
              <a:buSzPts val="1200"/>
              <a:buFont typeface="Arial"/>
              <a:buNone/>
            </a:pPr>
            <a:r>
              <a:rPr lang="vi-VN" b="0"/>
              <a:t>Giáo viên (Cấp trên):</a:t>
            </a:r>
            <a:r>
              <a:rPr lang="ja-JP" altLang="en-US" b="0" baseline="0"/>
              <a:t> はよして。</a:t>
            </a:r>
          </a:p>
          <a:p>
            <a:pPr marL="0" lvl="0" indent="0" algn="l" rtl="0">
              <a:spcBef>
                <a:spcPts val="0"/>
              </a:spcBef>
              <a:spcAft>
                <a:spcPts val="0"/>
              </a:spcAft>
              <a:buClr>
                <a:schemeClr val="dk1"/>
              </a:buClr>
              <a:buSzPts val="1200"/>
              <a:buFont typeface="Arial"/>
              <a:buNone/>
            </a:pPr>
            <a:r>
              <a:rPr lang="vi-VN" b="0"/>
              <a:t>Người tham</a:t>
            </a:r>
            <a:r>
              <a:rPr lang="vi-VN" b="0" baseline="0"/>
              <a:t> gia (Thực tập sinh):</a:t>
            </a:r>
            <a:r>
              <a:rPr lang="ja-JP" altLang="en-US" b="0"/>
              <a:t>すみません。はよ</a:t>
            </a:r>
            <a:r>
              <a:rPr lang="en-US" altLang="ja-JP" b="0"/>
              <a:t>…</a:t>
            </a:r>
            <a:r>
              <a:rPr lang="ja-JP" altLang="en-US" b="0"/>
              <a:t>？</a:t>
            </a:r>
          </a:p>
          <a:p>
            <a:pPr marL="0" lvl="0" indent="0" algn="l" rtl="0">
              <a:spcBef>
                <a:spcPts val="0"/>
              </a:spcBef>
              <a:spcAft>
                <a:spcPts val="0"/>
              </a:spcAft>
              <a:buClr>
                <a:schemeClr val="dk1"/>
              </a:buClr>
              <a:buSzPts val="1200"/>
              <a:buFont typeface="Arial"/>
              <a:buNone/>
            </a:pPr>
            <a:r>
              <a:rPr lang="vi-VN" sz="1200" b="0">
                <a:latin typeface="Arial"/>
                <a:ea typeface="Arial"/>
                <a:cs typeface="Arial"/>
                <a:sym typeface="Arial"/>
              </a:rPr>
              <a:t>Giáo viên (Cấp trên): </a:t>
            </a:r>
            <a:r>
              <a:rPr lang="ja-JP" altLang="en-US" b="0"/>
              <a:t>はやくして。</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vi-VN" altLang="ja-JP" b="0"/>
              <a:t>Người tham</a:t>
            </a:r>
            <a:r>
              <a:rPr lang="vi-VN" altLang="ja-JP" b="0" baseline="0"/>
              <a:t> gia (Thực tập sinh): </a:t>
            </a:r>
            <a:r>
              <a:rPr lang="ja-JP" altLang="en-US" b="0"/>
              <a:t>はい、わかりました。</a:t>
            </a:r>
          </a:p>
          <a:p>
            <a:pPr marL="0" lvl="0" indent="0" algn="l" rtl="0">
              <a:spcBef>
                <a:spcPts val="0"/>
              </a:spcBef>
              <a:spcAft>
                <a:spcPts val="0"/>
              </a:spcAft>
              <a:buClr>
                <a:schemeClr val="dk1"/>
              </a:buClr>
              <a:buSzPts val="1200"/>
              <a:buFont typeface="Arial"/>
              <a:buNone/>
            </a:pPr>
            <a:endParaRPr lang="vi-VN" b="0"/>
          </a:p>
          <a:p>
            <a:pPr marL="0" lvl="0" indent="0" algn="l" rtl="0">
              <a:spcBef>
                <a:spcPts val="0"/>
              </a:spcBef>
              <a:spcAft>
                <a:spcPts val="0"/>
              </a:spcAft>
              <a:buClr>
                <a:schemeClr val="dk1"/>
              </a:buClr>
              <a:buSzPts val="1200"/>
              <a:buFont typeface="Arial"/>
              <a:buNone/>
            </a:pPr>
            <a:r>
              <a:rPr lang="vi-VN" altLang="ja-JP" b="0"/>
              <a:t>Tiếp theo là mẫu số </a:t>
            </a:r>
            <a:r>
              <a:rPr lang="ja-JP" altLang="en-US" b="0"/>
              <a:t>②▼</a:t>
            </a:r>
          </a:p>
          <a:p>
            <a:pPr marL="0" lvl="0" indent="0" algn="l" rtl="0">
              <a:spcBef>
                <a:spcPts val="0"/>
              </a:spcBef>
              <a:spcAft>
                <a:spcPts val="0"/>
              </a:spcAft>
              <a:buClr>
                <a:schemeClr val="dk1"/>
              </a:buClr>
              <a:buSzPts val="1200"/>
              <a:buFont typeface="Arial"/>
              <a:buNone/>
            </a:pPr>
            <a:r>
              <a:rPr lang="vi-VN" altLang="ja-JP" b="0"/>
              <a:t>Giáo viên (Cấp trên):</a:t>
            </a:r>
            <a:r>
              <a:rPr lang="ja-JP" altLang="en-US" b="0" baseline="0"/>
              <a:t> </a:t>
            </a:r>
            <a:r>
              <a:rPr lang="ja-JP" altLang="en-US" b="0"/>
              <a:t>はよして。</a:t>
            </a:r>
          </a:p>
          <a:p>
            <a:pPr marL="0" marR="0" lvl="0" indent="0" algn="l" rtl="0">
              <a:lnSpc>
                <a:spcPct val="100000"/>
              </a:lnSpc>
              <a:spcBef>
                <a:spcPts val="0"/>
              </a:spcBef>
              <a:spcAft>
                <a:spcPts val="0"/>
              </a:spcAft>
              <a:buClr>
                <a:srgbClr val="000000"/>
              </a:buClr>
              <a:buSzPts val="1400"/>
              <a:buFont typeface="Arial"/>
              <a:buNone/>
            </a:pPr>
            <a:r>
              <a:rPr lang="vi-VN" altLang="ja-JP" b="0"/>
              <a:t>Người tham</a:t>
            </a:r>
            <a:r>
              <a:rPr lang="vi-VN" altLang="ja-JP" b="0" baseline="0"/>
              <a:t> gia (Thực tập sinh): </a:t>
            </a:r>
            <a:r>
              <a:rPr lang="ja-JP" altLang="en-US" sz="1800" b="0">
                <a:latin typeface="Arial"/>
                <a:ea typeface="Arial"/>
                <a:cs typeface="Arial"/>
                <a:sym typeface="Arial"/>
              </a:rPr>
              <a:t>すみません、「はよして」はなんですか。</a:t>
            </a:r>
            <a:endParaRPr lang="ja-JP" altLang="en-US" b="0"/>
          </a:p>
          <a:p>
            <a:pPr marL="0" lvl="0" indent="0" algn="l" rtl="0">
              <a:spcBef>
                <a:spcPts val="0"/>
              </a:spcBef>
              <a:spcAft>
                <a:spcPts val="0"/>
              </a:spcAft>
              <a:buClr>
                <a:schemeClr val="dk1"/>
              </a:buClr>
              <a:buSzPts val="1200"/>
              <a:buFont typeface="Arial"/>
              <a:buNone/>
            </a:pPr>
            <a:r>
              <a:rPr lang="vi-VN" altLang="ja-JP" b="0"/>
              <a:t>Giáo viên (Cấp trên):</a:t>
            </a:r>
            <a:r>
              <a:rPr lang="ja-JP" altLang="en-US" b="0" baseline="0"/>
              <a:t> </a:t>
            </a:r>
            <a:r>
              <a:rPr lang="ja-JP" altLang="en-US" b="0"/>
              <a:t>：はやくして。</a:t>
            </a:r>
          </a:p>
          <a:p>
            <a:pPr marL="0" lvl="0" indent="0" algn="l" rtl="0">
              <a:spcBef>
                <a:spcPts val="0"/>
              </a:spcBef>
              <a:spcAft>
                <a:spcPts val="0"/>
              </a:spcAft>
              <a:buClr>
                <a:schemeClr val="dk1"/>
              </a:buClr>
              <a:buSzPts val="1200"/>
              <a:buFont typeface="Arial"/>
              <a:buNone/>
            </a:pPr>
            <a:r>
              <a:rPr lang="vi-VN" altLang="ja-JP" b="0"/>
              <a:t>Người tham</a:t>
            </a:r>
            <a:r>
              <a:rPr lang="vi-VN" altLang="ja-JP" b="0" baseline="0"/>
              <a:t> gia (Thực tập sinh): </a:t>
            </a:r>
            <a:r>
              <a:rPr lang="ja-JP" altLang="en-US" b="0"/>
              <a:t>はい、わかりました。</a:t>
            </a:r>
          </a:p>
          <a:p>
            <a:pPr marL="0" lvl="0" indent="0" algn="l" rtl="0">
              <a:spcBef>
                <a:spcPts val="0"/>
              </a:spcBef>
              <a:spcAft>
                <a:spcPts val="0"/>
              </a:spcAft>
              <a:buClr>
                <a:schemeClr val="dk1"/>
              </a:buClr>
              <a:buSzPts val="1200"/>
              <a:buFont typeface="Arial"/>
              <a:buNone/>
            </a:pPr>
            <a:endParaRPr lang="ja-JP" altLang="en-US" b="0"/>
          </a:p>
          <a:p>
            <a:pPr marL="0" lvl="0" indent="0" algn="l" rtl="0">
              <a:spcBef>
                <a:spcPts val="0"/>
              </a:spcBef>
              <a:spcAft>
                <a:spcPts val="0"/>
              </a:spcAft>
              <a:buClr>
                <a:schemeClr val="dk1"/>
              </a:buClr>
              <a:buSzPts val="1200"/>
              <a:buFont typeface="Arial"/>
              <a:buNone/>
            </a:pPr>
            <a:r>
              <a:rPr lang="vi-VN" altLang="ja-JP" b="0"/>
              <a:t>Cuối cùng,</a:t>
            </a:r>
            <a:r>
              <a:rPr lang="vi-VN" altLang="ja-JP" b="0" baseline="0"/>
              <a:t> hãy luyện tập mẫu số </a:t>
            </a:r>
            <a:r>
              <a:rPr lang="ja-JP" altLang="ja-JP" b="0"/>
              <a:t>③</a:t>
            </a:r>
            <a:r>
              <a:rPr lang="vi-VN" altLang="ja-JP" b="0" baseline="0"/>
              <a:t> </a:t>
            </a:r>
            <a:r>
              <a:rPr lang="ja-JP" altLang="en-US" b="0"/>
              <a:t>▼</a:t>
            </a:r>
          </a:p>
          <a:p>
            <a:pPr marL="0" lvl="0" indent="0" algn="l" rtl="0">
              <a:spcBef>
                <a:spcPts val="0"/>
              </a:spcBef>
              <a:spcAft>
                <a:spcPts val="0"/>
              </a:spcAft>
              <a:buClr>
                <a:schemeClr val="dk1"/>
              </a:buClr>
              <a:buSzPts val="1200"/>
              <a:buFont typeface="Arial"/>
              <a:buNone/>
            </a:pPr>
            <a:r>
              <a:rPr lang="vi-VN" altLang="ja-JP" b="0"/>
              <a:t>Giáo viên (Cấp trên):</a:t>
            </a:r>
            <a:r>
              <a:rPr lang="ja-JP" altLang="en-US" b="0"/>
              <a:t>はよして。</a:t>
            </a:r>
          </a:p>
          <a:p>
            <a:pPr marL="0" marR="0" lvl="0" indent="0" algn="l" rtl="0">
              <a:lnSpc>
                <a:spcPct val="100000"/>
              </a:lnSpc>
              <a:spcBef>
                <a:spcPts val="0"/>
              </a:spcBef>
              <a:spcAft>
                <a:spcPts val="0"/>
              </a:spcAft>
              <a:buClr>
                <a:srgbClr val="000000"/>
              </a:buClr>
              <a:buSzPts val="1400"/>
              <a:buFont typeface="Arial"/>
              <a:buNone/>
            </a:pPr>
            <a:r>
              <a:rPr lang="vi-VN" altLang="ja-JP" b="0"/>
              <a:t>Người tham</a:t>
            </a:r>
            <a:r>
              <a:rPr lang="vi-VN" altLang="ja-JP" b="0" baseline="0"/>
              <a:t> gia (Thực tập sinh): </a:t>
            </a:r>
            <a:r>
              <a:rPr lang="ja-JP" altLang="en-US" sz="1800" b="0">
                <a:latin typeface="Arial"/>
                <a:ea typeface="Arial"/>
                <a:cs typeface="Arial"/>
                <a:sym typeface="Arial"/>
              </a:rPr>
              <a:t>すみません、「はよして」は「はやくして」ですか。</a:t>
            </a:r>
            <a:endParaRPr lang="ja-JP" altLang="en-US" b="0"/>
          </a:p>
          <a:p>
            <a:pPr marL="0" lvl="0" indent="0" algn="l" rtl="0">
              <a:spcBef>
                <a:spcPts val="0"/>
              </a:spcBef>
              <a:spcAft>
                <a:spcPts val="0"/>
              </a:spcAft>
              <a:buClr>
                <a:schemeClr val="dk1"/>
              </a:buClr>
              <a:buSzPts val="1200"/>
              <a:buFont typeface="Arial"/>
              <a:buNone/>
            </a:pPr>
            <a:r>
              <a:rPr lang="vi-VN" altLang="ja-JP" b="0"/>
              <a:t>Giáo viên (Cấp trên): </a:t>
            </a:r>
            <a:r>
              <a:rPr lang="ja-JP" altLang="en-US" b="0"/>
              <a:t>そうだよ。</a:t>
            </a:r>
          </a:p>
          <a:p>
            <a:pPr marL="0" lvl="0" indent="0" algn="l" rtl="0">
              <a:spcBef>
                <a:spcPts val="0"/>
              </a:spcBef>
              <a:spcAft>
                <a:spcPts val="0"/>
              </a:spcAft>
              <a:buClr>
                <a:schemeClr val="dk1"/>
              </a:buClr>
              <a:buSzPts val="1200"/>
              <a:buFont typeface="Arial"/>
              <a:buNone/>
            </a:pPr>
            <a:r>
              <a:rPr lang="vi-VN" altLang="ja-JP" b="0"/>
              <a:t>Người tham</a:t>
            </a:r>
            <a:r>
              <a:rPr lang="vi-VN" altLang="ja-JP" b="0" baseline="0"/>
              <a:t> gia (Thực tập sinh): </a:t>
            </a:r>
            <a:r>
              <a:rPr lang="ja-JP" altLang="en-US" b="0"/>
              <a:t>はい、わかりました。ありがとうございます。▼</a:t>
            </a:r>
          </a:p>
          <a:p>
            <a:pPr marL="0" lvl="0" indent="0" algn="l" rtl="0">
              <a:spcBef>
                <a:spcPts val="0"/>
              </a:spcBef>
              <a:spcAft>
                <a:spcPts val="0"/>
              </a:spcAft>
              <a:buClr>
                <a:schemeClr val="dk1"/>
              </a:buClr>
              <a:buSzPts val="1200"/>
              <a:buFont typeface="Arial"/>
              <a:buNone/>
            </a:pPr>
            <a:endParaRPr lang="vi-VN" b="1"/>
          </a:p>
          <a:p>
            <a:pPr marL="0" lvl="0" indent="0" algn="l" rtl="0">
              <a:spcBef>
                <a:spcPts val="0"/>
              </a:spcBef>
              <a:spcAft>
                <a:spcPts val="0"/>
              </a:spcAft>
              <a:buClr>
                <a:schemeClr val="dk1"/>
              </a:buClr>
              <a:buSzPts val="1200"/>
              <a:buFont typeface="Arial"/>
              <a:buNone/>
            </a:pPr>
            <a:endParaRPr b="1"/>
          </a:p>
        </p:txBody>
      </p:sp>
      <p:sp>
        <p:nvSpPr>
          <p:cNvPr id="720" name="Google Shape;72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4265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strike="noStrike"/>
              <a:t>では、</a:t>
            </a:r>
            <a:r>
              <a:rPr lang="ja-JP"/>
              <a:t>隣の人と二人で練習してみましょう。一人は上司をやってください。▼</a:t>
            </a:r>
            <a:endParaRPr/>
          </a:p>
          <a:p>
            <a:pPr marL="0" lvl="0" indent="0" algn="l" rtl="0">
              <a:spcBef>
                <a:spcPts val="0"/>
              </a:spcBef>
              <a:spcAft>
                <a:spcPts val="0"/>
              </a:spcAft>
              <a:buClr>
                <a:schemeClr val="dk1"/>
              </a:buClr>
              <a:buSzPts val="1200"/>
              <a:buFont typeface="Arial"/>
              <a:buNone/>
            </a:pPr>
            <a:r>
              <a:rPr lang="ja-JP"/>
              <a:t>もう一人は、三つの言い方から選んで聞き返してください。そのあと、上司は答えてください。（参加者にペアで3分練習させる）</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ja-JP"/>
              <a:t>Và bây giờ, hãy luyện tập với người bên cạnh. Một người đóng vai cấp trên. ▼ </a:t>
            </a:r>
            <a:endParaRPr/>
          </a:p>
          <a:p>
            <a:pPr marL="0" lvl="0" indent="0" algn="l" rtl="0">
              <a:spcBef>
                <a:spcPts val="0"/>
              </a:spcBef>
              <a:spcAft>
                <a:spcPts val="0"/>
              </a:spcAft>
              <a:buClr>
                <a:schemeClr val="dk1"/>
              </a:buClr>
              <a:buSzPts val="1200"/>
              <a:buFont typeface="Arial"/>
              <a:buNone/>
            </a:pPr>
            <a:r>
              <a:rPr lang="ja-JP"/>
              <a:t>Một người sẽ chọn 1 trong 3 cách nói trên để hỏi lại. Sau đó, người cấp trên hãy trả lời lại. (Cho người tham gia 3 phút luyện tập theo cặp) ▼</a:t>
            </a:r>
            <a:endParaRPr/>
          </a:p>
          <a:p>
            <a:pPr marL="0" lvl="0" indent="0" algn="l" rtl="0">
              <a:spcBef>
                <a:spcPts val="0"/>
              </a:spcBef>
              <a:spcAft>
                <a:spcPts val="0"/>
              </a:spcAft>
              <a:buClr>
                <a:schemeClr val="dk1"/>
              </a:buClr>
              <a:buSzPts val="1200"/>
              <a:buFont typeface="Arial"/>
              <a:buNone/>
            </a:pPr>
            <a:endParaRPr/>
          </a:p>
        </p:txBody>
      </p:sp>
      <p:sp>
        <p:nvSpPr>
          <p:cNvPr id="737" name="Google Shape;73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43182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皆さん、できましたか。では確認クイズです。▼</a:t>
            </a:r>
            <a:endParaRPr b="0"/>
          </a:p>
          <a:p>
            <a:pPr marL="0" lvl="0" indent="0" algn="l" rtl="0">
              <a:spcBef>
                <a:spcPts val="0"/>
              </a:spcBef>
              <a:spcAft>
                <a:spcPts val="0"/>
              </a:spcAft>
              <a:buClr>
                <a:schemeClr val="dk1"/>
              </a:buClr>
              <a:buSzPts val="1200"/>
              <a:buFont typeface="Arial"/>
              <a:buNone/>
            </a:pPr>
            <a:r>
              <a:rPr lang="ja-JP" b="0"/>
              <a:t>相手の言葉がわからないときは、何も言わないほうがいいです。○ですか✕ですか。（参加者に聞く）▼</a:t>
            </a:r>
            <a:endParaRPr b="0"/>
          </a:p>
          <a:p>
            <a:pPr marL="0" lvl="0" indent="0" algn="l" rtl="0">
              <a:spcBef>
                <a:spcPts val="0"/>
              </a:spcBef>
              <a:spcAft>
                <a:spcPts val="0"/>
              </a:spcAft>
              <a:buClr>
                <a:schemeClr val="dk1"/>
              </a:buClr>
              <a:buSzPts val="1200"/>
              <a:buFont typeface="Arial"/>
              <a:buNone/>
            </a:pPr>
            <a:r>
              <a:rPr lang="ja-JP" b="0"/>
              <a:t>×です。▼</a:t>
            </a:r>
            <a:endParaRPr b="0"/>
          </a:p>
          <a:p>
            <a:pPr marL="0" lvl="0" indent="0" algn="l" rtl="0">
              <a:spcBef>
                <a:spcPts val="0"/>
              </a:spcBef>
              <a:spcAft>
                <a:spcPts val="0"/>
              </a:spcAft>
              <a:buClr>
                <a:schemeClr val="dk1"/>
              </a:buClr>
              <a:buSzPts val="1200"/>
              <a:buFont typeface="Arial"/>
              <a:buNone/>
            </a:pPr>
            <a:r>
              <a:rPr lang="ja-JP" b="0"/>
              <a:t>では、相手の言ったことがわからないときは、わかったふりをしたほうがいいです。○ですか✕ですか。（参加者に聞く）▼</a:t>
            </a:r>
            <a:endParaRPr b="0"/>
          </a:p>
          <a:p>
            <a:pPr marL="0" lvl="0" indent="0" algn="l" rtl="0">
              <a:spcBef>
                <a:spcPts val="0"/>
              </a:spcBef>
              <a:spcAft>
                <a:spcPts val="0"/>
              </a:spcAft>
              <a:buClr>
                <a:schemeClr val="dk1"/>
              </a:buClr>
              <a:buSzPts val="1200"/>
              <a:buFont typeface="Arial"/>
              <a:buNone/>
            </a:pPr>
            <a:r>
              <a:rPr lang="ja-JP" b="0"/>
              <a:t>これも、×ですね。▼</a:t>
            </a:r>
            <a:endParaRPr lang="vi-VN" altLang="ja-JP" b="0"/>
          </a:p>
          <a:p>
            <a:pPr marL="0" lvl="0" indent="0" algn="l" rtl="0">
              <a:spcBef>
                <a:spcPts val="0"/>
              </a:spcBef>
              <a:spcAft>
                <a:spcPts val="0"/>
              </a:spcAft>
              <a:buClr>
                <a:schemeClr val="dk1"/>
              </a:buClr>
              <a:buSzPts val="1200"/>
              <a:buFont typeface="Arial"/>
              <a:buNone/>
            </a:pPr>
            <a:endParaRPr lang="vi-VN" b="0"/>
          </a:p>
          <a:p>
            <a:pPr marL="0" lvl="0" indent="0" algn="l" rtl="0">
              <a:spcBef>
                <a:spcPts val="0"/>
              </a:spcBef>
              <a:spcAft>
                <a:spcPts val="0"/>
              </a:spcAft>
              <a:buClr>
                <a:schemeClr val="dk1"/>
              </a:buClr>
              <a:buSzPts val="1200"/>
              <a:buFont typeface="Arial"/>
              <a:buNone/>
            </a:pPr>
            <a:r>
              <a:rPr lang="vi-VN" b="0"/>
              <a:t>Các bạn đã làm được chưa? Vậy thì sau đây là câu hỏi để xác nhận. </a:t>
            </a:r>
            <a:r>
              <a:rPr lang="ja-JP" altLang="ja-JP" b="0"/>
              <a:t>▼</a:t>
            </a:r>
            <a:endParaRPr lang="vi-VN" altLang="ja-JP" b="0"/>
          </a:p>
          <a:p>
            <a:pPr marL="0" lvl="0" indent="0" algn="l" rtl="0">
              <a:spcBef>
                <a:spcPts val="0"/>
              </a:spcBef>
              <a:spcAft>
                <a:spcPts val="0"/>
              </a:spcAft>
              <a:buClr>
                <a:schemeClr val="dk1"/>
              </a:buClr>
              <a:buSzPts val="1200"/>
              <a:buFont typeface="Arial"/>
              <a:buNone/>
            </a:pPr>
            <a:r>
              <a:rPr lang="vi-VN" b="0"/>
              <a:t>Khi không hiểu đổi phương nói gì, nên im lặng. Đúng hay sai (Hỏi người tham gia) </a:t>
            </a:r>
            <a:r>
              <a:rPr lang="ja-JP" altLang="ja-JP" b="0"/>
              <a:t>▼</a:t>
            </a:r>
            <a:endParaRPr lang="vi-VN" altLang="ja-JP" b="0"/>
          </a:p>
          <a:p>
            <a:pPr marL="0" lvl="0" indent="0" algn="l" rtl="0">
              <a:spcBef>
                <a:spcPts val="0"/>
              </a:spcBef>
              <a:spcAft>
                <a:spcPts val="0"/>
              </a:spcAft>
              <a:buClr>
                <a:schemeClr val="dk1"/>
              </a:buClr>
              <a:buSzPts val="1200"/>
              <a:buFont typeface="Arial"/>
              <a:buNone/>
            </a:pPr>
            <a:r>
              <a:rPr lang="vi-VN" b="0"/>
              <a:t>Đáp án là: Sai. </a:t>
            </a:r>
            <a:r>
              <a:rPr lang="ja-JP" altLang="ja-JP" b="0"/>
              <a:t>▼</a:t>
            </a:r>
            <a:endParaRPr lang="vi-VN" altLang="ja-JP" b="0"/>
          </a:p>
          <a:p>
            <a:pPr marL="0" lvl="0" indent="0" algn="l" rtl="0">
              <a:spcBef>
                <a:spcPts val="0"/>
              </a:spcBef>
              <a:spcAft>
                <a:spcPts val="0"/>
              </a:spcAft>
              <a:buClr>
                <a:schemeClr val="dk1"/>
              </a:buClr>
              <a:buSzPts val="1200"/>
              <a:buFont typeface="Arial"/>
              <a:buNone/>
            </a:pPr>
            <a:r>
              <a:rPr lang="vi-VN" b="0"/>
              <a:t>Vậy, </a:t>
            </a:r>
            <a:r>
              <a:rPr lang="en-US" b="0"/>
              <a:t>k</a:t>
            </a:r>
            <a:r>
              <a:rPr lang="vi-VN" b="0"/>
              <a:t>hi không hiểu đối phương nói gì, nên giả vờ là mình đã hiểu. Đúng hay sai? (Hỏi người tham gia) </a:t>
            </a:r>
            <a:r>
              <a:rPr lang="ja-JP" altLang="ja-JP" b="0"/>
              <a:t>▼</a:t>
            </a:r>
            <a:endParaRPr lang="vi-VN" altLang="ja-JP" b="0"/>
          </a:p>
          <a:p>
            <a:pPr marL="0" lvl="0" indent="0" algn="l" rtl="0">
              <a:spcBef>
                <a:spcPts val="0"/>
              </a:spcBef>
              <a:spcAft>
                <a:spcPts val="0"/>
              </a:spcAft>
              <a:buClr>
                <a:schemeClr val="dk1"/>
              </a:buClr>
              <a:buSzPts val="1200"/>
              <a:buFont typeface="Arial"/>
              <a:buNone/>
            </a:pPr>
            <a:r>
              <a:rPr lang="vi-VN" b="0"/>
              <a:t>Đáp án cũng là:</a:t>
            </a:r>
            <a:r>
              <a:rPr lang="vi-VN" b="0" baseline="0"/>
              <a:t> Sai. </a:t>
            </a:r>
            <a:r>
              <a:rPr lang="ja-JP" altLang="ja-JP" b="0"/>
              <a:t>▼</a:t>
            </a:r>
            <a:endParaRPr b="0"/>
          </a:p>
        </p:txBody>
      </p:sp>
      <p:sp>
        <p:nvSpPr>
          <p:cNvPr id="751" name="Google Shape;75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476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相手の言葉がわからないとき</a:t>
            </a:r>
            <a:r>
              <a:rPr lang="ja-JP" b="0" strike="noStrike"/>
              <a:t>、▼</a:t>
            </a:r>
            <a:endParaRPr b="0" strike="sngStrike"/>
          </a:p>
          <a:p>
            <a:pPr marL="0" lvl="0" indent="0" algn="l" rtl="0">
              <a:spcBef>
                <a:spcPts val="0"/>
              </a:spcBef>
              <a:spcAft>
                <a:spcPts val="0"/>
              </a:spcAft>
              <a:buClr>
                <a:schemeClr val="dk1"/>
              </a:buClr>
              <a:buSzPts val="1200"/>
              <a:buFont typeface="Arial"/>
              <a:buNone/>
            </a:pPr>
            <a:r>
              <a:rPr lang="ja-JP" b="0" u="none"/>
              <a:t>何も言わなかったり、▼</a:t>
            </a:r>
            <a:endParaRPr b="0" u="none"/>
          </a:p>
          <a:p>
            <a:pPr marL="0" lvl="0" indent="0" algn="l" rtl="0">
              <a:spcBef>
                <a:spcPts val="0"/>
              </a:spcBef>
              <a:spcAft>
                <a:spcPts val="0"/>
              </a:spcAft>
              <a:buClr>
                <a:schemeClr val="dk1"/>
              </a:buClr>
              <a:buSzPts val="1200"/>
              <a:buFont typeface="Arial"/>
              <a:buNone/>
            </a:pPr>
            <a:r>
              <a:rPr lang="ja-JP" b="0" u="none"/>
              <a:t>「わかりました」と言うと、▼</a:t>
            </a:r>
            <a:endParaRPr b="0" u="none"/>
          </a:p>
          <a:p>
            <a:pPr marL="0" lvl="0" indent="0" algn="l" rtl="0">
              <a:spcBef>
                <a:spcPts val="0"/>
              </a:spcBef>
              <a:spcAft>
                <a:spcPts val="0"/>
              </a:spcAft>
              <a:buClr>
                <a:schemeClr val="dk1"/>
              </a:buClr>
              <a:buSzPts val="1200"/>
              <a:buFont typeface="Arial"/>
              <a:buNone/>
            </a:pPr>
            <a:r>
              <a:rPr lang="ja-JP" b="0" u="none"/>
              <a:t>相手はみなさんがわかったと思ってしまいます</a:t>
            </a:r>
            <a:r>
              <a:rPr lang="ja-JP" b="0" u="none" strike="noStrike"/>
              <a:t>。▼</a:t>
            </a:r>
            <a:endParaRPr b="0" u="none" strike="noStrike"/>
          </a:p>
          <a:p>
            <a:pPr marL="0" lvl="0" indent="0" algn="l" rtl="0">
              <a:spcBef>
                <a:spcPts val="0"/>
              </a:spcBef>
              <a:spcAft>
                <a:spcPts val="0"/>
              </a:spcAft>
              <a:buClr>
                <a:schemeClr val="dk1"/>
              </a:buClr>
              <a:buSzPts val="1200"/>
              <a:buFont typeface="Arial"/>
              <a:buNone/>
            </a:pPr>
            <a:r>
              <a:rPr lang="ja-JP" b="0" u="none"/>
              <a:t>ですから、質問したり、わからないことを伝えるのが大切です。▼</a:t>
            </a:r>
            <a:endParaRPr b="0" u="none"/>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ja-JP" b="0"/>
              <a:t>Khi không hiểu nghĩa câu nói của đối phương, ▼</a:t>
            </a:r>
            <a:endParaRPr lang="vi-VN" altLang="ja-JP" b="0"/>
          </a:p>
          <a:p>
            <a:pPr marL="0" lvl="0" indent="0" algn="l" rtl="0">
              <a:spcBef>
                <a:spcPts val="0"/>
              </a:spcBef>
              <a:spcAft>
                <a:spcPts val="0"/>
              </a:spcAft>
              <a:buClr>
                <a:schemeClr val="dk1"/>
              </a:buClr>
              <a:buSzPts val="1200"/>
              <a:buFont typeface="Arial"/>
              <a:buNone/>
            </a:pPr>
            <a:r>
              <a:rPr lang="vi-VN" b="0"/>
              <a:t>Nếu không nói gì, </a:t>
            </a:r>
            <a:r>
              <a:rPr lang="ja-JP" altLang="ja-JP" b="0" u="none"/>
              <a:t>▼</a:t>
            </a:r>
            <a:endParaRPr lang="vi-VN" altLang="ja-JP" b="0" u="none"/>
          </a:p>
          <a:p>
            <a:pPr marL="0" lvl="0" indent="0" algn="l" rtl="0">
              <a:spcBef>
                <a:spcPts val="0"/>
              </a:spcBef>
              <a:spcAft>
                <a:spcPts val="0"/>
              </a:spcAft>
              <a:buClr>
                <a:schemeClr val="dk1"/>
              </a:buClr>
              <a:buSzPts val="1200"/>
              <a:buFont typeface="Arial"/>
              <a:buNone/>
            </a:pPr>
            <a:r>
              <a:rPr lang="en-US" b="0" u="none"/>
              <a:t>H</a:t>
            </a:r>
            <a:r>
              <a:rPr lang="vi-VN" b="0" u="none"/>
              <a:t>oặc nói rằng </a:t>
            </a:r>
            <a:r>
              <a:rPr lang="ja-JP" altLang="ja-JP" b="0" u="none"/>
              <a:t>「わかりました」▼</a:t>
            </a:r>
            <a:endParaRPr lang="vi-VN" altLang="ja-JP" b="0" u="none"/>
          </a:p>
          <a:p>
            <a:pPr marL="0" lvl="0" indent="0" algn="l" rtl="0">
              <a:spcBef>
                <a:spcPts val="0"/>
              </a:spcBef>
              <a:spcAft>
                <a:spcPts val="0"/>
              </a:spcAft>
              <a:buClr>
                <a:schemeClr val="dk1"/>
              </a:buClr>
              <a:buSzPts val="1200"/>
              <a:buFont typeface="Arial"/>
              <a:buNone/>
            </a:pPr>
            <a:r>
              <a:rPr lang="en-US" b="0" u="none"/>
              <a:t>T</a:t>
            </a:r>
            <a:r>
              <a:rPr lang="vi-VN" b="0" u="none"/>
              <a:t>hì</a:t>
            </a:r>
            <a:r>
              <a:rPr lang="ja-JP" b="0"/>
              <a:t> đối phương sẽ nghĩ rằng bạn thực sự đã hiểu. ▼</a:t>
            </a:r>
            <a:endParaRPr lang="vi-VN" altLang="ja-JP" b="0"/>
          </a:p>
          <a:p>
            <a:pPr marL="0" lvl="0" indent="0" algn="l" rtl="0">
              <a:spcBef>
                <a:spcPts val="0"/>
              </a:spcBef>
              <a:spcAft>
                <a:spcPts val="0"/>
              </a:spcAft>
              <a:buClr>
                <a:schemeClr val="dk1"/>
              </a:buClr>
              <a:buSzPts val="1200"/>
              <a:buFont typeface="Arial"/>
              <a:buNone/>
            </a:pPr>
            <a:r>
              <a:rPr lang="vi-VN" b="0"/>
              <a:t>Vậy nên điều quan trọng là hãy đặt câu hỏi và nói cho đối phương biết điều mình không hiểu. </a:t>
            </a:r>
            <a:r>
              <a:rPr lang="ja-JP" altLang="ja-JP" b="0"/>
              <a:t>▼</a:t>
            </a:r>
            <a:endParaRPr b="0"/>
          </a:p>
        </p:txBody>
      </p:sp>
      <p:sp>
        <p:nvSpPr>
          <p:cNvPr id="770" name="Google Shape;77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55226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altLang="en-US" b="0" u="none"/>
              <a:t>もう少し練習してみましょう。おわろか。（参加者の答えの例：「</a:t>
            </a:r>
            <a:r>
              <a:rPr lang="ja-JP" altLang="en-US" b="0" u="none" err="1"/>
              <a:t>おわ</a:t>
            </a:r>
            <a:r>
              <a:rPr lang="ja-JP" altLang="en-US" b="0" u="none"/>
              <a:t>ろか</a:t>
            </a:r>
            <a:r>
              <a:rPr lang="en-US" altLang="ja-JP" b="0" u="none"/>
              <a:t>…</a:t>
            </a:r>
            <a:r>
              <a:rPr lang="ja-JP" altLang="en-US" b="0" u="none"/>
              <a:t>？」「おわろか、は何ですか」など）アンケートを書いてください。（参加者の答えの例：「アンケート</a:t>
            </a:r>
            <a:r>
              <a:rPr lang="en-US" altLang="ja-JP" b="0" u="none"/>
              <a:t>…</a:t>
            </a:r>
            <a:r>
              <a:rPr lang="ja-JP" altLang="en-US" b="0" u="none"/>
              <a:t>？」「アンケートは何ですか」など）▼</a:t>
            </a:r>
          </a:p>
          <a:p>
            <a:pPr marL="0" lvl="0" indent="0" algn="l" rtl="0">
              <a:spcBef>
                <a:spcPts val="0"/>
              </a:spcBef>
              <a:spcAft>
                <a:spcPts val="0"/>
              </a:spcAft>
              <a:buClr>
                <a:schemeClr val="dk1"/>
              </a:buClr>
              <a:buSzPts val="1200"/>
              <a:buFont typeface="Arial"/>
              <a:buNone/>
            </a:pPr>
            <a:r>
              <a:rPr lang="ja-JP" altLang="en-US" b="0" u="none"/>
              <a:t>「おわろか」と「アンケート」と言いました。わからない時はどうしますか。（参加者の答えの例：「○○は何ですか、と聞きます」）▼</a:t>
            </a:r>
          </a:p>
          <a:p>
            <a:pPr marL="0" lvl="0" indent="0" algn="l" rtl="0">
              <a:spcBef>
                <a:spcPts val="0"/>
              </a:spcBef>
              <a:spcAft>
                <a:spcPts val="0"/>
              </a:spcAft>
              <a:buClr>
                <a:schemeClr val="dk1"/>
              </a:buClr>
              <a:buSzPts val="1200"/>
              <a:buFont typeface="Arial"/>
              <a:buNone/>
            </a:pPr>
            <a:r>
              <a:rPr lang="ja-JP" altLang="en-US" b="0" u="none"/>
              <a:t>そうですね。▼</a:t>
            </a:r>
          </a:p>
          <a:p>
            <a:pPr marL="0" lvl="0" indent="0" algn="l" rtl="0">
              <a:spcBef>
                <a:spcPts val="0"/>
              </a:spcBef>
              <a:spcAft>
                <a:spcPts val="0"/>
              </a:spcAft>
              <a:buClr>
                <a:schemeClr val="dk1"/>
              </a:buClr>
              <a:buSzPts val="1200"/>
              <a:buFont typeface="Arial"/>
              <a:buNone/>
            </a:pPr>
            <a:r>
              <a:rPr lang="ja-JP" altLang="en-US" b="0" u="none"/>
              <a:t>「おわろか」は関西方言で「終わりましょう」、「アンケート」は質問の紙です。▼</a:t>
            </a:r>
          </a:p>
          <a:p>
            <a:pPr marL="0" lvl="0" indent="0" algn="l" rtl="0">
              <a:spcBef>
                <a:spcPts val="0"/>
              </a:spcBef>
              <a:spcAft>
                <a:spcPts val="0"/>
              </a:spcAft>
              <a:buClr>
                <a:schemeClr val="dk1"/>
              </a:buClr>
              <a:buSzPts val="1200"/>
              <a:buFont typeface="Arial"/>
              <a:buNone/>
            </a:pPr>
            <a:r>
              <a:rPr lang="ja-JP" altLang="en-US" b="0" u="none"/>
              <a:t>上司が教えてくれたら、「ありがとうございます」と言いましょう。このように方言だけでなく、わからない日本語を言われた時は、今練習したようにして聞き返しましょう。きっとまた新しい言葉が覚えられますよ。</a:t>
            </a:r>
            <a:r>
              <a:rPr lang="ja-JP" altLang="en-US" b="0"/>
              <a:t>▼</a:t>
            </a:r>
          </a:p>
          <a:p>
            <a:pPr marL="0" marR="0" lvl="0" indent="0" algn="l" rtl="0">
              <a:lnSpc>
                <a:spcPct val="100000"/>
              </a:lnSpc>
              <a:spcBef>
                <a:spcPts val="0"/>
              </a:spcBef>
              <a:spcAft>
                <a:spcPts val="0"/>
              </a:spcAft>
              <a:buClr>
                <a:srgbClr val="000000"/>
              </a:buClr>
              <a:buSzPts val="1400"/>
              <a:buFont typeface="Arial"/>
              <a:buNone/>
            </a:pPr>
            <a:endParaRPr lang="ja-JP" altLang="en-US" b="0" u="none"/>
          </a:p>
          <a:p>
            <a:pPr marL="0" marR="0" lvl="0" indent="0" algn="l" rtl="0">
              <a:lnSpc>
                <a:spcPct val="100000"/>
              </a:lnSpc>
              <a:spcBef>
                <a:spcPts val="0"/>
              </a:spcBef>
              <a:spcAft>
                <a:spcPts val="0"/>
              </a:spcAft>
              <a:buClr>
                <a:srgbClr val="000000"/>
              </a:buClr>
              <a:buSzPts val="1400"/>
              <a:buFont typeface="Arial"/>
              <a:buNone/>
            </a:pPr>
            <a:r>
              <a:rPr lang="en-US" altLang="ja-JP" b="0" u="none"/>
              <a:t>※</a:t>
            </a:r>
            <a:r>
              <a:rPr lang="ja-JP" altLang="en-US" b="0" u="none"/>
              <a:t>参考</a:t>
            </a:r>
          </a:p>
          <a:p>
            <a:pPr marL="0" marR="0" lvl="0" indent="0" algn="l" rtl="0">
              <a:lnSpc>
                <a:spcPct val="100000"/>
              </a:lnSpc>
              <a:spcBef>
                <a:spcPts val="0"/>
              </a:spcBef>
              <a:spcAft>
                <a:spcPts val="0"/>
              </a:spcAft>
              <a:buClr>
                <a:srgbClr val="000000"/>
              </a:buClr>
              <a:buSzPts val="1400"/>
              <a:buFont typeface="Arial"/>
              <a:buNone/>
            </a:pPr>
            <a:r>
              <a:rPr lang="ja-JP" altLang="en-US" b="0" i="0">
                <a:solidFill>
                  <a:srgbClr val="000000"/>
                </a:solidFill>
                <a:latin typeface="Arial"/>
                <a:ea typeface="Arial"/>
                <a:cs typeface="Arial"/>
                <a:sym typeface="Arial"/>
              </a:rPr>
              <a:t>少し難しい言葉</a:t>
            </a:r>
            <a:r>
              <a:rPr lang="ja-JP" altLang="en-US" b="0" u="none"/>
              <a:t>で短い質問をして、聞き返せるかを確認する。</a:t>
            </a:r>
          </a:p>
          <a:p>
            <a:pPr marL="0" marR="0" lvl="0" indent="0" algn="l" rtl="0">
              <a:lnSpc>
                <a:spcPct val="100000"/>
              </a:lnSpc>
              <a:spcBef>
                <a:spcPts val="0"/>
              </a:spcBef>
              <a:spcAft>
                <a:spcPts val="0"/>
              </a:spcAft>
              <a:buClr>
                <a:srgbClr val="000000"/>
              </a:buClr>
              <a:buSzPts val="1400"/>
              <a:buFont typeface="Arial"/>
              <a:buNone/>
            </a:pPr>
            <a:endParaRPr lang="ja-JP" altLang="en-US" b="0" u="none"/>
          </a:p>
          <a:p>
            <a:pPr marL="0" marR="0" lvl="0" indent="0" algn="l" rtl="0">
              <a:lnSpc>
                <a:spcPct val="100000"/>
              </a:lnSpc>
              <a:spcBef>
                <a:spcPts val="0"/>
              </a:spcBef>
              <a:spcAft>
                <a:spcPts val="0"/>
              </a:spcAft>
              <a:buClr>
                <a:srgbClr val="000000"/>
              </a:buClr>
              <a:buSzPts val="1400"/>
              <a:buFont typeface="Arial"/>
              <a:buNone/>
            </a:pPr>
            <a:r>
              <a:rPr lang="en-US" altLang="ja-JP" b="0" u="none" err="1"/>
              <a:t>Hãy</a:t>
            </a:r>
            <a:r>
              <a:rPr lang="en-US" altLang="ja-JP" b="0" u="none"/>
              <a:t> </a:t>
            </a:r>
            <a:r>
              <a:rPr lang="en-US" altLang="ja-JP" b="0" u="none" err="1"/>
              <a:t>luyện</a:t>
            </a:r>
            <a:r>
              <a:rPr lang="en-US" altLang="ja-JP" b="0" u="none"/>
              <a:t> </a:t>
            </a:r>
            <a:r>
              <a:rPr lang="en-US" altLang="ja-JP" b="0" u="none" err="1"/>
              <a:t>tập</a:t>
            </a:r>
            <a:r>
              <a:rPr lang="en-US" altLang="ja-JP" b="0" u="none"/>
              <a:t> </a:t>
            </a:r>
            <a:r>
              <a:rPr lang="en-US" altLang="ja-JP" b="0" u="none" err="1"/>
              <a:t>thêm</a:t>
            </a:r>
            <a:r>
              <a:rPr lang="en-US" altLang="ja-JP" b="0" u="none"/>
              <a:t> </a:t>
            </a:r>
            <a:r>
              <a:rPr lang="en-US" altLang="ja-JP" b="0" u="none" err="1"/>
              <a:t>một</a:t>
            </a:r>
            <a:r>
              <a:rPr lang="en-US" altLang="ja-JP" b="0" u="none"/>
              <a:t> </a:t>
            </a:r>
            <a:r>
              <a:rPr lang="en-US" altLang="ja-JP" b="0" u="none" err="1"/>
              <a:t>chút</a:t>
            </a:r>
            <a:r>
              <a:rPr lang="en-US" altLang="ja-JP" b="0" u="none"/>
              <a:t>. </a:t>
            </a:r>
            <a:r>
              <a:rPr lang="ja-JP" altLang="en-US" b="0" u="none" err="1"/>
              <a:t>おわ</a:t>
            </a:r>
            <a:r>
              <a:rPr lang="ja-JP" altLang="en-US" b="0" u="none"/>
              <a:t>ろか</a:t>
            </a:r>
            <a:r>
              <a:rPr lang="en-US" altLang="ja-JP" b="0" u="none"/>
              <a:t>. (</a:t>
            </a:r>
            <a:r>
              <a:rPr lang="en-US" altLang="ja-JP" b="0" u="none" err="1"/>
              <a:t>Ví</a:t>
            </a:r>
            <a:r>
              <a:rPr lang="en-US" altLang="ja-JP" b="0" u="none"/>
              <a:t> </a:t>
            </a:r>
            <a:r>
              <a:rPr lang="en-US" altLang="ja-JP" b="0" u="none" err="1"/>
              <a:t>dụ</a:t>
            </a:r>
            <a:r>
              <a:rPr lang="en-US" altLang="ja-JP" b="0" u="none"/>
              <a:t> </a:t>
            </a:r>
            <a:r>
              <a:rPr lang="en-US" altLang="ja-JP" b="0" u="none" err="1"/>
              <a:t>câu</a:t>
            </a:r>
            <a:r>
              <a:rPr lang="en-US" altLang="ja-JP" b="0" u="none"/>
              <a:t> </a:t>
            </a:r>
            <a:r>
              <a:rPr lang="en-US" altLang="ja-JP" b="0" u="none" err="1"/>
              <a:t>trả</a:t>
            </a:r>
            <a:r>
              <a:rPr lang="en-US" altLang="ja-JP" b="0" u="none"/>
              <a:t> </a:t>
            </a:r>
            <a:r>
              <a:rPr lang="en-US" altLang="ja-JP" b="0" u="none" err="1"/>
              <a:t>lời</a:t>
            </a:r>
            <a:r>
              <a:rPr lang="en-US" altLang="ja-JP" b="0" u="none"/>
              <a:t> </a:t>
            </a:r>
            <a:r>
              <a:rPr lang="en-US" altLang="ja-JP" b="0" u="none" err="1"/>
              <a:t>của</a:t>
            </a:r>
            <a:r>
              <a:rPr lang="en-US" altLang="ja-JP" b="0" u="none"/>
              <a:t> </a:t>
            </a:r>
            <a:r>
              <a:rPr lang="en-US" altLang="ja-JP" b="0" u="none" err="1"/>
              <a:t>người</a:t>
            </a:r>
            <a:r>
              <a:rPr lang="en-US" altLang="ja-JP" b="0" u="none"/>
              <a:t> </a:t>
            </a:r>
            <a:r>
              <a:rPr lang="en-US" altLang="ja-JP" b="0" u="none" err="1"/>
              <a:t>tham</a:t>
            </a:r>
            <a:r>
              <a:rPr lang="en-US" altLang="ja-JP" b="0" u="none"/>
              <a:t> </a:t>
            </a:r>
            <a:r>
              <a:rPr lang="en-US" altLang="ja-JP" b="0" u="none" err="1"/>
              <a:t>gia</a:t>
            </a:r>
            <a:r>
              <a:rPr lang="en-US" altLang="ja-JP" b="0" u="none"/>
              <a:t> </a:t>
            </a:r>
            <a:r>
              <a:rPr lang="en-US" altLang="ja-JP" b="0" u="none" err="1"/>
              <a:t>là</a:t>
            </a:r>
            <a:r>
              <a:rPr lang="en-US" altLang="ja-JP" b="0" u="none"/>
              <a:t>: </a:t>
            </a:r>
            <a:r>
              <a:rPr lang="ja-JP" altLang="en-US" b="0" u="none"/>
              <a:t>「</a:t>
            </a:r>
            <a:r>
              <a:rPr lang="ja-JP" altLang="en-US" b="0" u="none" err="1"/>
              <a:t>おわ</a:t>
            </a:r>
            <a:r>
              <a:rPr lang="ja-JP" altLang="en-US" b="0" u="none"/>
              <a:t>ろか</a:t>
            </a:r>
            <a:r>
              <a:rPr lang="en-US" altLang="ja-JP" b="0" u="none"/>
              <a:t>…</a:t>
            </a:r>
            <a:r>
              <a:rPr lang="ja-JP" altLang="en-US" b="0" u="none"/>
              <a:t>？」</a:t>
            </a:r>
            <a:r>
              <a:rPr lang="en-US" altLang="ja-JP" b="0" u="none"/>
              <a:t>hay</a:t>
            </a:r>
            <a:r>
              <a:rPr lang="ja-JP" altLang="en-US" b="0" u="none"/>
              <a:t>「おわろか、は何ですか」</a:t>
            </a:r>
            <a:r>
              <a:rPr lang="en-US" altLang="ja-JP" b="0" u="none"/>
              <a:t>) </a:t>
            </a:r>
            <a:r>
              <a:rPr lang="ja-JP" altLang="en-US" b="0" u="none"/>
              <a:t>アンケートを書いてください </a:t>
            </a:r>
            <a:r>
              <a:rPr lang="en-US" altLang="ja-JP" b="0" u="none"/>
              <a:t>(</a:t>
            </a:r>
            <a:r>
              <a:rPr lang="en-US" altLang="ja-JP" b="0" u="none" err="1"/>
              <a:t>Ví</a:t>
            </a:r>
            <a:r>
              <a:rPr lang="en-US" altLang="ja-JP" b="0" u="none"/>
              <a:t> </a:t>
            </a:r>
            <a:r>
              <a:rPr lang="en-US" altLang="ja-JP" b="0" u="none" err="1"/>
              <a:t>dụ</a:t>
            </a:r>
            <a:r>
              <a:rPr lang="en-US" altLang="ja-JP" b="0" u="none"/>
              <a:t> </a:t>
            </a:r>
            <a:r>
              <a:rPr lang="en-US" altLang="ja-JP" b="0" u="none" err="1"/>
              <a:t>câu</a:t>
            </a:r>
            <a:r>
              <a:rPr lang="en-US" altLang="ja-JP" b="0" u="none"/>
              <a:t> </a:t>
            </a:r>
            <a:r>
              <a:rPr lang="en-US" altLang="ja-JP" b="0" u="none" err="1"/>
              <a:t>trả</a:t>
            </a:r>
            <a:r>
              <a:rPr lang="en-US" altLang="ja-JP" b="0" u="none"/>
              <a:t> </a:t>
            </a:r>
            <a:r>
              <a:rPr lang="en-US" altLang="ja-JP" b="0" u="none" err="1"/>
              <a:t>lời</a:t>
            </a:r>
            <a:r>
              <a:rPr lang="en-US" altLang="ja-JP" b="0" u="none"/>
              <a:t> </a:t>
            </a:r>
            <a:r>
              <a:rPr lang="en-US" altLang="ja-JP" b="0" u="none" err="1"/>
              <a:t>của</a:t>
            </a:r>
            <a:r>
              <a:rPr lang="en-US" altLang="ja-JP" b="0" u="none"/>
              <a:t> </a:t>
            </a:r>
            <a:r>
              <a:rPr lang="en-US" altLang="ja-JP" b="0" u="none" err="1"/>
              <a:t>người</a:t>
            </a:r>
            <a:r>
              <a:rPr lang="en-US" altLang="ja-JP" b="0" u="none"/>
              <a:t> </a:t>
            </a:r>
            <a:r>
              <a:rPr lang="en-US" altLang="ja-JP" b="0" u="none" err="1"/>
              <a:t>tham</a:t>
            </a:r>
            <a:r>
              <a:rPr lang="en-US" altLang="ja-JP" b="0" u="none"/>
              <a:t> </a:t>
            </a:r>
            <a:r>
              <a:rPr lang="en-US" altLang="ja-JP" b="0" u="none" err="1"/>
              <a:t>gia</a:t>
            </a:r>
            <a:r>
              <a:rPr lang="en-US" altLang="ja-JP" b="0" u="none"/>
              <a:t> </a:t>
            </a:r>
            <a:r>
              <a:rPr lang="en-US" altLang="ja-JP" b="0" u="none" err="1"/>
              <a:t>là</a:t>
            </a:r>
            <a:r>
              <a:rPr lang="en-US" altLang="ja-JP" b="0" u="none"/>
              <a:t>:</a:t>
            </a:r>
            <a:r>
              <a:rPr lang="ja-JP" altLang="en-US" b="0" u="none"/>
              <a:t>アンケート</a:t>
            </a:r>
            <a:r>
              <a:rPr lang="en-US" altLang="ja-JP" b="0" u="none"/>
              <a:t>…</a:t>
            </a:r>
            <a:r>
              <a:rPr lang="ja-JP" altLang="en-US" b="0" u="none"/>
              <a:t>？」</a:t>
            </a:r>
            <a:r>
              <a:rPr lang="en-US" altLang="ja-JP" b="0" u="none"/>
              <a:t>hay</a:t>
            </a:r>
            <a:r>
              <a:rPr lang="ja-JP" altLang="en-US" b="0" u="none"/>
              <a:t>「アンケートは何ですか」</a:t>
            </a:r>
            <a:r>
              <a:rPr lang="en-US" altLang="ja-JP" b="0" u="none"/>
              <a:t>)</a:t>
            </a:r>
            <a:r>
              <a:rPr lang="ja-JP" altLang="en-US" b="0"/>
              <a:t> ▼</a:t>
            </a:r>
          </a:p>
          <a:p>
            <a:pPr marL="0" marR="0" lvl="0" indent="0" algn="l" rtl="0">
              <a:lnSpc>
                <a:spcPct val="100000"/>
              </a:lnSpc>
              <a:spcBef>
                <a:spcPts val="0"/>
              </a:spcBef>
              <a:spcAft>
                <a:spcPts val="0"/>
              </a:spcAft>
              <a:buClr>
                <a:srgbClr val="000000"/>
              </a:buClr>
              <a:buSzPts val="1400"/>
              <a:buFont typeface="Arial"/>
              <a:buNone/>
            </a:pPr>
            <a:r>
              <a:rPr lang="en-US" altLang="ja-JP" b="0" u="none" err="1"/>
              <a:t>Tôi</a:t>
            </a:r>
            <a:r>
              <a:rPr lang="en-US" altLang="ja-JP" b="0" u="none"/>
              <a:t> </a:t>
            </a:r>
            <a:r>
              <a:rPr lang="en-US" altLang="ja-JP" b="0" u="none" err="1"/>
              <a:t>đã</a:t>
            </a:r>
            <a:r>
              <a:rPr lang="en-US" altLang="ja-JP" b="0" u="none"/>
              <a:t> </a:t>
            </a:r>
            <a:r>
              <a:rPr lang="en-US" altLang="ja-JP" b="0" u="none" err="1"/>
              <a:t>nói</a:t>
            </a:r>
            <a:r>
              <a:rPr lang="ja-JP" altLang="en-US" b="0" u="none"/>
              <a:t>「おわろか」</a:t>
            </a:r>
            <a:r>
              <a:rPr lang="en-US" altLang="ja-JP" b="0" u="none" err="1"/>
              <a:t>và</a:t>
            </a:r>
            <a:r>
              <a:rPr lang="ja-JP" altLang="en-US" b="0" u="none"/>
              <a:t>「アンケート」</a:t>
            </a:r>
            <a:r>
              <a:rPr lang="en-US" altLang="ja-JP" b="0" u="none"/>
              <a:t>. </a:t>
            </a:r>
            <a:r>
              <a:rPr lang="en-US" altLang="ja-JP" b="0" u="none" err="1"/>
              <a:t>Khi</a:t>
            </a:r>
            <a:r>
              <a:rPr lang="en-US" altLang="ja-JP" b="0" u="none"/>
              <a:t> </a:t>
            </a:r>
            <a:r>
              <a:rPr lang="en-US" altLang="ja-JP" b="0" u="none" err="1"/>
              <a:t>không</a:t>
            </a:r>
            <a:r>
              <a:rPr lang="en-US" altLang="ja-JP" b="0" u="none"/>
              <a:t> </a:t>
            </a:r>
            <a:r>
              <a:rPr lang="en-US" altLang="ja-JP" b="0" u="none" err="1"/>
              <a:t>hiểu</a:t>
            </a:r>
            <a:r>
              <a:rPr lang="en-US" altLang="ja-JP" b="0" u="none"/>
              <a:t> </a:t>
            </a:r>
            <a:r>
              <a:rPr lang="en-US" altLang="ja-JP" b="0" u="none" err="1"/>
              <a:t>thì</a:t>
            </a:r>
            <a:r>
              <a:rPr lang="en-US" altLang="ja-JP" b="0" u="none"/>
              <a:t> </a:t>
            </a:r>
            <a:r>
              <a:rPr lang="en-US" altLang="ja-JP" b="0" u="none" err="1"/>
              <a:t>làm</a:t>
            </a:r>
            <a:r>
              <a:rPr lang="en-US" altLang="ja-JP" b="0" u="none"/>
              <a:t> </a:t>
            </a:r>
            <a:r>
              <a:rPr lang="en-US" altLang="ja-JP" b="0" u="none" err="1"/>
              <a:t>thế</a:t>
            </a:r>
            <a:r>
              <a:rPr lang="en-US" altLang="ja-JP" b="0" u="none"/>
              <a:t> </a:t>
            </a:r>
            <a:r>
              <a:rPr lang="en-US" altLang="ja-JP" b="0" u="none" err="1"/>
              <a:t>nào</a:t>
            </a:r>
            <a:r>
              <a:rPr lang="en-US" altLang="ja-JP" b="0" u="none"/>
              <a:t>? (</a:t>
            </a:r>
            <a:r>
              <a:rPr lang="en-US" altLang="ja-JP" b="0" u="none" err="1"/>
              <a:t>Ví</a:t>
            </a:r>
            <a:r>
              <a:rPr lang="en-US" altLang="ja-JP" b="0" u="none"/>
              <a:t> </a:t>
            </a:r>
            <a:r>
              <a:rPr lang="en-US" altLang="ja-JP" b="0" u="none" err="1"/>
              <a:t>dụ</a:t>
            </a:r>
            <a:r>
              <a:rPr lang="en-US" altLang="ja-JP" b="0" u="none"/>
              <a:t> </a:t>
            </a:r>
            <a:r>
              <a:rPr lang="en-US" altLang="ja-JP" b="0" u="none" err="1"/>
              <a:t>người</a:t>
            </a:r>
            <a:r>
              <a:rPr lang="en-US" altLang="ja-JP" b="0" u="none"/>
              <a:t> </a:t>
            </a:r>
            <a:r>
              <a:rPr lang="en-US" altLang="ja-JP" b="0" u="none" err="1"/>
              <a:t>tham</a:t>
            </a:r>
            <a:r>
              <a:rPr lang="en-US" altLang="ja-JP" b="0" u="none"/>
              <a:t> </a:t>
            </a:r>
            <a:r>
              <a:rPr lang="en-US" altLang="ja-JP" b="0" u="none" err="1"/>
              <a:t>gia</a:t>
            </a:r>
            <a:r>
              <a:rPr lang="en-US" altLang="ja-JP" b="0" u="none"/>
              <a:t> </a:t>
            </a:r>
            <a:r>
              <a:rPr lang="en-US" altLang="ja-JP" b="0" u="none" err="1"/>
              <a:t>trả</a:t>
            </a:r>
            <a:r>
              <a:rPr lang="en-US" altLang="ja-JP" b="0" u="none"/>
              <a:t> </a:t>
            </a:r>
            <a:r>
              <a:rPr lang="en-US" altLang="ja-JP" b="0" u="none" err="1"/>
              <a:t>lời</a:t>
            </a:r>
            <a:r>
              <a:rPr lang="en-US" altLang="ja-JP" b="0" u="none"/>
              <a:t> </a:t>
            </a:r>
            <a:r>
              <a:rPr lang="en-US" altLang="ja-JP" b="0" u="none" err="1"/>
              <a:t>là</a:t>
            </a:r>
            <a:r>
              <a:rPr lang="en-US" altLang="ja-JP" b="0" u="none"/>
              <a:t>: </a:t>
            </a:r>
            <a:r>
              <a:rPr lang="ja-JP" altLang="en-US" b="0" u="none"/>
              <a:t>“</a:t>
            </a:r>
            <a:r>
              <a:rPr lang="en-US" altLang="ja-JP" b="0" u="none" err="1"/>
              <a:t>Hỏi</a:t>
            </a:r>
            <a:r>
              <a:rPr lang="ja-JP" altLang="en-US" b="0" u="none" baseline="0"/>
              <a:t> </a:t>
            </a:r>
            <a:r>
              <a:rPr lang="en-US" altLang="ja-JP" b="0" u="none" baseline="0" err="1"/>
              <a:t>lại</a:t>
            </a:r>
            <a:r>
              <a:rPr lang="ja-JP" altLang="en-US" b="0" u="none" baseline="0"/>
              <a:t> </a:t>
            </a:r>
            <a:r>
              <a:rPr lang="en-US" altLang="ja-JP" b="0" u="none" baseline="0" err="1"/>
              <a:t>là</a:t>
            </a:r>
            <a:r>
              <a:rPr lang="ja-JP" altLang="en-US" b="0" u="none" baseline="0"/>
              <a:t> </a:t>
            </a:r>
            <a:r>
              <a:rPr lang="ja-JP" altLang="en-US" b="0" u="none"/>
              <a:t>○○は何ですか” ▼</a:t>
            </a:r>
          </a:p>
          <a:p>
            <a:pPr marL="0" marR="0" lvl="0" indent="0" algn="l" rtl="0">
              <a:lnSpc>
                <a:spcPct val="100000"/>
              </a:lnSpc>
              <a:spcBef>
                <a:spcPts val="0"/>
              </a:spcBef>
              <a:spcAft>
                <a:spcPts val="0"/>
              </a:spcAft>
              <a:buClr>
                <a:srgbClr val="000000"/>
              </a:buClr>
              <a:buSzPts val="1400"/>
              <a:buFont typeface="Arial"/>
              <a:buNone/>
            </a:pPr>
            <a:r>
              <a:rPr lang="en-US" altLang="ja-JP" b="0" u="none" err="1"/>
              <a:t>Đúng</a:t>
            </a:r>
            <a:r>
              <a:rPr lang="en-US" altLang="ja-JP" b="0" u="none"/>
              <a:t> </a:t>
            </a:r>
            <a:r>
              <a:rPr lang="en-US" altLang="ja-JP" b="0" u="none" err="1"/>
              <a:t>vậy</a:t>
            </a:r>
            <a:r>
              <a:rPr lang="en-US" altLang="ja-JP" b="0" u="none"/>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b="0" u="none"/>
              <a:t>「おわろか」</a:t>
            </a:r>
            <a:r>
              <a:rPr lang="en-US" altLang="ja-JP" b="0" u="none" err="1"/>
              <a:t>là</a:t>
            </a:r>
            <a:r>
              <a:rPr lang="en-US" altLang="ja-JP" b="0" u="none"/>
              <a:t> </a:t>
            </a:r>
            <a:r>
              <a:rPr lang="en-US" altLang="ja-JP" b="0" u="none" err="1"/>
              <a:t>phương</a:t>
            </a:r>
            <a:r>
              <a:rPr lang="en-US" altLang="ja-JP" b="0" u="none"/>
              <a:t> </a:t>
            </a:r>
            <a:r>
              <a:rPr lang="en-US" altLang="ja-JP" b="0" u="none" err="1"/>
              <a:t>ngữ</a:t>
            </a:r>
            <a:r>
              <a:rPr lang="en-US" altLang="ja-JP" b="0" u="none"/>
              <a:t> Kansai </a:t>
            </a:r>
            <a:r>
              <a:rPr lang="en-US" altLang="ja-JP" b="0" u="none" err="1"/>
              <a:t>của</a:t>
            </a:r>
            <a:r>
              <a:rPr lang="en-US" altLang="ja-JP" b="0" u="none"/>
              <a:t> </a:t>
            </a:r>
            <a:r>
              <a:rPr lang="ja-JP" altLang="en-US" b="0" u="none"/>
              <a:t>「終わりましょう」</a:t>
            </a:r>
            <a:r>
              <a:rPr lang="en-US" altLang="ja-JP" b="0" u="none"/>
              <a:t>,</a:t>
            </a:r>
            <a:r>
              <a:rPr lang="ja-JP" altLang="en-US" b="0" u="none" baseline="0"/>
              <a:t> </a:t>
            </a:r>
            <a:r>
              <a:rPr lang="ja-JP" altLang="en-US" b="0" u="none"/>
              <a:t>「アンケート」 </a:t>
            </a:r>
            <a:r>
              <a:rPr lang="en-US" altLang="ja-JP" b="0" u="none" err="1"/>
              <a:t>là</a:t>
            </a:r>
            <a:r>
              <a:rPr lang="en-US" altLang="ja-JP" b="0" u="none"/>
              <a:t> </a:t>
            </a:r>
            <a:r>
              <a:rPr lang="en-US" altLang="ja-JP" b="0" u="none" err="1"/>
              <a:t>phiếu</a:t>
            </a:r>
            <a:r>
              <a:rPr lang="ja-JP" altLang="en-US" b="0" u="none" baseline="0"/>
              <a:t> </a:t>
            </a:r>
            <a:r>
              <a:rPr lang="en-US" altLang="ja-JP" b="0" u="none" baseline="0" err="1"/>
              <a:t>câu</a:t>
            </a:r>
            <a:r>
              <a:rPr lang="en-US" altLang="ja-JP" b="0" u="none" baseline="0"/>
              <a:t> </a:t>
            </a:r>
            <a:r>
              <a:rPr lang="en-US" altLang="ja-JP" b="0" u="none" baseline="0" err="1"/>
              <a:t>hỏi</a:t>
            </a:r>
            <a:r>
              <a:rPr lang="en-US" altLang="ja-JP" b="0" u="none" baseline="0"/>
              <a:t> </a:t>
            </a:r>
            <a:r>
              <a:rPr lang="en-US" altLang="ja-JP" b="0" u="none" baseline="0" err="1"/>
              <a:t>điều</a:t>
            </a:r>
            <a:r>
              <a:rPr lang="en-US" altLang="ja-JP" b="0" u="none" baseline="0"/>
              <a:t> </a:t>
            </a:r>
            <a:r>
              <a:rPr lang="en-US" altLang="ja-JP" b="0" u="none" baseline="0" err="1"/>
              <a:t>tra</a:t>
            </a:r>
            <a:r>
              <a:rPr lang="en-US" altLang="ja-JP" b="0" u="none" baseline="0"/>
              <a:t>. </a:t>
            </a:r>
            <a:r>
              <a:rPr lang="ja-JP" altLang="en-US" b="0" u="none"/>
              <a:t>▼</a:t>
            </a:r>
          </a:p>
          <a:p>
            <a:pPr marL="0" marR="0" lvl="0" indent="0" algn="l" rtl="0">
              <a:lnSpc>
                <a:spcPct val="100000"/>
              </a:lnSpc>
              <a:spcBef>
                <a:spcPts val="0"/>
              </a:spcBef>
              <a:spcAft>
                <a:spcPts val="0"/>
              </a:spcAft>
              <a:buClr>
                <a:srgbClr val="000000"/>
              </a:buClr>
              <a:buSzPts val="1400"/>
              <a:buFont typeface="Arial"/>
              <a:buNone/>
            </a:pPr>
            <a:r>
              <a:rPr lang="en-US" altLang="ja-JP" b="0" u="none" err="1"/>
              <a:t>Khi</a:t>
            </a:r>
            <a:r>
              <a:rPr lang="en-US" altLang="ja-JP" b="0" u="none"/>
              <a:t> </a:t>
            </a:r>
            <a:r>
              <a:rPr lang="en-US" altLang="ja-JP" b="0" u="none" err="1"/>
              <a:t>được</a:t>
            </a:r>
            <a:r>
              <a:rPr lang="en-US" altLang="ja-JP" b="0" u="none"/>
              <a:t> </a:t>
            </a:r>
            <a:r>
              <a:rPr lang="en-US" altLang="ja-JP" b="0" u="none" err="1"/>
              <a:t>cấp</a:t>
            </a:r>
            <a:r>
              <a:rPr lang="en-US" altLang="ja-JP" b="0" u="none"/>
              <a:t> </a:t>
            </a:r>
            <a:r>
              <a:rPr lang="en-US" altLang="ja-JP" b="0" u="none" err="1"/>
              <a:t>trên</a:t>
            </a:r>
            <a:r>
              <a:rPr lang="en-US" altLang="ja-JP" b="0" u="none"/>
              <a:t> </a:t>
            </a:r>
            <a:r>
              <a:rPr lang="en-US" altLang="ja-JP" b="0" u="none" err="1"/>
              <a:t>giải</a:t>
            </a:r>
            <a:r>
              <a:rPr lang="en-US" altLang="ja-JP" b="0" u="none"/>
              <a:t> </a:t>
            </a:r>
            <a:r>
              <a:rPr lang="en-US" altLang="ja-JP" b="0" u="none" err="1"/>
              <a:t>thích</a:t>
            </a:r>
            <a:r>
              <a:rPr lang="en-US" altLang="ja-JP" b="0" u="none"/>
              <a:t> </a:t>
            </a:r>
            <a:r>
              <a:rPr lang="en-US" altLang="ja-JP" b="0" u="none" err="1"/>
              <a:t>cho</a:t>
            </a:r>
            <a:r>
              <a:rPr lang="en-US" altLang="ja-JP" b="0" u="none"/>
              <a:t>, </a:t>
            </a:r>
            <a:r>
              <a:rPr lang="en-US" altLang="ja-JP" b="0" u="none" err="1"/>
              <a:t>hãy</a:t>
            </a:r>
            <a:r>
              <a:rPr lang="en-US" altLang="ja-JP" b="0" u="none"/>
              <a:t> </a:t>
            </a:r>
            <a:r>
              <a:rPr lang="en-US" altLang="ja-JP" b="0" u="none" err="1"/>
              <a:t>nói</a:t>
            </a:r>
            <a:r>
              <a:rPr lang="en-US" altLang="ja-JP" b="0" u="none"/>
              <a:t> </a:t>
            </a:r>
            <a:r>
              <a:rPr lang="ja-JP" altLang="en-US" b="0" u="none"/>
              <a:t>「ありがとうございます」</a:t>
            </a:r>
            <a:r>
              <a:rPr lang="en-US" altLang="ja-JP" b="0" u="none"/>
              <a:t>. </a:t>
            </a:r>
            <a:r>
              <a:rPr lang="en-US" altLang="ja-JP" b="0" u="none" err="1"/>
              <a:t>Cũng</a:t>
            </a:r>
            <a:r>
              <a:rPr lang="en-US" altLang="ja-JP" b="0" u="none"/>
              <a:t> </a:t>
            </a:r>
            <a:r>
              <a:rPr lang="en-US" altLang="ja-JP" b="0" u="none" err="1"/>
              <a:t>giống</a:t>
            </a:r>
            <a:r>
              <a:rPr lang="en-US" altLang="ja-JP" b="0" u="none"/>
              <a:t> </a:t>
            </a:r>
            <a:r>
              <a:rPr lang="en-US" altLang="ja-JP" b="0" u="none" err="1"/>
              <a:t>như</a:t>
            </a:r>
            <a:r>
              <a:rPr lang="en-US" altLang="ja-JP" b="0" u="none"/>
              <a:t> </a:t>
            </a:r>
            <a:r>
              <a:rPr lang="en-US" altLang="ja-JP" b="0" u="none" err="1"/>
              <a:t>vậy</a:t>
            </a:r>
            <a:r>
              <a:rPr lang="en-US" altLang="ja-JP" b="0" u="none"/>
              <a:t>, </a:t>
            </a:r>
            <a:r>
              <a:rPr lang="en-US" altLang="ja-JP" b="0" u="none" err="1"/>
              <a:t>không</a:t>
            </a:r>
            <a:r>
              <a:rPr lang="en-US" altLang="ja-JP" b="0" u="none"/>
              <a:t> </a:t>
            </a:r>
            <a:r>
              <a:rPr lang="en-US" altLang="ja-JP" b="0" u="none" err="1"/>
              <a:t>chỉ</a:t>
            </a:r>
            <a:r>
              <a:rPr lang="en-US" altLang="ja-JP" b="0" u="none"/>
              <a:t> </a:t>
            </a:r>
            <a:r>
              <a:rPr lang="en-US" altLang="ja-JP" b="0" u="none" err="1"/>
              <a:t>với</a:t>
            </a:r>
            <a:r>
              <a:rPr lang="en-US" altLang="ja-JP" b="0" u="none"/>
              <a:t> </a:t>
            </a:r>
            <a:r>
              <a:rPr lang="en-US" altLang="ja-JP" b="0" u="none" err="1"/>
              <a:t>phương</a:t>
            </a:r>
            <a:r>
              <a:rPr lang="en-US" altLang="ja-JP" b="0" u="none"/>
              <a:t> </a:t>
            </a:r>
            <a:r>
              <a:rPr lang="en-US" altLang="ja-JP" b="0" u="none" err="1"/>
              <a:t>ngữ</a:t>
            </a:r>
            <a:r>
              <a:rPr lang="en-US" altLang="ja-JP" b="0" u="none"/>
              <a:t>, </a:t>
            </a:r>
            <a:r>
              <a:rPr lang="en-US" altLang="ja-JP" b="0" u="none" err="1"/>
              <a:t>mà</a:t>
            </a:r>
            <a:r>
              <a:rPr lang="en-US" altLang="ja-JP" b="0" u="none"/>
              <a:t> </a:t>
            </a:r>
            <a:r>
              <a:rPr lang="en-US" altLang="ja-JP" b="0" u="none" err="1"/>
              <a:t>cả</a:t>
            </a:r>
            <a:r>
              <a:rPr lang="en-US" altLang="ja-JP" b="0" u="none"/>
              <a:t> </a:t>
            </a:r>
            <a:r>
              <a:rPr lang="en-US" altLang="ja-JP" b="0" u="none" err="1"/>
              <a:t>khi</a:t>
            </a:r>
            <a:r>
              <a:rPr lang="en-US" altLang="ja-JP" b="0" u="none"/>
              <a:t> </a:t>
            </a:r>
            <a:r>
              <a:rPr lang="en-US" altLang="ja-JP" b="0" u="none" err="1"/>
              <a:t>bạn</a:t>
            </a:r>
            <a:r>
              <a:rPr lang="en-US" altLang="ja-JP" b="0" u="none"/>
              <a:t> </a:t>
            </a:r>
            <a:r>
              <a:rPr lang="en-US" altLang="ja-JP" b="0" u="none" err="1"/>
              <a:t>không</a:t>
            </a:r>
            <a:r>
              <a:rPr lang="en-US" altLang="ja-JP" b="0" u="none"/>
              <a:t> </a:t>
            </a:r>
            <a:r>
              <a:rPr lang="en-US" altLang="ja-JP" b="0" u="none" err="1"/>
              <a:t>hiểu</a:t>
            </a:r>
            <a:r>
              <a:rPr lang="en-US" altLang="ja-JP" b="0" u="none"/>
              <a:t> </a:t>
            </a:r>
            <a:r>
              <a:rPr lang="en-US" altLang="ja-JP" b="0" u="none" err="1"/>
              <a:t>người</a:t>
            </a:r>
            <a:r>
              <a:rPr lang="en-US" altLang="ja-JP" b="0" u="none"/>
              <a:t> </a:t>
            </a:r>
            <a:r>
              <a:rPr lang="en-US" altLang="ja-JP" b="0" u="none" err="1"/>
              <a:t>Nhật</a:t>
            </a:r>
            <a:r>
              <a:rPr lang="en-US" altLang="ja-JP" b="0" u="none"/>
              <a:t> </a:t>
            </a:r>
            <a:r>
              <a:rPr lang="en-US" altLang="ja-JP" b="0" u="none" err="1"/>
              <a:t>nói</a:t>
            </a:r>
            <a:r>
              <a:rPr lang="en-US" altLang="ja-JP" b="0" u="none"/>
              <a:t> </a:t>
            </a:r>
            <a:r>
              <a:rPr lang="en-US" altLang="ja-JP" b="0" u="none" err="1"/>
              <a:t>gì</a:t>
            </a:r>
            <a:r>
              <a:rPr lang="en-US" altLang="ja-JP" b="0" u="none"/>
              <a:t>, </a:t>
            </a:r>
            <a:r>
              <a:rPr lang="en-US" altLang="ja-JP" b="0" u="none" err="1"/>
              <a:t>hãy</a:t>
            </a:r>
            <a:r>
              <a:rPr lang="en-US" altLang="ja-JP" b="0" u="none"/>
              <a:t> </a:t>
            </a:r>
            <a:r>
              <a:rPr lang="en-US" altLang="ja-JP" b="0" u="none" err="1"/>
              <a:t>hỏi</a:t>
            </a:r>
            <a:r>
              <a:rPr lang="en-US" altLang="ja-JP" b="0" u="none"/>
              <a:t> </a:t>
            </a:r>
            <a:r>
              <a:rPr lang="en-US" altLang="ja-JP" b="0" u="none" err="1"/>
              <a:t>lại</a:t>
            </a:r>
            <a:r>
              <a:rPr lang="en-US" altLang="ja-JP" b="0" u="none"/>
              <a:t> </a:t>
            </a:r>
            <a:r>
              <a:rPr lang="en-US" altLang="ja-JP" b="0" u="none" err="1"/>
              <a:t>như</a:t>
            </a:r>
            <a:r>
              <a:rPr lang="en-US" altLang="ja-JP" b="0" u="none"/>
              <a:t> </a:t>
            </a:r>
            <a:r>
              <a:rPr lang="en-US" altLang="ja-JP" b="0" u="none" err="1"/>
              <a:t>những</a:t>
            </a:r>
            <a:r>
              <a:rPr lang="en-US" altLang="ja-JP" b="0" u="none"/>
              <a:t> </a:t>
            </a:r>
            <a:r>
              <a:rPr lang="en-US" altLang="ja-JP" b="0" u="none" err="1"/>
              <a:t>gì</a:t>
            </a:r>
            <a:r>
              <a:rPr lang="en-US" altLang="ja-JP" b="0" u="none"/>
              <a:t> </a:t>
            </a:r>
            <a:r>
              <a:rPr lang="en-US" altLang="ja-JP" b="0" u="none" err="1"/>
              <a:t>đã</a:t>
            </a:r>
            <a:r>
              <a:rPr lang="en-US" altLang="ja-JP" b="0" u="none"/>
              <a:t> </a:t>
            </a:r>
            <a:r>
              <a:rPr lang="en-US" altLang="ja-JP" b="0" u="none" err="1"/>
              <a:t>luyện</a:t>
            </a:r>
            <a:r>
              <a:rPr lang="en-US" altLang="ja-JP" b="0" u="none"/>
              <a:t> </a:t>
            </a:r>
            <a:r>
              <a:rPr lang="en-US" altLang="ja-JP" b="0" u="none" err="1"/>
              <a:t>tập</a:t>
            </a:r>
            <a:r>
              <a:rPr lang="en-US" altLang="ja-JP" b="0" u="none"/>
              <a:t> </a:t>
            </a:r>
            <a:r>
              <a:rPr lang="en-US" altLang="ja-JP" b="0" u="none" err="1"/>
              <a:t>hôm</a:t>
            </a:r>
            <a:r>
              <a:rPr lang="en-US" altLang="ja-JP" b="0" u="none"/>
              <a:t> nay. </a:t>
            </a:r>
            <a:r>
              <a:rPr lang="en-US" altLang="ja-JP" b="0" u="none" err="1"/>
              <a:t>Chắc</a:t>
            </a:r>
            <a:r>
              <a:rPr lang="en-US" altLang="ja-JP" b="0" u="none"/>
              <a:t> </a:t>
            </a:r>
            <a:r>
              <a:rPr lang="en-US" altLang="ja-JP" b="0" u="none" err="1"/>
              <a:t>hẳn</a:t>
            </a:r>
            <a:r>
              <a:rPr lang="en-US" altLang="ja-JP" b="0" u="none"/>
              <a:t> </a:t>
            </a:r>
            <a:r>
              <a:rPr lang="en-US" altLang="ja-JP" b="0" u="none" err="1"/>
              <a:t>bạn</a:t>
            </a:r>
            <a:r>
              <a:rPr lang="en-US" altLang="ja-JP" b="0" u="none"/>
              <a:t> </a:t>
            </a:r>
            <a:r>
              <a:rPr lang="en-US" altLang="ja-JP" b="0" u="none" err="1"/>
              <a:t>sẽ</a:t>
            </a:r>
            <a:r>
              <a:rPr lang="en-US" altLang="ja-JP" b="0" u="none"/>
              <a:t> </a:t>
            </a:r>
            <a:r>
              <a:rPr lang="en-US" altLang="ja-JP" b="0" u="none" err="1"/>
              <a:t>có</a:t>
            </a:r>
            <a:r>
              <a:rPr lang="en-US" altLang="ja-JP" b="0" u="none"/>
              <a:t> </a:t>
            </a:r>
            <a:r>
              <a:rPr lang="en-US" altLang="ja-JP" b="0" u="none" err="1"/>
              <a:t>thể</a:t>
            </a:r>
            <a:r>
              <a:rPr lang="en-US" altLang="ja-JP" b="0" u="none"/>
              <a:t> </a:t>
            </a:r>
            <a:r>
              <a:rPr lang="en-US" altLang="ja-JP" b="0" u="none" err="1"/>
              <a:t>nhớ</a:t>
            </a:r>
            <a:r>
              <a:rPr lang="en-US" altLang="ja-JP" b="0" u="none"/>
              <a:t> </a:t>
            </a:r>
            <a:r>
              <a:rPr lang="en-US" altLang="ja-JP" b="0" u="none" err="1"/>
              <a:t>được</a:t>
            </a:r>
            <a:r>
              <a:rPr lang="en-US" altLang="ja-JP" b="0" u="none"/>
              <a:t> </a:t>
            </a:r>
            <a:r>
              <a:rPr lang="en-US" altLang="ja-JP" b="0" u="none" err="1"/>
              <a:t>thêm</a:t>
            </a:r>
            <a:r>
              <a:rPr lang="en-US" altLang="ja-JP" b="0" u="none"/>
              <a:t> </a:t>
            </a:r>
            <a:r>
              <a:rPr lang="en-US" altLang="ja-JP" b="0" u="none" err="1"/>
              <a:t>từ</a:t>
            </a:r>
            <a:r>
              <a:rPr lang="en-US" altLang="ja-JP" b="0" u="none"/>
              <a:t> </a:t>
            </a:r>
            <a:r>
              <a:rPr lang="en-US" altLang="ja-JP" b="0" u="none" err="1"/>
              <a:t>mới</a:t>
            </a:r>
            <a:r>
              <a:rPr lang="en-US" altLang="ja-JP" b="0" u="none"/>
              <a:t>. </a:t>
            </a:r>
            <a:r>
              <a:rPr lang="ja-JP" altLang="en-US" b="0"/>
              <a:t>▼</a:t>
            </a:r>
          </a:p>
          <a:p>
            <a:pPr marL="0" marR="0" lvl="0" indent="0" algn="l" rtl="0">
              <a:lnSpc>
                <a:spcPct val="100000"/>
              </a:lnSpc>
              <a:spcBef>
                <a:spcPts val="0"/>
              </a:spcBef>
              <a:spcAft>
                <a:spcPts val="0"/>
              </a:spcAft>
              <a:buClr>
                <a:srgbClr val="000000"/>
              </a:buClr>
              <a:buSzPts val="1400"/>
              <a:buFont typeface="Arial"/>
              <a:buNone/>
            </a:pPr>
            <a:endParaRPr lang="ja-JP" altLang="en-US" b="0" u="none"/>
          </a:p>
          <a:p>
            <a:pPr marL="0" marR="0" lvl="0" indent="0" algn="l" rtl="0">
              <a:lnSpc>
                <a:spcPct val="100000"/>
              </a:lnSpc>
              <a:spcBef>
                <a:spcPts val="0"/>
              </a:spcBef>
              <a:spcAft>
                <a:spcPts val="0"/>
              </a:spcAft>
              <a:buClr>
                <a:srgbClr val="000000"/>
              </a:buClr>
              <a:buSzPts val="1400"/>
              <a:buFont typeface="Arial"/>
              <a:buNone/>
            </a:pPr>
            <a:r>
              <a:rPr lang="en-US" altLang="ja-JP" b="0" u="none"/>
              <a:t>※</a:t>
            </a:r>
            <a:r>
              <a:rPr lang="ja-JP" altLang="en-US" b="0" u="none"/>
              <a:t> </a:t>
            </a:r>
            <a:r>
              <a:rPr lang="en-US" altLang="ja-JP" b="0" u="none" err="1"/>
              <a:t>Tham</a:t>
            </a:r>
            <a:r>
              <a:rPr lang="en-US" altLang="ja-JP" b="0" u="none"/>
              <a:t> </a:t>
            </a:r>
            <a:r>
              <a:rPr lang="en-US" altLang="ja-JP" b="0" u="none" err="1"/>
              <a:t>khảo</a:t>
            </a:r>
            <a:r>
              <a:rPr lang="en-US" altLang="ja-JP" b="0" u="none"/>
              <a:t>.</a:t>
            </a:r>
          </a:p>
          <a:p>
            <a:pPr marL="0" marR="0" lvl="0" indent="0" algn="l" rtl="0">
              <a:lnSpc>
                <a:spcPct val="100000"/>
              </a:lnSpc>
              <a:spcBef>
                <a:spcPts val="0"/>
              </a:spcBef>
              <a:spcAft>
                <a:spcPts val="0"/>
              </a:spcAft>
              <a:buClr>
                <a:srgbClr val="000000"/>
              </a:buClr>
              <a:buSzPts val="1400"/>
              <a:buFont typeface="Arial"/>
              <a:buNone/>
            </a:pPr>
            <a:r>
              <a:rPr lang="en-US" altLang="ja-JP" b="0" u="none" err="1"/>
              <a:t>Hỏi</a:t>
            </a:r>
            <a:r>
              <a:rPr lang="en-US" altLang="ja-JP" b="0" u="none"/>
              <a:t> </a:t>
            </a:r>
            <a:r>
              <a:rPr lang="en-US" altLang="ja-JP" b="0" u="none" err="1"/>
              <a:t>một</a:t>
            </a:r>
            <a:r>
              <a:rPr lang="en-US" altLang="ja-JP" b="0" u="none"/>
              <a:t> </a:t>
            </a:r>
            <a:r>
              <a:rPr lang="en-US" altLang="ja-JP" b="0" u="none" err="1"/>
              <a:t>vài</a:t>
            </a:r>
            <a:r>
              <a:rPr lang="ja-JP" altLang="en-US" b="0" u="none" baseline="0"/>
              <a:t> </a:t>
            </a:r>
            <a:r>
              <a:rPr lang="en-US" altLang="ja-JP" b="0" u="none" baseline="0" err="1"/>
              <a:t>câu</a:t>
            </a:r>
            <a:r>
              <a:rPr lang="en-US" altLang="ja-JP" b="0" u="none" baseline="0"/>
              <a:t> </a:t>
            </a:r>
            <a:r>
              <a:rPr lang="en-US" altLang="ja-JP" b="0" u="none" baseline="0" err="1"/>
              <a:t>hỏi</a:t>
            </a:r>
            <a:r>
              <a:rPr lang="en-US" altLang="ja-JP" b="0" u="none" baseline="0"/>
              <a:t> </a:t>
            </a:r>
            <a:r>
              <a:rPr lang="en-US" altLang="ja-JP" b="0" u="none" baseline="0" err="1"/>
              <a:t>ngắn</a:t>
            </a:r>
            <a:r>
              <a:rPr lang="en-US" altLang="ja-JP" b="0" u="none" baseline="0"/>
              <a:t> </a:t>
            </a:r>
            <a:r>
              <a:rPr lang="en-US" altLang="ja-JP" b="0" u="none" baseline="0" err="1"/>
              <a:t>dùng</a:t>
            </a:r>
            <a:r>
              <a:rPr lang="en-US" altLang="ja-JP" b="0" u="none" baseline="0"/>
              <a:t> </a:t>
            </a:r>
            <a:r>
              <a:rPr lang="en-US" altLang="ja-JP" b="0" u="none" baseline="0" err="1"/>
              <a:t>những</a:t>
            </a:r>
            <a:r>
              <a:rPr lang="en-US" altLang="ja-JP" b="0" u="none" baseline="0"/>
              <a:t> </a:t>
            </a:r>
            <a:r>
              <a:rPr lang="en-US" altLang="ja-JP" b="0" u="none" baseline="0" err="1"/>
              <a:t>từ</a:t>
            </a:r>
            <a:r>
              <a:rPr lang="en-US" altLang="ja-JP" b="0" u="none" baseline="0"/>
              <a:t> </a:t>
            </a:r>
            <a:r>
              <a:rPr lang="en-US" altLang="ja-JP" b="0" u="none" baseline="0" err="1"/>
              <a:t>khó</a:t>
            </a:r>
            <a:r>
              <a:rPr lang="en-US" altLang="ja-JP" b="0" u="none" baseline="0"/>
              <a:t> </a:t>
            </a:r>
            <a:r>
              <a:rPr lang="en-US" altLang="ja-JP" b="0" u="none" baseline="0" err="1"/>
              <a:t>một</a:t>
            </a:r>
            <a:r>
              <a:rPr lang="en-US" altLang="ja-JP" b="0" u="none" baseline="0"/>
              <a:t> </a:t>
            </a:r>
            <a:r>
              <a:rPr lang="en-US" altLang="ja-JP" b="0" u="none" baseline="0" err="1"/>
              <a:t>chút</a:t>
            </a:r>
            <a:r>
              <a:rPr lang="en-US" altLang="ja-JP" b="0" u="none" baseline="0"/>
              <a:t> </a:t>
            </a:r>
            <a:r>
              <a:rPr lang="en-US" altLang="ja-JP" b="0" u="none" baseline="0" err="1"/>
              <a:t>để</a:t>
            </a:r>
            <a:r>
              <a:rPr lang="en-US" altLang="ja-JP" b="0" u="none" baseline="0"/>
              <a:t> </a:t>
            </a:r>
            <a:r>
              <a:rPr lang="en-US" altLang="ja-JP" b="0" u="none" baseline="0" err="1"/>
              <a:t>kiểm</a:t>
            </a:r>
            <a:r>
              <a:rPr lang="en-US" altLang="ja-JP" b="0" u="none" baseline="0"/>
              <a:t> </a:t>
            </a:r>
            <a:r>
              <a:rPr lang="en-US" altLang="ja-JP" b="0" u="none" baseline="0" err="1"/>
              <a:t>tra</a:t>
            </a:r>
            <a:r>
              <a:rPr lang="en-US" altLang="ja-JP" b="0" u="none" baseline="0"/>
              <a:t> </a:t>
            </a:r>
            <a:r>
              <a:rPr lang="en-US" altLang="ja-JP" b="0" u="none" baseline="0" err="1"/>
              <a:t>xem</a:t>
            </a:r>
            <a:r>
              <a:rPr lang="en-US" altLang="ja-JP" b="0" u="none" baseline="0"/>
              <a:t> </a:t>
            </a:r>
            <a:r>
              <a:rPr lang="en-US" altLang="ja-JP" b="0" u="none" baseline="0" err="1"/>
              <a:t>học</a:t>
            </a:r>
            <a:r>
              <a:rPr lang="en-US" altLang="ja-JP" b="0" u="none" baseline="0"/>
              <a:t> </a:t>
            </a:r>
            <a:r>
              <a:rPr lang="en-US" altLang="ja-JP" b="0" u="none" baseline="0" err="1"/>
              <a:t>viên</a:t>
            </a:r>
            <a:r>
              <a:rPr lang="en-US" altLang="ja-JP" b="0" u="none" baseline="0"/>
              <a:t> </a:t>
            </a:r>
            <a:r>
              <a:rPr lang="en-US" altLang="ja-JP" b="0" u="none" baseline="0" err="1"/>
              <a:t>có</a:t>
            </a:r>
            <a:r>
              <a:rPr lang="en-US" altLang="ja-JP" b="0" u="none" baseline="0"/>
              <a:t> </a:t>
            </a:r>
            <a:r>
              <a:rPr lang="en-US" altLang="ja-JP" b="0" u="none" baseline="0" err="1"/>
              <a:t>thể</a:t>
            </a:r>
            <a:r>
              <a:rPr lang="en-US" altLang="ja-JP" b="0" u="none" baseline="0"/>
              <a:t> </a:t>
            </a:r>
            <a:r>
              <a:rPr lang="en-US" altLang="ja-JP" b="0" u="none" baseline="0" err="1"/>
              <a:t>hỏi</a:t>
            </a:r>
            <a:r>
              <a:rPr lang="en-US" altLang="ja-JP" b="0" u="none" baseline="0"/>
              <a:t> </a:t>
            </a:r>
            <a:r>
              <a:rPr lang="en-US" altLang="ja-JP" b="0" u="none" baseline="0" err="1"/>
              <a:t>lại</a:t>
            </a:r>
            <a:r>
              <a:rPr lang="en-US" altLang="ja-JP" b="0" u="none" baseline="0"/>
              <a:t> </a:t>
            </a:r>
            <a:r>
              <a:rPr lang="en-US" altLang="ja-JP" b="0" u="none" baseline="0" err="1"/>
              <a:t>được</a:t>
            </a:r>
            <a:r>
              <a:rPr lang="en-US" altLang="ja-JP" b="0" u="none" baseline="0"/>
              <a:t> hay </a:t>
            </a:r>
            <a:r>
              <a:rPr lang="en-US" altLang="ja-JP" b="0" u="none" baseline="0" err="1"/>
              <a:t>không</a:t>
            </a:r>
            <a:r>
              <a:rPr lang="en-US" altLang="ja-JP" b="0" u="none" baseline="0"/>
              <a:t>.</a:t>
            </a:r>
            <a:endParaRPr lang="en-US" altLang="ja-JP" b="1" u="none"/>
          </a:p>
        </p:txBody>
      </p:sp>
      <p:sp>
        <p:nvSpPr>
          <p:cNvPr id="628" name="Google Shape;62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7456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みなさんが日本に行って方言を聞く機会はたくさんあると思います。▼</a:t>
            </a:r>
            <a:endParaRPr b="0"/>
          </a:p>
          <a:p>
            <a:pPr marL="0" lvl="0" indent="0" algn="l" rtl="0">
              <a:spcBef>
                <a:spcPts val="0"/>
              </a:spcBef>
              <a:spcAft>
                <a:spcPts val="0"/>
              </a:spcAft>
              <a:buClr>
                <a:schemeClr val="dk1"/>
              </a:buClr>
              <a:buSzPts val="1200"/>
              <a:buFont typeface="Arial"/>
              <a:buNone/>
            </a:pPr>
            <a:r>
              <a:rPr lang="ja-JP" b="0"/>
              <a:t>方言以外にも日本人が難しい言葉を使うことがあるかもしれません。もしわからなかったら、</a:t>
            </a:r>
            <a:r>
              <a:rPr lang="ja-JP" b="0" u="none"/>
              <a:t>わからないということ</a:t>
            </a:r>
            <a:r>
              <a:rPr lang="ja-JP" b="0"/>
              <a:t>を、相手に伝えましょう。そうすれば、もっといいコミュニケーションが取れるはずです。▼</a:t>
            </a: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ja-JP" b="0"/>
              <a:t>Tôi nghĩ rằng khi các bạn đến Nhật, sẽ có rất nhiều cơ hội nghe phương ngữ. ▼</a:t>
            </a:r>
            <a:endParaRPr b="0"/>
          </a:p>
          <a:p>
            <a:pPr marL="0" lvl="0" indent="0" algn="l" rtl="0">
              <a:spcBef>
                <a:spcPts val="0"/>
              </a:spcBef>
              <a:spcAft>
                <a:spcPts val="0"/>
              </a:spcAft>
              <a:buClr>
                <a:schemeClr val="dk1"/>
              </a:buClr>
              <a:buSzPts val="1200"/>
              <a:buFont typeface="Arial"/>
              <a:buNone/>
            </a:pPr>
            <a:r>
              <a:rPr lang="ja-JP" b="0"/>
              <a:t>Có lẽ ngoài phương ngữ ra thì người Nhật cũng hay sử dụng những từ ngữ khó. </a:t>
            </a:r>
            <a:endParaRPr b="0"/>
          </a:p>
          <a:p>
            <a:pPr marL="0" lvl="0" indent="0" algn="l" rtl="0">
              <a:spcBef>
                <a:spcPts val="0"/>
              </a:spcBef>
              <a:spcAft>
                <a:spcPts val="0"/>
              </a:spcAft>
              <a:buClr>
                <a:schemeClr val="dk1"/>
              </a:buClr>
              <a:buSzPts val="1200"/>
              <a:buFont typeface="Arial"/>
              <a:buNone/>
            </a:pPr>
            <a:r>
              <a:rPr lang="vi-VN" altLang="ja-JP" b="0"/>
              <a:t>Hãy hỏi lại đối phương khi bạn không hiểu. Làm như vậy chắc chắn bạn sẽ giao tiếp hiệu quả hơn.</a:t>
            </a:r>
            <a:r>
              <a:rPr lang="ja-JP" b="0"/>
              <a:t>▼</a:t>
            </a:r>
            <a:endParaRPr b="0"/>
          </a:p>
          <a:p>
            <a:pPr marL="0" lvl="0" indent="0" algn="l" rtl="0">
              <a:spcBef>
                <a:spcPts val="0"/>
              </a:spcBef>
              <a:spcAft>
                <a:spcPts val="0"/>
              </a:spcAft>
              <a:buClr>
                <a:schemeClr val="dk1"/>
              </a:buClr>
              <a:buSzPts val="1200"/>
              <a:buFont typeface="Arial"/>
              <a:buNone/>
            </a:pPr>
            <a:endParaRPr/>
          </a:p>
        </p:txBody>
      </p:sp>
      <p:sp>
        <p:nvSpPr>
          <p:cNvPr id="803" name="Google Shape;80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52718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以上で「方言」の話は終わりですが、最初に確認した今日の目標をもう一度見てみましょう。▼</a:t>
            </a:r>
            <a:endParaRPr b="0"/>
          </a:p>
          <a:p>
            <a:pPr marL="0" lvl="0" indent="0" algn="l" rtl="0">
              <a:spcBef>
                <a:spcPts val="0"/>
              </a:spcBef>
              <a:spcAft>
                <a:spcPts val="0"/>
              </a:spcAft>
              <a:buClr>
                <a:schemeClr val="dk1"/>
              </a:buClr>
              <a:buSzPts val="1200"/>
              <a:buFont typeface="Arial"/>
              <a:buNone/>
            </a:pPr>
            <a:r>
              <a:rPr lang="ja-JP" b="0"/>
              <a:t>１つ目は「日本語の多様性[たようせい]を知る」。どんな事がわかりましたか。日本語にはたくさんの方言がありますね。「ありがとう」の方言を覚えていますか。（参加者の答えの例：「おおきに」「あんがとさん」など）はい、では1つ目の目標は達成です。▼</a:t>
            </a:r>
            <a:endParaRPr b="0"/>
          </a:p>
          <a:p>
            <a:pPr marL="0" lvl="0" indent="0" algn="l" rtl="0">
              <a:spcBef>
                <a:spcPts val="0"/>
              </a:spcBef>
              <a:spcAft>
                <a:spcPts val="0"/>
              </a:spcAft>
              <a:buClr>
                <a:schemeClr val="dk1"/>
              </a:buClr>
              <a:buSzPts val="1200"/>
              <a:buFont typeface="Arial"/>
              <a:buNone/>
            </a:pPr>
            <a:r>
              <a:rPr lang="ja-JP" b="0"/>
              <a:t>２つ目は「方言がわからない時の聞き返しができる」。これは方言の時だけしか使えませんか。どんな時に使えますか。</a:t>
            </a:r>
            <a:r>
              <a:rPr lang="ja-JP" b="0" i="0">
                <a:solidFill>
                  <a:srgbClr val="222222"/>
                </a:solidFill>
                <a:latin typeface="Arial"/>
                <a:ea typeface="Arial"/>
                <a:cs typeface="Arial"/>
                <a:sym typeface="Arial"/>
              </a:rPr>
              <a:t>（参加者の答えの例：「言葉がわからないとき」）そうですね。では2つ目の目標も達成です。▼</a:t>
            </a:r>
            <a:endParaRPr b="0" i="0">
              <a:solidFill>
                <a:srgbClr val="222222"/>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ja-JP" b="0"/>
              <a:t>言われた事がわからない時はそのままにしないで、ちゃんと聞き返してください。そうすれば新しい言葉をまた１つ覚えることが出来ます。</a:t>
            </a:r>
            <a:r>
              <a:rPr lang="ja-JP" b="0" i="0">
                <a:solidFill>
                  <a:srgbClr val="222222"/>
                </a:solidFill>
                <a:latin typeface="Arial"/>
                <a:ea typeface="Arial"/>
                <a:cs typeface="Arial"/>
                <a:sym typeface="Arial"/>
              </a:rPr>
              <a:t>▼</a:t>
            </a:r>
            <a:endParaRPr lang="vi-VN" altLang="ja-JP" b="0" i="0">
              <a:solidFill>
                <a:srgbClr val="222222"/>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vi-VN" b="0" i="0">
              <a:solidFill>
                <a:srgbClr val="222222"/>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vi-VN" b="0" i="0">
                <a:solidFill>
                  <a:srgbClr val="222222"/>
                </a:solidFill>
                <a:latin typeface="Arial"/>
                <a:ea typeface="Arial"/>
                <a:cs typeface="Arial"/>
                <a:sym typeface="Arial"/>
              </a:rPr>
              <a:t>Bài giảng về </a:t>
            </a:r>
            <a:r>
              <a:rPr lang="vi-VN" b="0" i="0">
                <a:solidFill>
                  <a:schemeClr val="dk1"/>
                </a:solidFill>
                <a:latin typeface="Arial"/>
                <a:ea typeface="Arial"/>
                <a:cs typeface="Arial"/>
                <a:sym typeface="Arial"/>
              </a:rPr>
              <a:t>“</a:t>
            </a:r>
            <a:r>
              <a:rPr lang="vi-VN" altLang="ja-JP" b="0"/>
              <a:t>Phương</a:t>
            </a:r>
            <a:r>
              <a:rPr lang="vi-VN" altLang="ja-JP" b="0" baseline="0"/>
              <a:t> ngữ” </a:t>
            </a:r>
            <a:r>
              <a:rPr lang="vi-VN" altLang="ja-JP" b="0"/>
              <a:t>đến đây là kết thúc,</a:t>
            </a:r>
            <a:r>
              <a:rPr lang="vi-VN" altLang="ja-JP" b="0" baseline="0"/>
              <a:t> h</a:t>
            </a:r>
            <a:r>
              <a:rPr lang="pt-BR" altLang="ja-JP" b="0" err="1"/>
              <a:t>ã</a:t>
            </a:r>
            <a:r>
              <a:rPr lang="vi-VN" altLang="ja-JP" b="0"/>
              <a:t>y cùng xem lại một lần nữa những mục tiêu của ngày hôm nay mà chúng ta đã xác nhận lúc đầu. </a:t>
            </a:r>
            <a:r>
              <a:rPr lang="ja-JP" altLang="ja-JP" b="0"/>
              <a:t>▼</a:t>
            </a:r>
            <a:endParaRPr lang="vi-VN" altLang="ja-JP" b="0"/>
          </a:p>
          <a:p>
            <a:pPr marL="0" lvl="0" indent="0" algn="l" rtl="0">
              <a:spcBef>
                <a:spcPts val="0"/>
              </a:spcBef>
              <a:spcAft>
                <a:spcPts val="0"/>
              </a:spcAft>
              <a:buClr>
                <a:schemeClr val="dk1"/>
              </a:buClr>
              <a:buSzPts val="1200"/>
              <a:buFont typeface="Arial"/>
              <a:buNone/>
            </a:pPr>
            <a:r>
              <a:rPr lang="vi-VN" b="0"/>
              <a:t>Mục tiêu thứ 1 là "Hiểu về tính đa dạng của tiếng Nhật"</a:t>
            </a:r>
            <a:r>
              <a:rPr lang="vi-VN" altLang="ja-JP" b="0"/>
              <a:t>. Các bạn</a:t>
            </a:r>
            <a:r>
              <a:rPr lang="vi-VN" altLang="ja-JP" b="0" baseline="0"/>
              <a:t> đã hiểu điều này là gì rồi phải</a:t>
            </a:r>
            <a:r>
              <a:rPr lang="vi-VN" altLang="ja-JP" b="0"/>
              <a:t> không? Tiếng Nhật có rất nhiều phương ngữ nhỉ. Các bạn có nhớ phương ngữ của câu </a:t>
            </a:r>
            <a:r>
              <a:rPr lang="ja-JP" altLang="ja-JP" b="0"/>
              <a:t>「ありがとう」</a:t>
            </a:r>
            <a:r>
              <a:rPr lang="vi-VN" altLang="ja-JP" b="0"/>
              <a:t> không? </a:t>
            </a:r>
            <a:r>
              <a:rPr lang="vi-VN" b="0"/>
              <a:t>(Ví dụ câu trả lời của ngườia tham gia là </a:t>
            </a:r>
            <a:r>
              <a:rPr lang="ja-JP" altLang="ja-JP" b="0"/>
              <a:t>「おおきに」「あんがとさん」</a:t>
            </a:r>
            <a:r>
              <a:rPr lang="vi-VN" altLang="ja-JP" b="0"/>
              <a:t>... Vâng, vậy là mục tiêu thứ 1 đã đạt được. </a:t>
            </a:r>
            <a:r>
              <a:rPr lang="ja-JP" altLang="ja-JP" b="0"/>
              <a:t>▼</a:t>
            </a:r>
            <a:endParaRPr lang="vi-VN" altLang="ja-JP" b="0"/>
          </a:p>
          <a:p>
            <a:pPr marL="0" lvl="0" indent="0" algn="l" rtl="0">
              <a:spcBef>
                <a:spcPts val="0"/>
              </a:spcBef>
              <a:spcAft>
                <a:spcPts val="0"/>
              </a:spcAft>
              <a:buClr>
                <a:schemeClr val="dk1"/>
              </a:buClr>
              <a:buSzPts val="1200"/>
              <a:buFont typeface="Arial"/>
              <a:buNone/>
            </a:pPr>
            <a:r>
              <a:rPr lang="vi-VN" b="0"/>
              <a:t>Mục tiêu thứ 2 là </a:t>
            </a:r>
            <a:r>
              <a:rPr lang="vi-VN" altLang="ja-JP" b="0"/>
              <a:t> "Có thể hỏi lại khi không hiểu phương ngữ". Điều này có phải chỉ sử dụng được trong phương ngữ không? Có thể sử dụng trong những hoàn</a:t>
            </a:r>
            <a:r>
              <a:rPr lang="vi-VN" altLang="ja-JP" b="0" baseline="0"/>
              <a:t> cảnh</a:t>
            </a:r>
            <a:r>
              <a:rPr lang="vi-VN" altLang="ja-JP" b="0"/>
              <a:t> nào? (Ví dụ câu trả lời của người tham gia là: </a:t>
            </a:r>
            <a:r>
              <a:rPr lang="vi-VN" altLang="ja-JP" b="0" i="0">
                <a:solidFill>
                  <a:srgbClr val="222222"/>
                </a:solidFill>
                <a:latin typeface="Arial"/>
                <a:cs typeface="Arial"/>
                <a:sym typeface="Arial"/>
              </a:rPr>
              <a:t>“</a:t>
            </a:r>
            <a:r>
              <a:rPr lang="vi-VN" altLang="ja-JP" b="0" i="0">
                <a:solidFill>
                  <a:srgbClr val="222222"/>
                </a:solidFill>
                <a:latin typeface="Arial"/>
                <a:ea typeface="Arial"/>
                <a:cs typeface="Arial"/>
                <a:sym typeface="Arial"/>
              </a:rPr>
              <a:t>Khi có</a:t>
            </a:r>
            <a:r>
              <a:rPr lang="vi-VN" altLang="ja-JP" b="0" i="0" baseline="0">
                <a:solidFill>
                  <a:srgbClr val="222222"/>
                </a:solidFill>
                <a:latin typeface="Arial"/>
                <a:ea typeface="Arial"/>
                <a:cs typeface="Arial"/>
                <a:sym typeface="Arial"/>
              </a:rPr>
              <a:t> từ không hiểu nghĩa”</a:t>
            </a:r>
            <a:r>
              <a:rPr lang="vi-VN" altLang="ja-JP" b="0" i="0">
                <a:solidFill>
                  <a:srgbClr val="222222"/>
                </a:solidFill>
                <a:latin typeface="Arial"/>
                <a:ea typeface="Arial"/>
                <a:cs typeface="Arial"/>
                <a:sym typeface="Arial"/>
              </a:rPr>
              <a:t>)</a:t>
            </a:r>
            <a:r>
              <a:rPr lang="vi-VN" altLang="ja-JP" b="0" i="0" baseline="0">
                <a:solidFill>
                  <a:schemeClr val="dk1"/>
                </a:solidFill>
                <a:latin typeface="Arial"/>
                <a:ea typeface="Arial"/>
                <a:cs typeface="Arial"/>
                <a:sym typeface="Arial"/>
              </a:rPr>
              <a:t>. Đúng vậy. Vậy thì mục tiêu thứ 2 cũng đã đạt được. </a:t>
            </a:r>
            <a:r>
              <a:rPr lang="ja-JP" altLang="ja-JP" b="0" i="0">
                <a:solidFill>
                  <a:srgbClr val="222222"/>
                </a:solidFill>
                <a:latin typeface="Arial"/>
                <a:ea typeface="Arial"/>
                <a:cs typeface="Arial"/>
                <a:sym typeface="Arial"/>
              </a:rPr>
              <a:t>▼</a:t>
            </a:r>
            <a:endParaRPr lang="vi-VN" altLang="ja-JP" b="0" i="0">
              <a:solidFill>
                <a:srgbClr val="222222"/>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vi-VN" altLang="ja-JP" b="0" i="0">
                <a:solidFill>
                  <a:srgbClr val="222222"/>
                </a:solidFill>
                <a:latin typeface="Arial"/>
                <a:ea typeface="Arial"/>
                <a:cs typeface="Arial"/>
                <a:sym typeface="Arial"/>
              </a:rPr>
              <a:t>Khi không hiểu, đừng im lặng, hãy cẩn thận hỏi lại</a:t>
            </a:r>
            <a:r>
              <a:rPr lang="vi-VN" altLang="ja-JP" b="0" i="0" baseline="0">
                <a:solidFill>
                  <a:srgbClr val="222222"/>
                </a:solidFill>
                <a:latin typeface="Arial"/>
                <a:ea typeface="Arial"/>
                <a:cs typeface="Arial"/>
                <a:sym typeface="Arial"/>
              </a:rPr>
              <a:t>. Làm như vậy sẽ giúp các bạn có thể học thêm được một từ mới. </a:t>
            </a:r>
            <a:r>
              <a:rPr lang="ja-JP" altLang="ja-JP" b="0" i="0">
                <a:solidFill>
                  <a:srgbClr val="222222"/>
                </a:solidFill>
                <a:latin typeface="Arial"/>
                <a:ea typeface="Arial"/>
                <a:cs typeface="Arial"/>
                <a:sym typeface="Arial"/>
              </a:rPr>
              <a:t>▼</a:t>
            </a:r>
            <a:endParaRPr lang="vi-VN" altLang="ja-JP" b="0" i="0">
              <a:solidFill>
                <a:srgbClr val="222222"/>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vi-VN" altLang="ja-JP" b="1" i="0">
              <a:solidFill>
                <a:srgbClr val="222222"/>
              </a:solidFill>
              <a:latin typeface="Arial"/>
              <a:ea typeface="Arial"/>
              <a:cs typeface="Arial"/>
              <a:sym typeface="Arial"/>
            </a:endParaRPr>
          </a:p>
        </p:txBody>
      </p:sp>
      <p:sp>
        <p:nvSpPr>
          <p:cNvPr id="821" name="Google Shape;82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68288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altLang="en-US" b="0"/>
              <a:t>次の質問を一緒に考えましょう</a:t>
            </a:r>
            <a:r>
              <a:rPr lang="ja-JP" b="0" i="0">
                <a:solidFill>
                  <a:srgbClr val="222222"/>
                </a:solidFill>
                <a:latin typeface="Arial"/>
                <a:ea typeface="Arial"/>
                <a:cs typeface="Arial"/>
                <a:sym typeface="Arial"/>
              </a:rPr>
              <a:t>▼</a:t>
            </a:r>
            <a:endParaRPr lang="vi-VN" altLang="ja-JP" b="0" i="0">
              <a:solidFill>
                <a:srgbClr val="222222"/>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vi-VN" b="0" i="0">
              <a:solidFill>
                <a:srgbClr val="222222"/>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b="0" i="0" err="1">
                <a:solidFill>
                  <a:srgbClr val="222222"/>
                </a:solidFill>
                <a:latin typeface="Arial"/>
                <a:ea typeface="Arial"/>
                <a:cs typeface="Arial"/>
                <a:sym typeface="Arial"/>
              </a:rPr>
              <a:t>Hãy</a:t>
            </a:r>
            <a:r>
              <a:rPr lang="en-US" b="0" i="0">
                <a:solidFill>
                  <a:srgbClr val="222222"/>
                </a:solidFill>
                <a:latin typeface="Arial"/>
                <a:ea typeface="Arial"/>
                <a:cs typeface="Arial"/>
                <a:sym typeface="Arial"/>
              </a:rPr>
              <a:t> </a:t>
            </a:r>
            <a:r>
              <a:rPr lang="en-US" b="0" i="0" err="1">
                <a:solidFill>
                  <a:srgbClr val="222222"/>
                </a:solidFill>
                <a:latin typeface="Arial"/>
                <a:ea typeface="Arial"/>
                <a:cs typeface="Arial"/>
                <a:sym typeface="Arial"/>
              </a:rPr>
              <a:t>cùng</a:t>
            </a:r>
            <a:r>
              <a:rPr lang="en-US" b="0" i="0">
                <a:solidFill>
                  <a:srgbClr val="222222"/>
                </a:solidFill>
                <a:latin typeface="Arial"/>
                <a:ea typeface="Arial"/>
                <a:cs typeface="Arial"/>
                <a:sym typeface="Arial"/>
              </a:rPr>
              <a:t> </a:t>
            </a:r>
            <a:r>
              <a:rPr lang="en-US" b="0" i="0" err="1">
                <a:solidFill>
                  <a:srgbClr val="222222"/>
                </a:solidFill>
                <a:latin typeface="Arial"/>
                <a:ea typeface="Arial"/>
                <a:cs typeface="Arial"/>
                <a:sym typeface="Arial"/>
              </a:rPr>
              <a:t>nhau</a:t>
            </a:r>
            <a:r>
              <a:rPr lang="en-US" b="0" i="0">
                <a:solidFill>
                  <a:srgbClr val="222222"/>
                </a:solidFill>
                <a:latin typeface="Arial"/>
                <a:ea typeface="Arial"/>
                <a:cs typeface="Arial"/>
                <a:sym typeface="Arial"/>
              </a:rPr>
              <a:t> </a:t>
            </a:r>
            <a:r>
              <a:rPr lang="en-US" b="0" i="0" err="1">
                <a:solidFill>
                  <a:srgbClr val="222222"/>
                </a:solidFill>
                <a:latin typeface="Arial"/>
                <a:ea typeface="Arial"/>
                <a:cs typeface="Arial"/>
                <a:sym typeface="Arial"/>
              </a:rPr>
              <a:t>suy</a:t>
            </a:r>
            <a:r>
              <a:rPr lang="en-US" b="0" i="0">
                <a:solidFill>
                  <a:srgbClr val="222222"/>
                </a:solidFill>
                <a:latin typeface="Arial"/>
                <a:ea typeface="Arial"/>
                <a:cs typeface="Arial"/>
                <a:sym typeface="Arial"/>
              </a:rPr>
              <a:t> </a:t>
            </a:r>
            <a:r>
              <a:rPr lang="en-US" b="0" i="0" err="1">
                <a:solidFill>
                  <a:srgbClr val="222222"/>
                </a:solidFill>
                <a:latin typeface="Arial"/>
                <a:ea typeface="Arial"/>
                <a:cs typeface="Arial"/>
                <a:sym typeface="Arial"/>
              </a:rPr>
              <a:t>nghĩ</a:t>
            </a:r>
            <a:r>
              <a:rPr lang="en-US" b="0" i="0">
                <a:solidFill>
                  <a:srgbClr val="222222"/>
                </a:solidFill>
                <a:latin typeface="Arial"/>
                <a:ea typeface="Arial"/>
                <a:cs typeface="Arial"/>
                <a:sym typeface="Arial"/>
              </a:rPr>
              <a:t> </a:t>
            </a:r>
            <a:r>
              <a:rPr lang="en-US" b="0" i="0" err="1">
                <a:solidFill>
                  <a:srgbClr val="222222"/>
                </a:solidFill>
                <a:latin typeface="Arial"/>
                <a:ea typeface="Arial"/>
                <a:cs typeface="Arial"/>
                <a:sym typeface="Arial"/>
              </a:rPr>
              <a:t>các</a:t>
            </a:r>
            <a:r>
              <a:rPr lang="en-US" b="0" i="0">
                <a:solidFill>
                  <a:srgbClr val="222222"/>
                </a:solidFill>
                <a:latin typeface="Arial"/>
                <a:ea typeface="Arial"/>
                <a:cs typeface="Arial"/>
                <a:sym typeface="Arial"/>
              </a:rPr>
              <a:t> </a:t>
            </a:r>
            <a:r>
              <a:rPr lang="en-US" b="0" i="0" err="1">
                <a:solidFill>
                  <a:srgbClr val="222222"/>
                </a:solidFill>
                <a:latin typeface="Arial"/>
                <a:ea typeface="Arial"/>
                <a:cs typeface="Arial"/>
                <a:sym typeface="Arial"/>
              </a:rPr>
              <a:t>câu</a:t>
            </a:r>
            <a:r>
              <a:rPr lang="en-US" b="0" i="0">
                <a:solidFill>
                  <a:srgbClr val="222222"/>
                </a:solidFill>
                <a:latin typeface="Arial"/>
                <a:ea typeface="Arial"/>
                <a:cs typeface="Arial"/>
                <a:sym typeface="Arial"/>
              </a:rPr>
              <a:t> </a:t>
            </a:r>
            <a:r>
              <a:rPr lang="en-US" b="0" i="0" err="1">
                <a:solidFill>
                  <a:srgbClr val="222222"/>
                </a:solidFill>
                <a:latin typeface="Arial"/>
                <a:ea typeface="Arial"/>
                <a:cs typeface="Arial"/>
                <a:sym typeface="Arial"/>
              </a:rPr>
              <a:t>hỏi</a:t>
            </a:r>
            <a:r>
              <a:rPr lang="en-US" b="0" i="0">
                <a:solidFill>
                  <a:srgbClr val="222222"/>
                </a:solidFill>
                <a:latin typeface="Arial"/>
                <a:ea typeface="Arial"/>
                <a:cs typeface="Arial"/>
                <a:sym typeface="Arial"/>
              </a:rPr>
              <a:t> </a:t>
            </a:r>
            <a:r>
              <a:rPr lang="en-US" b="0" i="0" err="1">
                <a:solidFill>
                  <a:srgbClr val="222222"/>
                </a:solidFill>
                <a:latin typeface="Arial"/>
                <a:ea typeface="Arial"/>
                <a:cs typeface="Arial"/>
                <a:sym typeface="Arial"/>
              </a:rPr>
              <a:t>dưới</a:t>
            </a:r>
            <a:r>
              <a:rPr lang="en-US" b="0" i="0">
                <a:solidFill>
                  <a:srgbClr val="222222"/>
                </a:solidFill>
                <a:latin typeface="Arial"/>
                <a:ea typeface="Arial"/>
                <a:cs typeface="Arial"/>
                <a:sym typeface="Arial"/>
              </a:rPr>
              <a:t> </a:t>
            </a:r>
            <a:r>
              <a:rPr lang="en-US" b="0" i="0" err="1">
                <a:solidFill>
                  <a:srgbClr val="222222"/>
                </a:solidFill>
                <a:latin typeface="Arial"/>
                <a:ea typeface="Arial"/>
                <a:cs typeface="Arial"/>
                <a:sym typeface="Arial"/>
              </a:rPr>
              <a:t>đây</a:t>
            </a:r>
            <a:r>
              <a:rPr lang="en-US" b="0" i="0">
                <a:solidFill>
                  <a:srgbClr val="222222"/>
                </a:solidFill>
                <a:latin typeface="Arial"/>
                <a:ea typeface="Arial"/>
                <a:cs typeface="Arial"/>
                <a:sym typeface="Arial"/>
              </a:rPr>
              <a:t> </a:t>
            </a:r>
            <a:r>
              <a:rPr lang="ja-JP" altLang="ja-JP" b="0" i="0">
                <a:solidFill>
                  <a:srgbClr val="222222"/>
                </a:solidFill>
                <a:latin typeface="Arial"/>
                <a:ea typeface="Arial"/>
                <a:cs typeface="Arial"/>
                <a:sym typeface="Arial"/>
              </a:rPr>
              <a:t>▼</a:t>
            </a:r>
            <a:endParaRPr lang="vi-VN" altLang="ja-JP" b="0" i="0">
              <a:solidFill>
                <a:srgbClr val="222222"/>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vi-VN" altLang="ja-JP" b="1" i="0">
              <a:solidFill>
                <a:srgbClr val="222222"/>
              </a:solidFill>
              <a:latin typeface="Arial"/>
              <a:ea typeface="Arial"/>
              <a:cs typeface="Arial"/>
              <a:sym typeface="Arial"/>
            </a:endParaRPr>
          </a:p>
        </p:txBody>
      </p:sp>
      <p:sp>
        <p:nvSpPr>
          <p:cNvPr id="821" name="Google Shape;82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91458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問題</a:t>
            </a:r>
            <a:r>
              <a:rPr lang="ja-JP" altLang="en-US" b="0"/>
              <a:t>：</a:t>
            </a:r>
            <a:r>
              <a:rPr lang="ja-JP" altLang="en-US" b="0" i="0">
                <a:solidFill>
                  <a:srgbClr val="000000"/>
                </a:solidFill>
                <a:effectLst/>
                <a:latin typeface="游ゴシック" panose="020B0400000000000000" pitchFamily="34" charset="-128"/>
                <a:ea typeface="游ゴシック" panose="020B0400000000000000" pitchFamily="34" charset="-128"/>
              </a:rPr>
              <a:t>方言が分からない時、聞き返しても分からなかったら、どうしたらいいのか。</a:t>
            </a:r>
            <a:endParaRPr lang="en-US" altLang="ja-JP" b="0"/>
          </a:p>
          <a:p>
            <a:pPr marL="0" lvl="0" indent="0" algn="l" rtl="0">
              <a:spcBef>
                <a:spcPts val="0"/>
              </a:spcBef>
              <a:spcAft>
                <a:spcPts val="0"/>
              </a:spcAft>
              <a:buClr>
                <a:schemeClr val="dk1"/>
              </a:buClr>
              <a:buSzPts val="1200"/>
              <a:buFont typeface="Arial"/>
              <a:buNone/>
            </a:pPr>
            <a:r>
              <a:rPr lang="ja-JP" altLang="en-US" b="0" i="0">
                <a:solidFill>
                  <a:srgbClr val="0D0D0D"/>
                </a:solidFill>
                <a:effectLst/>
                <a:latin typeface="ui-sans-serif"/>
              </a:rPr>
              <a:t>他の地域に行った時、</a:t>
            </a:r>
            <a:r>
              <a:rPr lang="ja-JP" altLang="en-US" b="0" i="0">
                <a:solidFill>
                  <a:srgbClr val="000000"/>
                </a:solidFill>
                <a:effectLst/>
                <a:latin typeface="游ゴシック" panose="020B0400000000000000" pitchFamily="34" charset="-128"/>
                <a:ea typeface="游ゴシック" panose="020B0400000000000000" pitchFamily="34" charset="-128"/>
              </a:rPr>
              <a:t>方言が分からない時</a:t>
            </a:r>
            <a:r>
              <a:rPr lang="ja-JP" altLang="en-US" b="0" i="0">
                <a:solidFill>
                  <a:srgbClr val="0D0D0D"/>
                </a:solidFill>
                <a:effectLst/>
                <a:latin typeface="ui-sans-serif"/>
              </a:rPr>
              <a:t>、聞き返しても理解できなかった場合、皆さんはどうしますか？（</a:t>
            </a:r>
            <a:r>
              <a:rPr lang="ja-JP" sz="1800" b="0" i="0" u="none" strike="noStrike">
                <a:solidFill>
                  <a:srgbClr val="000000"/>
                </a:solidFill>
                <a:effectLst/>
                <a:ea typeface="Arial" panose="020B0604020202020204" pitchFamily="34" charset="0"/>
              </a:rPr>
              <a:t>（参加者数名に聞く）</a:t>
            </a:r>
            <a:r>
              <a:rPr lang="ja-JP" sz="1800" b="0" i="0" u="none" strike="noStrike">
                <a:solidFill>
                  <a:srgbClr val="000000"/>
                </a:solidFill>
                <a:effectLst/>
                <a:ea typeface="Meiryo UI" panose="020B0604030504040204" pitchFamily="34" charset="-128"/>
              </a:rPr>
              <a:t>（参加者の答えの例：</a:t>
            </a:r>
            <a:r>
              <a:rPr lang="ja-JP" altLang="en-US" sz="1800" b="0" i="0" u="none" strike="noStrike">
                <a:solidFill>
                  <a:srgbClr val="000000"/>
                </a:solidFill>
                <a:effectLst/>
                <a:ea typeface="Meiryo UI" panose="020B0604030504040204" pitchFamily="34" charset="-128"/>
              </a:rPr>
              <a:t>ゆっくり話してもらうジェスチャーで説明してもらう</a:t>
            </a:r>
            <a:r>
              <a:rPr lang="en-US" altLang="ja-JP" sz="1800" b="0" i="0" u="none" strike="noStrike">
                <a:solidFill>
                  <a:srgbClr val="000000"/>
                </a:solidFill>
                <a:effectLst/>
                <a:ea typeface="Meiryo UI" panose="020B0604030504040204" pitchFamily="34" charset="-128"/>
              </a:rPr>
              <a:t>…</a:t>
            </a:r>
            <a:r>
              <a:rPr lang="ja-JP" sz="1800" b="0" i="0" u="none" strike="noStrike">
                <a:solidFill>
                  <a:srgbClr val="000000"/>
                </a:solidFill>
                <a:effectLst/>
                <a:ea typeface="Meiryo UI" panose="020B0604030504040204" pitchFamily="34" charset="-128"/>
              </a:rPr>
              <a:t>）</a:t>
            </a:r>
            <a:endParaRPr lang="en-US" altLang="ja-JP" sz="1800" b="0" i="0" u="none" strike="noStrike">
              <a:solidFill>
                <a:srgbClr val="000000"/>
              </a:solidFill>
              <a:effectLst/>
              <a:ea typeface="Arial" panose="020B0604020202020204" pitchFamily="34" charset="0"/>
            </a:endParaRPr>
          </a:p>
          <a:p>
            <a:pPr marL="0" lvl="0" indent="0" algn="l" rtl="0">
              <a:spcBef>
                <a:spcPts val="0"/>
              </a:spcBef>
              <a:spcAft>
                <a:spcPts val="0"/>
              </a:spcAft>
              <a:buClr>
                <a:schemeClr val="dk1"/>
              </a:buClr>
              <a:buSzPts val="1200"/>
              <a:buFont typeface="Arial"/>
              <a:buNone/>
            </a:pPr>
            <a:r>
              <a:rPr lang="ja-JP" altLang="en-US" sz="2800" b="0" i="0">
                <a:solidFill>
                  <a:srgbClr val="0D0D0D"/>
                </a:solidFill>
                <a:effectLst/>
                <a:latin typeface="ui-sans-serif"/>
              </a:rPr>
              <a:t>では、皆さんは日本語ではどうすればいいと思いますか？</a:t>
            </a:r>
            <a:endParaRPr b="0"/>
          </a:p>
          <a:p>
            <a:pPr marL="0" lvl="0" indent="0" algn="l" rtl="0">
              <a:lnSpc>
                <a:spcPct val="115000"/>
              </a:lnSpc>
              <a:spcBef>
                <a:spcPts val="0"/>
              </a:spcBef>
              <a:spcAft>
                <a:spcPts val="0"/>
              </a:spcAft>
              <a:buClr>
                <a:schemeClr val="dk1"/>
              </a:buClr>
              <a:buSzPts val="1100"/>
              <a:buFont typeface="Arial"/>
              <a:buNone/>
            </a:pPr>
            <a:endParaRPr lang="en-US" altLang="ja-JP" b="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vi-VN" altLang="ja-JP" b="0"/>
              <a:t>Câu</a:t>
            </a:r>
            <a:r>
              <a:rPr lang="en-US" altLang="ja-JP" b="0"/>
              <a:t> </a:t>
            </a:r>
            <a:r>
              <a:rPr lang="en-US" altLang="ja-JP" b="0" err="1"/>
              <a:t>hỏi</a:t>
            </a:r>
            <a:r>
              <a:rPr lang="en-US" altLang="ja-JP" b="0"/>
              <a:t>: </a:t>
            </a:r>
            <a:r>
              <a:rPr lang="vi-VN" altLang="ja-JP" sz="1200" b="0" i="0" u="none" strike="noStrike" cap="none">
                <a:solidFill>
                  <a:srgbClr val="FFFFFF"/>
                </a:solidFill>
                <a:latin typeface="Arial"/>
                <a:ea typeface="Arial"/>
                <a:cs typeface="Arial"/>
                <a:sym typeface="Arial"/>
              </a:rPr>
              <a:t>Khi nghe thấy phương ngữ không hiểu, mặc dù đã hỏi lại nhưng vẫn không hiểu thì nên làm thế nào?</a:t>
            </a:r>
            <a:endParaRPr lang="en-US" altLang="ja-JP" sz="1200" b="0" i="0" u="none" strike="noStrike" cap="none">
              <a:solidFill>
                <a:srgbClr val="FFFFFF"/>
              </a:solidFill>
              <a:effectLst/>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vi-VN" b="0" i="0">
                <a:solidFill>
                  <a:srgbClr val="0D0D0D"/>
                </a:solidFill>
                <a:effectLst/>
                <a:latin typeface="ui-sans-serif"/>
              </a:rPr>
              <a:t>Khi đi đến vùng miền khác, gặp từ địa phương mà hỏi lại cũng không hiểu, các bạn sẽ làm gì?</a:t>
            </a:r>
            <a:r>
              <a:rPr lang="en-US" b="0" i="0">
                <a:solidFill>
                  <a:srgbClr val="0D0D0D"/>
                </a:solidFill>
                <a:effectLst/>
                <a:latin typeface="ui-sans-serif"/>
              </a:rPr>
              <a:t> </a:t>
            </a:r>
            <a:r>
              <a:rPr lang="vi-VN" b="0" i="0">
                <a:solidFill>
                  <a:srgbClr val="0D0D0D"/>
                </a:solidFill>
                <a:effectLst/>
                <a:latin typeface="ui-sans-serif"/>
              </a:rPr>
              <a:t>(Hỏi một số người tham gia)(Ví dụ về câu trả lời của người tham gia: Nhờ nói chậm lại, nhờ giải thích bằng cử chỉ, ...)</a:t>
            </a:r>
            <a:endParaRPr lang="en-US" b="0" i="0">
              <a:solidFill>
                <a:srgbClr val="0D0D0D"/>
              </a:solidFill>
              <a:effectLst/>
              <a:latin typeface="ui-sans-serif"/>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vi-VN" b="0" i="0">
                <a:solidFill>
                  <a:srgbClr val="0D0D0D"/>
                </a:solidFill>
                <a:effectLst/>
                <a:latin typeface="ui-sans-serif"/>
              </a:rPr>
              <a:t>Vậy theo các bạn trong tiếng Nhật chúng ta nên làm như thế nào?</a:t>
            </a:r>
            <a:endParaRPr lang="vi-VN" b="0"/>
          </a:p>
          <a:p>
            <a:pPr marL="0" lvl="0" indent="0" algn="l" rtl="0">
              <a:lnSpc>
                <a:spcPct val="115000"/>
              </a:lnSpc>
              <a:spcBef>
                <a:spcPts val="0"/>
              </a:spcBef>
              <a:spcAft>
                <a:spcPts val="0"/>
              </a:spcAft>
              <a:buClr>
                <a:schemeClr val="dk1"/>
              </a:buClr>
              <a:buSzPts val="1100"/>
              <a:buFont typeface="Arial"/>
              <a:buNone/>
            </a:pPr>
            <a:endParaRPr/>
          </a:p>
        </p:txBody>
      </p:sp>
      <p:sp>
        <p:nvSpPr>
          <p:cNvPr id="444" name="Google Shape;4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26542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altLang="en-US" b="0"/>
              <a:t>分からない方言があって、聞き返して、説明してもらいました。</a:t>
            </a:r>
            <a:endParaRPr lang="en-US" altLang="ja-JP" b="0"/>
          </a:p>
          <a:p>
            <a:pPr marL="0" lvl="0" indent="0" algn="l" rtl="0">
              <a:spcBef>
                <a:spcPts val="0"/>
              </a:spcBef>
              <a:spcAft>
                <a:spcPts val="0"/>
              </a:spcAft>
              <a:buClr>
                <a:schemeClr val="dk1"/>
              </a:buClr>
              <a:buSzPts val="1200"/>
              <a:buFont typeface="Arial"/>
              <a:buNone/>
            </a:pPr>
            <a:r>
              <a:rPr lang="ja-JP" altLang="en-US" b="0"/>
              <a:t>でも、</a:t>
            </a:r>
            <a:r>
              <a:rPr lang="ja-JP" altLang="en-US"/>
              <a:t>実習生が「は…何？</a:t>
            </a:r>
            <a:r>
              <a:rPr lang="ja-JP" altLang="en-US" b="0"/>
              <a:t>まだ聞き取れない</a:t>
            </a:r>
            <a:r>
              <a:rPr lang="ja-JP" altLang="en-US"/>
              <a:t>」ということです</a:t>
            </a:r>
            <a:r>
              <a:rPr lang="ja-JP" altLang="en-US" b="0"/>
              <a:t>。どうすればいいですか。</a:t>
            </a:r>
            <a:r>
              <a:rPr lang="ja-JP" altLang="en-US" sz="1200" b="0" i="0" u="none" strike="noStrike">
                <a:solidFill>
                  <a:srgbClr val="000000"/>
                </a:solidFill>
                <a:effectLst/>
                <a:ea typeface="Arial" panose="020B0604020202020204" pitchFamily="34" charset="0"/>
              </a:rPr>
              <a:t>（参加者数名に聞く）</a:t>
            </a:r>
            <a:r>
              <a:rPr lang="ja-JP" altLang="en-US" sz="1200" b="0" i="0" u="none" strike="noStrike">
                <a:solidFill>
                  <a:srgbClr val="000000"/>
                </a:solidFill>
                <a:effectLst/>
                <a:ea typeface="Meiryo UI"/>
              </a:rPr>
              <a:t>（参加者の答えの例：ゆっくり話してくださいと言う、</a:t>
            </a:r>
            <a:r>
              <a:rPr lang="en-US" altLang="ja-JP" sz="1200" b="0" i="0" u="none" strike="noStrike">
                <a:solidFill>
                  <a:srgbClr val="000000"/>
                </a:solidFill>
                <a:effectLst/>
                <a:ea typeface="Meiryo UI"/>
              </a:rPr>
              <a:t>…</a:t>
            </a:r>
            <a:r>
              <a:rPr lang="ja-JP" altLang="en-US" sz="1200" b="0" i="0" u="none" strike="noStrike">
                <a:solidFill>
                  <a:srgbClr val="000000"/>
                </a:solidFill>
                <a:effectLst/>
                <a:ea typeface="Meiryo UI"/>
              </a:rPr>
              <a:t>）</a:t>
            </a:r>
          </a:p>
          <a:p>
            <a:pPr marL="0" lvl="0" indent="0" algn="l" rtl="0">
              <a:spcBef>
                <a:spcPts val="0"/>
              </a:spcBef>
              <a:spcAft>
                <a:spcPts val="0"/>
              </a:spcAft>
              <a:buClr>
                <a:schemeClr val="dk1"/>
              </a:buClr>
              <a:buSzPts val="1200"/>
              <a:buFont typeface="Arial"/>
              <a:buNone/>
            </a:pPr>
            <a:r>
              <a:rPr lang="ja-JP" altLang="ja-JP" b="0"/>
              <a:t>▼</a:t>
            </a:r>
            <a:endParaRPr lang="en-US" altLang="ja-JP"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vi-VN"/>
              <a:t>Có phương ngữ mà bạn không hiểu, bạn đã hỏi lại và đã được giải thích.</a:t>
            </a:r>
            <a:br>
              <a:rPr lang="vi-VN"/>
            </a:br>
            <a:r>
              <a:rPr lang="vi-VN"/>
              <a:t>Nhưng bạn vẫn không nghe rõ. Bạn nên làm gì?</a:t>
            </a:r>
            <a:r>
              <a:rPr lang="ja-JP" altLang="en-US"/>
              <a:t>　</a:t>
            </a:r>
            <a:r>
              <a:rPr lang="en-US" altLang="ja-JP"/>
              <a:t>(Hỏi </a:t>
            </a:r>
            <a:r>
              <a:rPr lang="en-US" altLang="ja-JP" err="1"/>
              <a:t>một</a:t>
            </a:r>
            <a:r>
              <a:rPr lang="en-US" altLang="ja-JP"/>
              <a:t> </a:t>
            </a:r>
            <a:r>
              <a:rPr lang="en-US" altLang="ja-JP" err="1"/>
              <a:t>số</a:t>
            </a:r>
            <a:r>
              <a:rPr lang="en-US" altLang="ja-JP"/>
              <a:t> </a:t>
            </a:r>
            <a:r>
              <a:rPr lang="en-US" altLang="ja-JP" err="1"/>
              <a:t>người</a:t>
            </a:r>
            <a:r>
              <a:rPr lang="en-US" altLang="ja-JP"/>
              <a:t> </a:t>
            </a:r>
            <a:r>
              <a:rPr lang="en-US" altLang="ja-JP" err="1"/>
              <a:t>tham</a:t>
            </a:r>
            <a:r>
              <a:rPr lang="en-US" altLang="ja-JP"/>
              <a:t> </a:t>
            </a:r>
            <a:r>
              <a:rPr lang="en-US" altLang="ja-JP" err="1"/>
              <a:t>gia</a:t>
            </a:r>
            <a:r>
              <a:rPr lang="en-US" altLang="ja-JP"/>
              <a:t>) (</a:t>
            </a:r>
            <a:r>
              <a:rPr lang="en-US" altLang="ja-JP" err="1"/>
              <a:t>câu</a:t>
            </a:r>
            <a:r>
              <a:rPr lang="en-US" altLang="ja-JP"/>
              <a:t> </a:t>
            </a:r>
            <a:r>
              <a:rPr lang="en-US" altLang="ja-JP" err="1"/>
              <a:t>trả</a:t>
            </a:r>
            <a:r>
              <a:rPr lang="en-US" altLang="ja-JP"/>
              <a:t> </a:t>
            </a:r>
            <a:r>
              <a:rPr lang="en-US" altLang="ja-JP" err="1"/>
              <a:t>lời</a:t>
            </a:r>
            <a:r>
              <a:rPr lang="en-US" altLang="ja-JP"/>
              <a:t> </a:t>
            </a:r>
            <a:r>
              <a:rPr lang="en-US" altLang="ja-JP" err="1"/>
              <a:t>ví</a:t>
            </a:r>
            <a:r>
              <a:rPr lang="en-US" altLang="ja-JP"/>
              <a:t> </a:t>
            </a:r>
            <a:r>
              <a:rPr lang="en-US" altLang="ja-JP" err="1"/>
              <a:t>dụ</a:t>
            </a:r>
            <a:r>
              <a:rPr lang="en-US" altLang="ja-JP"/>
              <a:t>: </a:t>
            </a:r>
            <a:r>
              <a:rPr lang="en-US" altLang="ja-JP" err="1"/>
              <a:t>nói</a:t>
            </a:r>
            <a:r>
              <a:rPr lang="en-US" altLang="ja-JP"/>
              <a:t> </a:t>
            </a:r>
            <a:r>
              <a:rPr lang="en-US" altLang="ja-JP" err="1"/>
              <a:t>là</a:t>
            </a:r>
            <a:r>
              <a:rPr lang="en-US" altLang="ja-JP"/>
              <a:t> </a:t>
            </a:r>
            <a:r>
              <a:rPr lang="en-US" altLang="ja-JP" err="1"/>
              <a:t>xin</a:t>
            </a:r>
            <a:r>
              <a:rPr lang="en-US" altLang="ja-JP"/>
              <a:t> </a:t>
            </a:r>
            <a:r>
              <a:rPr lang="en-US" altLang="ja-JP" err="1"/>
              <a:t>hãy</a:t>
            </a:r>
            <a:r>
              <a:rPr lang="en-US" altLang="ja-JP"/>
              <a:t> </a:t>
            </a:r>
            <a:r>
              <a:rPr lang="en-US" altLang="ja-JP" err="1"/>
              <a:t>nói</a:t>
            </a:r>
            <a:r>
              <a:rPr lang="en-US" altLang="ja-JP"/>
              <a:t> </a:t>
            </a:r>
            <a:r>
              <a:rPr lang="en-US" altLang="ja-JP" err="1"/>
              <a:t>chậm</a:t>
            </a:r>
            <a:r>
              <a:rPr lang="en-US" altLang="ja-JP"/>
              <a:t> </a:t>
            </a:r>
            <a:r>
              <a:rPr lang="en-US" altLang="ja-JP" err="1"/>
              <a:t>lại</a:t>
            </a:r>
            <a:r>
              <a:rPr lang="en-US" altLang="ja-JP"/>
              <a:t>…) </a:t>
            </a:r>
            <a:r>
              <a:rPr lang="vi-VN"/>
              <a:t>▼</a:t>
            </a:r>
            <a:endParaRPr/>
          </a:p>
        </p:txBody>
      </p:sp>
      <p:sp>
        <p:nvSpPr>
          <p:cNvPr id="695" name="Google Shape;69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8491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strike="noStrike"/>
              <a:t>日本の方言の前に、まずベトナムのことを</a:t>
            </a:r>
            <a:r>
              <a:rPr lang="ja-JP" b="0"/>
              <a:t>考えてみましょう。▼</a:t>
            </a:r>
            <a:endParaRPr b="0"/>
          </a:p>
          <a:p>
            <a:pPr marL="0" lvl="0" indent="0" algn="l" rtl="0">
              <a:spcBef>
                <a:spcPts val="0"/>
              </a:spcBef>
              <a:spcAft>
                <a:spcPts val="0"/>
              </a:spcAft>
              <a:buClr>
                <a:schemeClr val="dk1"/>
              </a:buClr>
              <a:buSzPts val="1200"/>
              <a:buFont typeface="Arial"/>
              <a:buNone/>
            </a:pPr>
            <a:r>
              <a:rPr lang="ja-JP" b="0"/>
              <a:t>ベトナムでは、北部や中部、南部の言葉は同じですか。（参加者の答えの例：いいえ、違います。）みなさんは方言を使いますか。（参加者数人に聞く）▼</a:t>
            </a:r>
            <a:endParaRPr b="0"/>
          </a:p>
          <a:p>
            <a:pPr marL="0" lvl="0" indent="0" algn="l" rtl="0">
              <a:spcBef>
                <a:spcPts val="0"/>
              </a:spcBef>
              <a:spcAft>
                <a:spcPts val="0"/>
              </a:spcAft>
              <a:buClr>
                <a:schemeClr val="dk1"/>
              </a:buClr>
              <a:buSzPts val="1200"/>
              <a:buFont typeface="Arial"/>
              <a:buNone/>
            </a:pPr>
            <a:endParaRPr b="0"/>
          </a:p>
          <a:p>
            <a:pPr marL="0" lvl="0" indent="0" algn="l" rtl="0">
              <a:lnSpc>
                <a:spcPct val="115000"/>
              </a:lnSpc>
              <a:spcBef>
                <a:spcPts val="0"/>
              </a:spcBef>
              <a:spcAft>
                <a:spcPts val="0"/>
              </a:spcAft>
              <a:buClr>
                <a:schemeClr val="dk1"/>
              </a:buClr>
              <a:buSzPts val="1100"/>
              <a:buFont typeface="Arial"/>
              <a:buNone/>
            </a:pPr>
            <a:r>
              <a:rPr lang="ja-JP" b="0"/>
              <a:t>Trước khi bàn về phương ngữ của Nhật Bản, trước hết hãy cùng suy nghĩ về phương ngữ của Việt Nam. ▼</a:t>
            </a:r>
            <a:endParaRPr lang="vi-VN" altLang="ja-JP" b="0"/>
          </a:p>
          <a:p>
            <a:pPr marL="0" lvl="0" indent="0" algn="l" rtl="0">
              <a:lnSpc>
                <a:spcPct val="115000"/>
              </a:lnSpc>
              <a:spcBef>
                <a:spcPts val="0"/>
              </a:spcBef>
              <a:spcAft>
                <a:spcPts val="0"/>
              </a:spcAft>
              <a:buClr>
                <a:schemeClr val="dk1"/>
              </a:buClr>
              <a:buSzPts val="1100"/>
              <a:buFont typeface="Arial"/>
              <a:buNone/>
            </a:pPr>
            <a:r>
              <a:rPr lang="en-US" altLang="ja-JP" b="0" err="1"/>
              <a:t>Tiếng</a:t>
            </a:r>
            <a:r>
              <a:rPr lang="en-US" altLang="ja-JP" b="0"/>
              <a:t> Việt </a:t>
            </a:r>
            <a:r>
              <a:rPr lang="en-US" altLang="ja-JP" b="0" err="1"/>
              <a:t>nói</a:t>
            </a:r>
            <a:r>
              <a:rPr lang="en-US" altLang="ja-JP" b="0"/>
              <a:t> ở  </a:t>
            </a:r>
            <a:r>
              <a:rPr lang="en-US" altLang="ja-JP" b="0" err="1"/>
              <a:t>miền</a:t>
            </a:r>
            <a:r>
              <a:rPr lang="en-US" altLang="ja-JP" b="0"/>
              <a:t> Bắc, </a:t>
            </a:r>
            <a:r>
              <a:rPr lang="en-US" altLang="ja-JP" b="0" err="1"/>
              <a:t>miền</a:t>
            </a:r>
            <a:r>
              <a:rPr lang="en-US" altLang="ja-JP" b="0"/>
              <a:t> Trung, </a:t>
            </a:r>
            <a:r>
              <a:rPr lang="en-US" altLang="ja-JP" b="0" err="1"/>
              <a:t>miền</a:t>
            </a:r>
            <a:r>
              <a:rPr lang="en-US" altLang="ja-JP" b="0"/>
              <a:t> Nam </a:t>
            </a:r>
            <a:r>
              <a:rPr lang="en-US" altLang="ja-JP" b="0" err="1"/>
              <a:t>có</a:t>
            </a:r>
            <a:r>
              <a:rPr lang="en-US" altLang="ja-JP" b="0"/>
              <a:t> </a:t>
            </a:r>
            <a:r>
              <a:rPr lang="en-US" altLang="ja-JP" b="0" err="1"/>
              <a:t>giống</a:t>
            </a:r>
            <a:r>
              <a:rPr lang="en-US" altLang="ja-JP" b="0"/>
              <a:t> </a:t>
            </a:r>
            <a:r>
              <a:rPr lang="en-US" altLang="ja-JP" b="0" err="1"/>
              <a:t>nhau</a:t>
            </a:r>
            <a:r>
              <a:rPr lang="en-US" altLang="ja-JP" b="0"/>
              <a:t> </a:t>
            </a:r>
            <a:r>
              <a:rPr lang="en-US" altLang="ja-JP" b="0" err="1"/>
              <a:t>hoàn</a:t>
            </a:r>
            <a:r>
              <a:rPr lang="en-US" altLang="ja-JP" b="0"/>
              <a:t> </a:t>
            </a:r>
            <a:r>
              <a:rPr lang="en-US" altLang="ja-JP" b="0" err="1"/>
              <a:t>toàn</a:t>
            </a:r>
            <a:r>
              <a:rPr lang="en-US" altLang="ja-JP" b="0"/>
              <a:t> </a:t>
            </a:r>
            <a:r>
              <a:rPr lang="en-US" altLang="ja-JP" b="0" err="1"/>
              <a:t>không</a:t>
            </a:r>
            <a:r>
              <a:rPr lang="ja-JP" b="0"/>
              <a:t>? (Ví dụ người tham gia trả lời là: Không, khác nhau.) Mọi người có sử dụng phương ngữ không?</a:t>
            </a:r>
            <a:r>
              <a:rPr lang="vi-VN" altLang="ja-JP" b="0" baseline="0"/>
              <a:t> (Hỏi một vài người tham gia) </a:t>
            </a:r>
            <a:r>
              <a:rPr lang="ja-JP" b="0"/>
              <a:t>▼</a:t>
            </a:r>
            <a:endParaRPr b="0"/>
          </a:p>
        </p:txBody>
      </p:sp>
      <p:sp>
        <p:nvSpPr>
          <p:cNvPr id="409" name="Google Shape;4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3719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ja-JP" altLang="en-US" b="0"/>
              <a:t>「はやくして」と聞き取れない場合、</a:t>
            </a:r>
            <a:r>
              <a:rPr lang="ja-JP" altLang="en-US" b="0" i="0">
                <a:solidFill>
                  <a:srgbClr val="0D0D0D"/>
                </a:solidFill>
                <a:effectLst/>
                <a:latin typeface="ui-sans-serif"/>
              </a:rPr>
              <a:t>相手にゆっくり話してもらえるよう頼んでください</a:t>
            </a:r>
            <a:r>
              <a:rPr lang="ja-JP" altLang="en-US" b="0"/>
              <a:t>▼</a:t>
            </a:r>
            <a:endParaRPr lang="en-US" altLang="ja-JP" b="0"/>
          </a:p>
          <a:p>
            <a:pPr marL="0" lvl="0" indent="0" algn="l" rtl="0">
              <a:spcBef>
                <a:spcPts val="0"/>
              </a:spcBef>
              <a:spcAft>
                <a:spcPts val="0"/>
              </a:spcAft>
              <a:buClr>
                <a:schemeClr val="dk1"/>
              </a:buClr>
              <a:buSzPts val="1200"/>
              <a:buFont typeface="Arial"/>
              <a:buNone/>
            </a:pPr>
            <a:r>
              <a:rPr lang="ja-JP" altLang="en-US" b="0"/>
              <a:t>たとえば、「</a:t>
            </a:r>
            <a:r>
              <a:rPr lang="ja-JP" altLang="en-US" sz="1200" b="1"/>
              <a:t>すみません、もう少し、ゆっくりいってください</a:t>
            </a:r>
            <a:r>
              <a:rPr lang="ja-JP" altLang="en-US" sz="1200" b="1" i="0" u="none" strike="noStrike" cap="none">
                <a:solidFill>
                  <a:srgbClr val="000000"/>
                </a:solidFill>
                <a:latin typeface="Arial"/>
                <a:ea typeface="Arial"/>
                <a:cs typeface="Arial"/>
                <a:sym typeface="Arial"/>
              </a:rPr>
              <a:t>。</a:t>
            </a:r>
            <a:r>
              <a:rPr lang="ja-JP" altLang="en-US" b="0"/>
              <a:t>」と言いましょう▼</a:t>
            </a:r>
          </a:p>
          <a:p>
            <a:pPr marL="0" lvl="0" indent="0" algn="l" rtl="0">
              <a:spcBef>
                <a:spcPts val="0"/>
              </a:spcBef>
              <a:spcAft>
                <a:spcPts val="0"/>
              </a:spcAft>
              <a:buClr>
                <a:schemeClr val="dk1"/>
              </a:buClr>
              <a:buSzPts val="1200"/>
              <a:buFont typeface="Arial"/>
              <a:buNone/>
            </a:pPr>
            <a:r>
              <a:rPr lang="ja-JP" altLang="en-US" b="0" i="0">
                <a:solidFill>
                  <a:srgbClr val="0D0D0D"/>
                </a:solidFill>
                <a:effectLst/>
                <a:latin typeface="ui-sans-serif"/>
              </a:rPr>
              <a:t>そうすると、上司がゆっくり話してくれます。ゆっくりしたスピードで話してもらい、言葉の意味が分かったら、</a:t>
            </a:r>
            <a:r>
              <a:rPr lang="en-US" altLang="ja-JP" b="0" i="0">
                <a:solidFill>
                  <a:srgbClr val="0D0D0D"/>
                </a:solidFill>
                <a:effectLst/>
                <a:latin typeface="ui-sans-serif"/>
              </a:rPr>
              <a:t>『</a:t>
            </a:r>
            <a:r>
              <a:rPr lang="ja-JP" altLang="en-US" b="0" i="0">
                <a:solidFill>
                  <a:srgbClr val="0D0D0D"/>
                </a:solidFill>
                <a:effectLst/>
                <a:latin typeface="ui-sans-serif"/>
              </a:rPr>
              <a:t>はい、わかりました</a:t>
            </a:r>
            <a:r>
              <a:rPr lang="en-US" altLang="ja-JP" b="0" i="0">
                <a:solidFill>
                  <a:srgbClr val="0D0D0D"/>
                </a:solidFill>
                <a:effectLst/>
                <a:latin typeface="ui-sans-serif"/>
              </a:rPr>
              <a:t>』</a:t>
            </a:r>
            <a:r>
              <a:rPr lang="ja-JP" altLang="en-US" b="0" i="0">
                <a:solidFill>
                  <a:srgbClr val="0D0D0D"/>
                </a:solidFill>
                <a:effectLst/>
                <a:latin typeface="ui-sans-serif"/>
              </a:rPr>
              <a:t>と言って、急いで仕事をしましょう。</a:t>
            </a:r>
            <a:r>
              <a:rPr lang="ja-JP" altLang="en-US" b="0"/>
              <a:t>▼</a:t>
            </a:r>
            <a:endParaRPr lang="en-US" altLang="ja-JP" b="1"/>
          </a:p>
          <a:p>
            <a:pPr marL="0" lvl="0" indent="0" algn="l" rtl="0">
              <a:spcBef>
                <a:spcPts val="0"/>
              </a:spcBef>
              <a:spcAft>
                <a:spcPts val="0"/>
              </a:spcAft>
              <a:buClr>
                <a:schemeClr val="dk1"/>
              </a:buClr>
              <a:buSzPts val="1200"/>
              <a:buFont typeface="Arial"/>
              <a:buNone/>
            </a:pPr>
            <a:r>
              <a:rPr lang="vi-VN"/>
              <a:t>Nếu bạn không thể nghe rõ "</a:t>
            </a:r>
            <a:r>
              <a:rPr lang="ja-JP" altLang="en-US" b="0"/>
              <a:t>はやくして</a:t>
            </a:r>
            <a:r>
              <a:rPr lang="vi-VN"/>
              <a:t>", </a:t>
            </a:r>
            <a:r>
              <a:rPr lang="en-US" err="1"/>
              <a:t>Nhờ</a:t>
            </a:r>
            <a:r>
              <a:rPr lang="en-US"/>
              <a:t> </a:t>
            </a:r>
            <a:r>
              <a:rPr lang="en-US" err="1"/>
              <a:t>đối</a:t>
            </a:r>
            <a:r>
              <a:rPr lang="en-US"/>
              <a:t> </a:t>
            </a:r>
            <a:r>
              <a:rPr lang="en-US" err="1"/>
              <a:t>phương</a:t>
            </a:r>
            <a:r>
              <a:rPr lang="vi-VN"/>
              <a:t> nói chậm lại▼</a:t>
            </a:r>
            <a:br>
              <a:rPr lang="vi-VN"/>
            </a:br>
            <a:r>
              <a:rPr lang="vi-VN"/>
              <a:t>Ví dụ, hãy nói "</a:t>
            </a:r>
            <a:r>
              <a:rPr lang="ja-JP" altLang="en-US" sz="1200" b="1"/>
              <a:t>すみません、もう少し、ゆっくりいってください</a:t>
            </a:r>
            <a:r>
              <a:rPr lang="vi-VN"/>
              <a:t>"▼</a:t>
            </a:r>
            <a:br>
              <a:rPr lang="vi-VN"/>
            </a:br>
            <a:r>
              <a:rPr lang="vi-VN"/>
              <a:t>Khi đó, sếp của bạn sẽ nói chậm lại. Khi bạn hiểu được nghĩa của lời nói ở tốc độ chậm, hãy nói "Vâng, tôi hiểu" và nhanh chóng hoàn thành công việc▼</a:t>
            </a:r>
            <a:endParaRPr lang="ja-JP" altLang="en-US" b="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40</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35344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次に、</a:t>
            </a:r>
            <a:r>
              <a:rPr lang="ja-JP" altLang="en-US" b="0"/>
              <a:t>分からない方言があって、聞き返しました。上司に「いそいで」と言い換えました。</a:t>
            </a:r>
            <a:r>
              <a:rPr lang="ja-JP" b="0"/>
              <a:t>▼</a:t>
            </a:r>
            <a:endParaRPr b="0"/>
          </a:p>
          <a:p>
            <a:pPr marL="0" lvl="0" indent="0" algn="l" rtl="0">
              <a:spcBef>
                <a:spcPts val="0"/>
              </a:spcBef>
              <a:spcAft>
                <a:spcPts val="0"/>
              </a:spcAft>
              <a:buClr>
                <a:schemeClr val="dk1"/>
              </a:buClr>
              <a:buSzPts val="1200"/>
              <a:buFont typeface="Arial"/>
              <a:buNone/>
            </a:pPr>
            <a:r>
              <a:rPr lang="ja-JP" altLang="en-US" b="0" u="none"/>
              <a:t>でも、「いそいで」は何か分かりません。どうすればいいですか。</a:t>
            </a:r>
            <a:r>
              <a:rPr lang="ja-JP" altLang="en-US" sz="1200" b="0" i="0" u="none" strike="noStrike">
                <a:solidFill>
                  <a:srgbClr val="000000"/>
                </a:solidFill>
                <a:effectLst/>
                <a:ea typeface="Arial" panose="020B0604020202020204" pitchFamily="34" charset="0"/>
              </a:rPr>
              <a:t>（参加者数名に聞く）</a:t>
            </a:r>
            <a:r>
              <a:rPr lang="ja-JP" altLang="en-US" sz="1200" b="0" i="0" u="none" strike="noStrike">
                <a:solidFill>
                  <a:srgbClr val="000000"/>
                </a:solidFill>
                <a:effectLst/>
                <a:ea typeface="Meiryo UI" panose="020B0604030504040204" pitchFamily="34" charset="-128"/>
              </a:rPr>
              <a:t>（参加者の答えの例：意味を聞き返す、「いそいで」はなんですか</a:t>
            </a:r>
            <a:r>
              <a:rPr lang="en-US" altLang="ja-JP" sz="1200" b="0" i="0" u="none" strike="noStrike">
                <a:solidFill>
                  <a:srgbClr val="000000"/>
                </a:solidFill>
                <a:effectLst/>
                <a:ea typeface="Meiryo UI" panose="020B0604030504040204" pitchFamily="34" charset="-128"/>
              </a:rPr>
              <a:t>…</a:t>
            </a:r>
            <a:r>
              <a:rPr lang="ja-JP" altLang="en-US" sz="1200" b="0" i="0" u="none" strike="noStrike">
                <a:solidFill>
                  <a:srgbClr val="000000"/>
                </a:solidFill>
                <a:effectLst/>
                <a:ea typeface="Meiryo UI" panose="020B0604030504040204" pitchFamily="34" charset="-128"/>
              </a:rPr>
              <a:t>）</a:t>
            </a:r>
            <a:r>
              <a:rPr lang="ja-JP" b="0" u="none"/>
              <a:t>▼</a:t>
            </a:r>
            <a:endParaRPr b="0" u="none"/>
          </a:p>
          <a:p>
            <a:pPr marL="0" lvl="0" indent="0" algn="l" rtl="0">
              <a:spcBef>
                <a:spcPts val="0"/>
              </a:spcBef>
              <a:spcAft>
                <a:spcPts val="0"/>
              </a:spcAft>
              <a:buClr>
                <a:schemeClr val="dk1"/>
              </a:buClr>
              <a:buSzPts val="1200"/>
              <a:buFont typeface="Arial"/>
              <a:buNone/>
            </a:pPr>
            <a:endParaRPr b="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vi-VN"/>
              <a:t>Tiếp theo, có phương ngữ mà bạn không hiểu, bạn đã hỏi lại. Sếp đã nói lại là "</a:t>
            </a:r>
            <a:r>
              <a:rPr lang="ja-JP" altLang="en-US"/>
              <a:t>いそいで</a:t>
            </a:r>
            <a:r>
              <a:rPr lang="en-US" altLang="ja-JP"/>
              <a:t>"▼</a:t>
            </a:r>
            <a:br>
              <a:rPr lang="en-US" altLang="ja-JP"/>
            </a:br>
            <a:r>
              <a:rPr lang="vi-VN"/>
              <a:t>Nhưng bạn không biết "</a:t>
            </a:r>
            <a:r>
              <a:rPr lang="ja-JP" altLang="en-US"/>
              <a:t>いそいで</a:t>
            </a:r>
            <a:r>
              <a:rPr lang="en-US" altLang="ja-JP"/>
              <a:t>" </a:t>
            </a:r>
            <a:r>
              <a:rPr lang="vi-VN"/>
              <a:t>nghĩa là gì. Bạn nên làm gì? (Hỏi một vài người tham gia) (Ví dụ về câu trả lời của người tham gia: hỏi lại nghĩa, "</a:t>
            </a:r>
            <a:r>
              <a:rPr lang="ja-JP" altLang="en-US"/>
              <a:t>いそいで</a:t>
            </a:r>
            <a:r>
              <a:rPr lang="en-US" altLang="ja-JP"/>
              <a:t>" </a:t>
            </a:r>
            <a:r>
              <a:rPr lang="vi-VN"/>
              <a:t>là gì...)▼</a:t>
            </a:r>
            <a:endParaRPr/>
          </a:p>
        </p:txBody>
      </p:sp>
      <p:sp>
        <p:nvSpPr>
          <p:cNvPr id="695" name="Google Shape;69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57174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ja-JP" altLang="en-US" b="0"/>
              <a:t>難しい言葉で理解しにくい場合は、もっと簡単な日本語で話してもらうように頼みましょう▼</a:t>
            </a:r>
            <a:endParaRPr lang="en-US" altLang="ja-JP" b="0"/>
          </a:p>
          <a:p>
            <a:pPr marL="0" lvl="0" indent="0" algn="l" rtl="0">
              <a:spcBef>
                <a:spcPts val="0"/>
              </a:spcBef>
              <a:spcAft>
                <a:spcPts val="0"/>
              </a:spcAft>
              <a:buClr>
                <a:schemeClr val="dk1"/>
              </a:buClr>
              <a:buSzPts val="1200"/>
              <a:buFont typeface="Arial"/>
              <a:buNone/>
            </a:pPr>
            <a:r>
              <a:rPr lang="ja-JP" altLang="en-US" b="0"/>
              <a:t>たとえば、「</a:t>
            </a:r>
            <a:r>
              <a:rPr lang="ja-JP" altLang="en-US" sz="1200" b="1"/>
              <a:t>すみません、簡単な日本語ではなしてもらえますか</a:t>
            </a:r>
            <a:r>
              <a:rPr lang="ja-JP" altLang="en-US" sz="1200" b="1" i="0" u="none" strike="noStrike" cap="none">
                <a:solidFill>
                  <a:srgbClr val="000000"/>
                </a:solidFill>
                <a:latin typeface="Arial"/>
                <a:ea typeface="Arial"/>
                <a:cs typeface="Arial"/>
                <a:sym typeface="Arial"/>
              </a:rPr>
              <a:t>。</a:t>
            </a:r>
            <a:r>
              <a:rPr lang="ja-JP" altLang="en-US" b="0"/>
              <a:t>」と言いましょう</a:t>
            </a:r>
            <a:endParaRPr lang="en-US" altLang="ja-JP" b="0"/>
          </a:p>
          <a:p>
            <a:pPr marL="0" lvl="0" indent="0" algn="l" rtl="0">
              <a:spcBef>
                <a:spcPts val="0"/>
              </a:spcBef>
              <a:spcAft>
                <a:spcPts val="0"/>
              </a:spcAft>
              <a:buClr>
                <a:schemeClr val="dk1"/>
              </a:buClr>
              <a:buSzPts val="1200"/>
              <a:buFont typeface="Arial"/>
              <a:buNone/>
            </a:pPr>
            <a:r>
              <a:rPr lang="ja-JP" altLang="en-US" b="0" i="0">
                <a:solidFill>
                  <a:srgbClr val="0D0D0D"/>
                </a:solidFill>
                <a:effectLst/>
                <a:latin typeface="ui-sans-serif"/>
              </a:rPr>
              <a:t>そうすると、相手はもっと簡単な言い方に言い換えてもらいます</a:t>
            </a:r>
            <a:r>
              <a:rPr lang="ja-JP" altLang="en-US" b="0"/>
              <a:t>▼</a:t>
            </a:r>
            <a:endParaRPr lang="en-US" altLang="ja-JP" b="1"/>
          </a:p>
          <a:p>
            <a:pPr marL="0" lvl="0" indent="0" algn="l" rtl="0">
              <a:spcBef>
                <a:spcPts val="0"/>
              </a:spcBef>
              <a:spcAft>
                <a:spcPts val="0"/>
              </a:spcAft>
              <a:buClr>
                <a:schemeClr val="dk1"/>
              </a:buClr>
              <a:buSzPts val="1200"/>
              <a:buFont typeface="Arial"/>
              <a:buNone/>
            </a:pPr>
            <a:r>
              <a:rPr lang="vi-VN"/>
              <a:t>Nếu bạn không hiểu được vì </a:t>
            </a:r>
            <a:r>
              <a:rPr lang="en-US" err="1"/>
              <a:t>từ</a:t>
            </a:r>
            <a:r>
              <a:rPr lang="en-US"/>
              <a:t> </a:t>
            </a:r>
            <a:r>
              <a:rPr lang="vi-VN"/>
              <a:t>quá khó, hãy </a:t>
            </a:r>
            <a:r>
              <a:rPr lang="en-US" err="1"/>
              <a:t>nhờ</a:t>
            </a:r>
            <a:r>
              <a:rPr lang="en-US"/>
              <a:t> </a:t>
            </a:r>
            <a:r>
              <a:rPr lang="en-US" err="1"/>
              <a:t>đối</a:t>
            </a:r>
            <a:r>
              <a:rPr lang="en-US"/>
              <a:t> </a:t>
            </a:r>
            <a:r>
              <a:rPr lang="en-US" err="1"/>
              <a:t>phương</a:t>
            </a:r>
            <a:r>
              <a:rPr lang="vi-VN"/>
              <a:t> nói</a:t>
            </a:r>
            <a:r>
              <a:rPr lang="en-US"/>
              <a:t> </a:t>
            </a:r>
            <a:r>
              <a:rPr lang="en-US" err="1"/>
              <a:t>lại</a:t>
            </a:r>
            <a:r>
              <a:rPr lang="vi-VN"/>
              <a:t> bằng tiếng Nhật đơn giản hơn▼</a:t>
            </a:r>
            <a:br>
              <a:rPr lang="vi-VN"/>
            </a:br>
            <a:r>
              <a:rPr lang="vi-VN"/>
              <a:t>Ví dụ, hãy nói "</a:t>
            </a:r>
            <a:r>
              <a:rPr lang="ja-JP" altLang="en-US" sz="1200" b="1"/>
              <a:t>すみません、簡単な日本語ではなしてもらえますか</a:t>
            </a:r>
            <a:r>
              <a:rPr lang="vi-VN"/>
              <a:t>"▼</a:t>
            </a:r>
            <a:br>
              <a:rPr lang="vi-VN"/>
            </a:br>
            <a:r>
              <a:rPr lang="vi-VN"/>
              <a:t>Khi đó, đối phương sẽ nói lại bằng cách dễ hiểu hơn▼</a:t>
            </a:r>
            <a:endParaRPr lang="ja-JP" altLang="en-US" b="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42</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68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ja-JP" altLang="en-US" b="0"/>
              <a:t>聞いたことがない言葉や、聞き返してもわからないときは、「〇〇はほうげんですか？」と聞いてみるのもいいですね。</a:t>
            </a:r>
            <a:br>
              <a:rPr lang="en-US" altLang="ja-JP" b="0"/>
            </a:br>
            <a:r>
              <a:rPr lang="ja-JP" altLang="en-US" b="0"/>
              <a:t>そして、その後、その方言はどういう意味か、聞いてください。</a:t>
            </a:r>
            <a:endParaRPr lang="en-US" altLang="ja-JP" b="0"/>
          </a:p>
          <a:p>
            <a:pPr marL="0" lvl="0" indent="0" algn="l" rtl="0">
              <a:spcBef>
                <a:spcPts val="0"/>
              </a:spcBef>
              <a:spcAft>
                <a:spcPts val="0"/>
              </a:spcAft>
              <a:buClr>
                <a:schemeClr val="dk1"/>
              </a:buClr>
              <a:buSzPts val="1200"/>
              <a:buFont typeface="Arial"/>
              <a:buNone/>
            </a:pPr>
            <a:endParaRPr lang="en-US" altLang="ja-JP" b="0"/>
          </a:p>
          <a:p>
            <a:pPr marL="0" lvl="0" indent="0" algn="l" rtl="0">
              <a:spcBef>
                <a:spcPts val="0"/>
              </a:spcBef>
              <a:spcAft>
                <a:spcPts val="0"/>
              </a:spcAft>
              <a:buClr>
                <a:schemeClr val="dk1"/>
              </a:buClr>
              <a:buSzPts val="1200"/>
              <a:buFont typeface="Arial"/>
              <a:buNone/>
            </a:pPr>
            <a:r>
              <a:rPr lang="vi-VN"/>
              <a:t>Khi bạn nghe thấy một từ mà bạn chưa từng nghe hoặc không hiểu ngay cả khi đã hỏi lại, bạn cũng có thể hỏi "</a:t>
            </a:r>
            <a:r>
              <a:rPr lang="ja-JP" altLang="en-US"/>
              <a:t>〇〇 </a:t>
            </a:r>
            <a:r>
              <a:rPr lang="vi-VN"/>
              <a:t>có phải là phương ngữ không?".</a:t>
            </a:r>
            <a:br>
              <a:rPr lang="vi-VN"/>
            </a:br>
            <a:r>
              <a:rPr lang="vi-VN"/>
              <a:t>Sau đó, hãy hỏi nghĩa của phương ngữ đó.</a:t>
            </a:r>
            <a:endParaRPr lang="ja-JP" altLang="en-US" b="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43</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1261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b="0"/>
              <a:t>あの店に行きたいです。でも、あの店はどうか分かりません。日本人の友達に聞いてみました▼</a:t>
            </a:r>
            <a:endParaRPr lang="en-US" altLang="ja-JP" b="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b="0"/>
              <a:t>彼女はこう答えました。</a:t>
            </a:r>
            <a:endParaRPr lang="en-US" altLang="ja-JP" b="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b="0"/>
              <a:t>彼女の表情を見て、「あかんわ」はどういう意味だと思いますか。</a:t>
            </a:r>
            <a:r>
              <a:rPr lang="ja-JP" sz="1200" b="0" i="0" u="none" strike="noStrike">
                <a:solidFill>
                  <a:srgbClr val="000000"/>
                </a:solidFill>
                <a:effectLst/>
                <a:ea typeface="Arial" panose="020B0604020202020204" pitchFamily="34" charset="0"/>
              </a:rPr>
              <a:t>（参加者数名に聞く）</a:t>
            </a:r>
            <a:r>
              <a:rPr lang="ja-JP" sz="1200" b="0" i="0" u="none" strike="noStrike">
                <a:solidFill>
                  <a:srgbClr val="000000"/>
                </a:solidFill>
                <a:effectLst/>
                <a:ea typeface="Meiryo UI" panose="020B0604030504040204" pitchFamily="34" charset="-128"/>
              </a:rPr>
              <a:t>（参加者の答えの例：</a:t>
            </a:r>
            <a:r>
              <a:rPr lang="ja-JP" altLang="en-US" sz="1200" b="0" i="0" u="none" strike="noStrike">
                <a:solidFill>
                  <a:srgbClr val="000000"/>
                </a:solidFill>
                <a:effectLst/>
                <a:ea typeface="Meiryo UI" panose="020B0604030504040204" pitchFamily="34" charset="-128"/>
              </a:rPr>
              <a:t>よくない、おいしくない</a:t>
            </a:r>
            <a:r>
              <a:rPr lang="en-US" altLang="ja-JP" sz="1200" b="0" i="0" u="none" strike="noStrike">
                <a:solidFill>
                  <a:srgbClr val="000000"/>
                </a:solidFill>
                <a:effectLst/>
                <a:ea typeface="Meiryo UI" panose="020B0604030504040204" pitchFamily="34" charset="-128"/>
              </a:rPr>
              <a:t>…</a:t>
            </a:r>
            <a:r>
              <a:rPr lang="ja-JP" sz="1200" b="0" i="0" u="none" strike="noStrike">
                <a:solidFill>
                  <a:srgbClr val="000000"/>
                </a:solidFill>
                <a:effectLst/>
                <a:ea typeface="Meiryo UI" panose="020B0604030504040204" pitchFamily="34" charset="-128"/>
              </a:rPr>
              <a:t>）</a:t>
            </a:r>
            <a:r>
              <a:rPr lang="ja-JP" altLang="en-US" b="0"/>
              <a:t>▼</a:t>
            </a:r>
            <a:endParaRPr lang="en-US" altLang="ja-JP" sz="1200" b="0" i="0" u="none" strike="noStrike">
              <a:solidFill>
                <a:srgbClr val="000000"/>
              </a:solidFill>
              <a:effectLst/>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b="0"/>
              <a:t>言葉だけでなく、文脈から推測したり、ジェスチャーや表情を見て推測したりしましょう。</a:t>
            </a:r>
            <a:r>
              <a:rPr lang="vi-VN"/>
              <a:t>▼</a:t>
            </a:r>
            <a:endParaRPr lang="en-US" altLang="ja-JP" sz="1200" b="0" i="0" u="none" strike="noStrike">
              <a:solidFill>
                <a:srgbClr val="000000"/>
              </a:solidFill>
              <a:effectLst/>
              <a:ea typeface="Meiryo UI" panose="020B0604030504040204" pitchFamily="34" charset="-128"/>
            </a:endParaRPr>
          </a:p>
          <a:p>
            <a:pPr marL="0" lvl="0" indent="0" algn="l" rtl="0">
              <a:spcBef>
                <a:spcPts val="0"/>
              </a:spcBef>
              <a:spcAft>
                <a:spcPts val="0"/>
              </a:spcAft>
              <a:buClr>
                <a:schemeClr val="dk1"/>
              </a:buClr>
              <a:buSzPts val="1200"/>
              <a:buFont typeface="Arial"/>
              <a:buNone/>
            </a:pPr>
            <a:endParaRPr lang="en-US" altLang="ja-JP" sz="1200" b="0" i="0" u="none" strike="noStrike">
              <a:solidFill>
                <a:srgbClr val="000000"/>
              </a:solidFill>
              <a:effectLst/>
              <a:ea typeface="Meiryo UI" panose="020B0604030504040204" pitchFamily="34" charset="-128"/>
            </a:endParaRPr>
          </a:p>
          <a:p>
            <a:pPr marL="0" lvl="0" indent="0" algn="l" rtl="0">
              <a:spcBef>
                <a:spcPts val="0"/>
              </a:spcBef>
              <a:spcAft>
                <a:spcPts val="0"/>
              </a:spcAft>
              <a:buClr>
                <a:schemeClr val="dk1"/>
              </a:buClr>
              <a:buSzPts val="1200"/>
              <a:buFont typeface="Arial"/>
              <a:buNone/>
            </a:pPr>
            <a:r>
              <a:rPr lang="vi-VN"/>
              <a:t>Tôi muốn đến cửa hàng đó. Nhưng tôi không biết cửa hàng đó thế nào. Tôi đã hỏi một người bạn Nhật▼</a:t>
            </a:r>
            <a:br>
              <a:rPr lang="vi-VN"/>
            </a:br>
            <a:r>
              <a:rPr lang="vi-VN"/>
              <a:t>Cô ấy đã trả lời như thế này.</a:t>
            </a:r>
            <a:br>
              <a:rPr lang="vi-VN"/>
            </a:br>
            <a:r>
              <a:rPr lang="vi-VN"/>
              <a:t>Nhìn vào biểu cảm của cô ấy, bạn nghĩ "</a:t>
            </a:r>
            <a:r>
              <a:rPr lang="ja-JP" altLang="en-US"/>
              <a:t>あかんわ</a:t>
            </a:r>
            <a:r>
              <a:rPr lang="en-US" altLang="ja-JP"/>
              <a:t>" </a:t>
            </a:r>
            <a:r>
              <a:rPr lang="vi-VN"/>
              <a:t>có nghĩa là gì? (Hỏi một vài người tham gia) (Ví dụ về câu trả lời của người tham gia: không tốt, không ngon...)▼</a:t>
            </a:r>
            <a:br>
              <a:rPr lang="vi-VN"/>
            </a:br>
            <a:r>
              <a:rPr lang="vi-VN"/>
              <a:t>Hãy dự đoán không chỉ từ lời nói mà còn từ ngữ cảnh, cử chỉ và biểu cảm. ▼</a:t>
            </a:r>
            <a:endParaRPr lang="ja-JP" altLang="en-US" b="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44</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3693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ja-JP" altLang="en-US" sz="1200" b="0" i="0" u="none" strike="noStrike">
                <a:solidFill>
                  <a:srgbClr val="000000"/>
                </a:solidFill>
                <a:effectLst/>
                <a:ea typeface="Meiryo UI" panose="020B0604030504040204" pitchFamily="34" charset="-128"/>
              </a:rPr>
              <a:t>意味を推測したら、正しいかどうか確認してください。</a:t>
            </a:r>
            <a:r>
              <a:rPr lang="vi-VN"/>
              <a:t>▼</a:t>
            </a:r>
            <a:endParaRPr lang="en-US" altLang="ja-JP" sz="1200" b="0" i="0" u="none" strike="noStrike">
              <a:solidFill>
                <a:srgbClr val="000000"/>
              </a:solidFill>
              <a:effectLst/>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sz="1200" b="0" i="0" u="none" strike="noStrike">
                <a:solidFill>
                  <a:srgbClr val="000000"/>
                </a:solidFill>
                <a:effectLst/>
                <a:ea typeface="Meiryo UI" panose="020B0604030504040204" pitchFamily="34" charset="-128"/>
              </a:rPr>
              <a:t>例えば：</a:t>
            </a:r>
            <a:r>
              <a:rPr lang="ja-JP" altLang="en-US" sz="1200" b="1" i="0" u="none" strike="noStrike" cap="none">
                <a:solidFill>
                  <a:srgbClr val="000000"/>
                </a:solidFill>
                <a:sym typeface="Arial"/>
              </a:rPr>
              <a:t>「あかん」は「よくない」ですか</a:t>
            </a:r>
            <a:r>
              <a:rPr lang="vi-VN"/>
              <a:t>▼</a:t>
            </a:r>
            <a:endParaRPr lang="en-US" altLang="ja-JP" sz="1200" b="1" i="0" u="none" strike="noStrike" cap="none">
              <a:solidFill>
                <a:srgbClr val="000000"/>
              </a:solidFil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200" b="0" i="0" u="none" strike="noStrike">
              <a:solidFill>
                <a:srgbClr val="000000"/>
              </a:solidFill>
              <a:effectLst/>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a:t>Sau </a:t>
            </a:r>
            <a:r>
              <a:rPr lang="en-US" err="1"/>
              <a:t>khi</a:t>
            </a:r>
            <a:r>
              <a:rPr lang="en-US"/>
              <a:t> </a:t>
            </a:r>
            <a:r>
              <a:rPr lang="en-US" err="1"/>
              <a:t>đoán</a:t>
            </a:r>
            <a:r>
              <a:rPr lang="en-US"/>
              <a:t> ý </a:t>
            </a:r>
            <a:r>
              <a:rPr lang="en-US" err="1"/>
              <a:t>nghĩa</a:t>
            </a:r>
            <a:r>
              <a:rPr lang="en-US"/>
              <a:t>, </a:t>
            </a:r>
            <a:r>
              <a:rPr lang="en-US" err="1"/>
              <a:t>thì</a:t>
            </a:r>
            <a:r>
              <a:rPr lang="en-US"/>
              <a:t> </a:t>
            </a:r>
            <a:r>
              <a:rPr lang="en-US" err="1"/>
              <a:t>hãy</a:t>
            </a:r>
            <a:r>
              <a:rPr lang="en-US"/>
              <a:t> </a:t>
            </a:r>
            <a:r>
              <a:rPr lang="en-US" err="1"/>
              <a:t>xác</a:t>
            </a:r>
            <a:r>
              <a:rPr lang="en-US"/>
              <a:t> </a:t>
            </a:r>
            <a:r>
              <a:rPr lang="en-US" err="1"/>
              <a:t>nhận</a:t>
            </a:r>
            <a:r>
              <a:rPr lang="en-US"/>
              <a:t> </a:t>
            </a:r>
            <a:r>
              <a:rPr lang="en-US" err="1"/>
              <a:t>lại</a:t>
            </a:r>
            <a:r>
              <a:rPr lang="en-US"/>
              <a:t> </a:t>
            </a:r>
            <a:r>
              <a:rPr lang="en-US" err="1"/>
              <a:t>xem</a:t>
            </a:r>
            <a:r>
              <a:rPr lang="en-US"/>
              <a:t> </a:t>
            </a:r>
            <a:r>
              <a:rPr lang="en-US" err="1"/>
              <a:t>chúng</a:t>
            </a:r>
            <a:r>
              <a:rPr lang="en-US"/>
              <a:t> ta </a:t>
            </a:r>
            <a:r>
              <a:rPr lang="en-US" err="1"/>
              <a:t>hiểu</a:t>
            </a:r>
            <a:r>
              <a:rPr lang="en-US"/>
              <a:t> </a:t>
            </a:r>
            <a:r>
              <a:rPr lang="en-US" err="1"/>
              <a:t>đó</a:t>
            </a:r>
            <a:r>
              <a:rPr lang="en-US"/>
              <a:t> </a:t>
            </a:r>
            <a:r>
              <a:rPr lang="en-US" err="1"/>
              <a:t>đúng</a:t>
            </a:r>
            <a:r>
              <a:rPr lang="en-US"/>
              <a:t> </a:t>
            </a:r>
            <a:r>
              <a:rPr lang="en-US" err="1"/>
              <a:t>không</a:t>
            </a:r>
            <a:r>
              <a:rPr lang="en-US"/>
              <a:t> </a:t>
            </a:r>
            <a:r>
              <a:rPr lang="en-US" err="1"/>
              <a:t>nhé</a:t>
            </a:r>
            <a:r>
              <a:rPr lang="vi-VN"/>
              <a:t>▼</a:t>
            </a:r>
            <a:br>
              <a:rPr lang="vi-VN"/>
            </a:br>
            <a:r>
              <a:rPr lang="en-US" err="1"/>
              <a:t>Ví</a:t>
            </a:r>
            <a:r>
              <a:rPr lang="en-US"/>
              <a:t> </a:t>
            </a:r>
            <a:r>
              <a:rPr lang="en-US" err="1"/>
              <a:t>dụ</a:t>
            </a:r>
            <a:r>
              <a:rPr lang="en-US"/>
              <a:t>: </a:t>
            </a:r>
            <a:r>
              <a:rPr lang="ja-JP" altLang="en-US" sz="1200" b="1" i="0" u="none" strike="noStrike" cap="none">
                <a:solidFill>
                  <a:srgbClr val="000000"/>
                </a:solidFill>
                <a:sym typeface="Arial"/>
              </a:rPr>
              <a:t>「あかん」は「よくない」ですか</a:t>
            </a:r>
            <a:r>
              <a:rPr lang="vi-VN"/>
              <a:t>▼</a:t>
            </a:r>
            <a:endParaRPr lang="ja-JP" altLang="en-US" sz="1200" b="1" i="0" u="none" strike="noStrike" cap="none">
              <a:solidFill>
                <a:srgbClr val="000000"/>
              </a:solidFill>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45</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8633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ja-JP" altLang="en-US" b="0"/>
              <a:t>聞き取りが難しい場合、相手に書いてもらうように頼んでみましょう▼</a:t>
            </a:r>
            <a:endParaRPr lang="en-US" altLang="ja-JP" b="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b="0"/>
              <a:t>たとえば、「</a:t>
            </a:r>
            <a:r>
              <a:rPr lang="ja-JP" altLang="en-US" sz="1200" b="1"/>
              <a:t>かみにかいてもらえますか</a:t>
            </a:r>
            <a:r>
              <a:rPr lang="ja-JP" altLang="en-US" b="0"/>
              <a:t>」と言いましょう▼</a:t>
            </a:r>
            <a:endParaRPr lang="en-US" altLang="ja-JP" b="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b="0"/>
              <a:t>そうすると相手が紙に書いてくれます▼</a:t>
            </a:r>
            <a:endParaRPr lang="en-US" altLang="ja-JP" b="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altLang="ja-JP" b="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vi-VN"/>
              <a:t>Nếu bạn gặp khó khăn khi nghe, hãy thử </a:t>
            </a:r>
            <a:r>
              <a:rPr lang="en-US" err="1"/>
              <a:t>nhờ</a:t>
            </a:r>
            <a:r>
              <a:rPr lang="vi-VN"/>
              <a:t> cầu đối phương viết ra giấy▼</a:t>
            </a:r>
            <a:br>
              <a:rPr lang="vi-VN"/>
            </a:br>
            <a:r>
              <a:rPr lang="vi-VN"/>
              <a:t>Ví dụ, hãy nói "Bạn có thể viết ra giấy được không?"</a:t>
            </a:r>
            <a:r>
              <a:rPr lang="ja-JP" altLang="en-US" b="0"/>
              <a:t>▼</a:t>
            </a:r>
            <a:endParaRPr lang="en-US" altLang="ja-JP" b="0"/>
          </a:p>
          <a:p>
            <a:pPr marL="0" lvl="0" indent="0" algn="l" rtl="0">
              <a:spcBef>
                <a:spcPts val="0"/>
              </a:spcBef>
              <a:spcAft>
                <a:spcPts val="0"/>
              </a:spcAft>
              <a:buClr>
                <a:schemeClr val="dk1"/>
              </a:buClr>
              <a:buSzPts val="1200"/>
              <a:buFont typeface="Arial"/>
              <a:buNone/>
            </a:pPr>
            <a:r>
              <a:rPr lang="en-US" altLang="ja-JP" b="0"/>
              <a:t>Sau </a:t>
            </a:r>
            <a:r>
              <a:rPr lang="en-US" altLang="ja-JP" b="0" err="1"/>
              <a:t>đó</a:t>
            </a:r>
            <a:r>
              <a:rPr lang="en-US" altLang="ja-JP" b="0"/>
              <a:t>, </a:t>
            </a:r>
            <a:r>
              <a:rPr lang="en-US" altLang="ja-JP" b="0" err="1"/>
              <a:t>đối</a:t>
            </a:r>
            <a:r>
              <a:rPr lang="en-US" altLang="ja-JP" b="0"/>
              <a:t> </a:t>
            </a:r>
            <a:r>
              <a:rPr lang="en-US" altLang="ja-JP" b="0" err="1"/>
              <a:t>phương</a:t>
            </a:r>
            <a:r>
              <a:rPr lang="en-US" altLang="ja-JP" b="0"/>
              <a:t> </a:t>
            </a:r>
            <a:r>
              <a:rPr lang="en-US" altLang="ja-JP" b="0" err="1"/>
              <a:t>sẽ</a:t>
            </a:r>
            <a:r>
              <a:rPr lang="en-US" altLang="ja-JP" b="0"/>
              <a:t> </a:t>
            </a:r>
            <a:r>
              <a:rPr lang="en-US" altLang="ja-JP" b="0" err="1"/>
              <a:t>viết</a:t>
            </a:r>
            <a:r>
              <a:rPr lang="en-US" altLang="ja-JP" b="0"/>
              <a:t> </a:t>
            </a:r>
            <a:r>
              <a:rPr lang="en-US" altLang="ja-JP" b="0" err="1"/>
              <a:t>ra</a:t>
            </a:r>
            <a:r>
              <a:rPr lang="en-US" altLang="ja-JP" b="0"/>
              <a:t> </a:t>
            </a:r>
            <a:r>
              <a:rPr lang="en-US" altLang="ja-JP" b="0" err="1"/>
              <a:t>giấy</a:t>
            </a:r>
            <a:r>
              <a:rPr lang="en-US" altLang="ja-JP" b="0"/>
              <a:t> </a:t>
            </a:r>
            <a:r>
              <a:rPr lang="en-US" altLang="ja-JP" b="0" err="1"/>
              <a:t>cho</a:t>
            </a:r>
            <a:r>
              <a:rPr lang="en-US" altLang="ja-JP" b="0"/>
              <a:t> </a:t>
            </a:r>
            <a:r>
              <a:rPr lang="en-US" altLang="ja-JP" b="0" err="1"/>
              <a:t>mình</a:t>
            </a:r>
            <a:endParaRPr lang="ja-JP" altLang="en-US" b="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46</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1775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ja-JP" altLang="en-US" b="0"/>
              <a:t>まとめましょう</a:t>
            </a:r>
            <a:r>
              <a:rPr lang="ja-JP" altLang="en-US"/>
              <a:t>。</a:t>
            </a:r>
            <a:r>
              <a:rPr lang="ja-JP"/>
              <a:t>方言が分からない時、聞き返しても分からなかったら、①～④を試してください。</a:t>
            </a:r>
            <a:endParaRPr lang="en-US" altLang="ja-JP"/>
          </a:p>
          <a:p>
            <a:pPr marL="0" indent="0"/>
            <a:r>
              <a:rPr lang="ja-JP"/>
              <a:t>① 速度を落として話してもらう</a:t>
            </a:r>
            <a:endParaRPr lang="en-US" altLang="ja-JP"/>
          </a:p>
          <a:p>
            <a:pPr marL="0" indent="0"/>
            <a:r>
              <a:rPr lang="vi-VN" altLang="ja-JP"/>
              <a:t>②</a:t>
            </a:r>
            <a:r>
              <a:rPr lang="ja-JP"/>
              <a:t> 簡単な日本語で話してもらう</a:t>
            </a:r>
            <a:endParaRPr lang="en-US" altLang="ja-JP"/>
          </a:p>
          <a:p>
            <a:pPr marL="0" indent="0"/>
            <a:r>
              <a:rPr lang="ja-JP"/>
              <a:t>③その語彙は方言かどうか「〇〇はほうげんですか？」と聞いて確認して、方言の意味を聞く</a:t>
            </a:r>
            <a:endParaRPr lang="en-US" altLang="ja-JP"/>
          </a:p>
          <a:p>
            <a:pPr marL="0" indent="0"/>
            <a:r>
              <a:rPr lang="ja-JP"/>
              <a:t>④文脈から推測したり、ジェスチャーや表情を見て推測したりする。必ず自分の推測は正しいかどうか再確認してくださいね。</a:t>
            </a:r>
            <a:endParaRPr lang="en-US" altLang="ja-JP"/>
          </a:p>
          <a:p>
            <a:pPr marL="0" indent="0"/>
            <a:r>
              <a:rPr lang="ja-JP"/>
              <a:t>⑤ 紙に書いてもらう</a:t>
            </a:r>
            <a:endParaRPr lang="en-US" altLang="ja-JP"/>
          </a:p>
          <a:p>
            <a:pPr marL="0" indent="0"/>
            <a:r>
              <a:rPr lang="ja-JP"/>
              <a:t>状況に応じて適切な方法を使ってください。</a:t>
            </a:r>
            <a:br>
              <a:rPr lang="ja-JP"/>
            </a:br>
            <a:r>
              <a:rPr lang="ja-JP"/>
              <a:t>授業では、最も簡単で、すぐ使える表現を紹介しました。後々、日本語能力が上がってくると、使える表現が増えてきますので、一緒に日本語の勉強を頑張りましょう</a:t>
            </a:r>
          </a:p>
          <a:p>
            <a:pPr marL="0" indent="0">
              <a:buClr>
                <a:schemeClr val="dk1"/>
              </a:buClr>
              <a:buSzPts val="1200"/>
            </a:pPr>
            <a:endParaRPr lang="en-US">
              <a:latin typeface="游ゴシック" panose="020B0400000000000000" pitchFamily="34" charset="-128"/>
              <a:ea typeface="游ゴシック" panose="020B0400000000000000" pitchFamily="34" charset="-128"/>
            </a:endParaRPr>
          </a:p>
          <a:p>
            <a:pPr marL="0" indent="0">
              <a:buClr>
                <a:schemeClr val="dk1"/>
              </a:buClr>
              <a:buSzPts val="1200"/>
            </a:pPr>
            <a:r>
              <a:rPr lang="vi-VN"/>
              <a:t>Hãy tóm tắt lại. Khi bạn không hiểu phương ngữ, và sau khi hỏi lại mà vẫn không hiểu, hãy thử các cách sau từ ① đến ④.</a:t>
            </a:r>
            <a:br>
              <a:rPr lang="vi-VN"/>
            </a:br>
            <a:r>
              <a:rPr lang="vi-VN">
                <a:ea typeface="游ゴシック"/>
              </a:rPr>
              <a:t>① Nhờ đối phương nói chậm lại</a:t>
            </a:r>
            <a:br>
              <a:rPr lang="vi-VN">
                <a:ea typeface="游ゴシック" panose="020B0400000000000000" pitchFamily="34" charset="-128"/>
              </a:rPr>
            </a:br>
            <a:r>
              <a:rPr lang="vi-VN">
                <a:ea typeface="游ゴシック"/>
              </a:rPr>
              <a:t>② Nhờ đối phương nói bằng tiếng Nhật đơn giản</a:t>
            </a:r>
          </a:p>
          <a:p>
            <a:pPr marL="0" indent="0">
              <a:buSzPts val="1200"/>
            </a:pPr>
            <a:r>
              <a:rPr lang="vi-VN"/>
              <a:t>③ Xác nhận xem từ vựng đó có phải là phương ngữ hay không bằng cách hỏi "</a:t>
            </a:r>
            <a:r>
              <a:rPr lang="ja-JP" altLang="vi-VN" err="1"/>
              <a:t>〇〇</a:t>
            </a:r>
            <a:r>
              <a:rPr lang="vi-VN"/>
              <a:t> có phải là phương ngữ không?", sau đó hỏi nghĩa của phương ngữ đó.</a:t>
            </a:r>
            <a:br>
              <a:rPr lang="vi-VN"/>
            </a:br>
            <a:r>
              <a:rPr lang="vi-VN"/>
              <a:t>④ Dự đoán từ ngữ cảnh, cử chỉ và biểu cảm. Hãy nhớ xác nhận lại một lần nữa xem phán đoán của mình có đúng không nhé.</a:t>
            </a:r>
            <a:br>
              <a:rPr lang="vi-VN"/>
            </a:br>
            <a:r>
              <a:rPr lang="vi-VN"/>
              <a:t>⑤ Nhờ đối phương viết ra giấy</a:t>
            </a:r>
          </a:p>
          <a:p>
            <a:pPr marL="0" indent="0">
              <a:buSzPts val="1200"/>
            </a:pPr>
            <a:r>
              <a:rPr lang="vi-VN"/>
              <a:t>Hãy sử dụng phương pháp phù hợp tùy theo tình huống.</a:t>
            </a:r>
          </a:p>
          <a:p>
            <a:pPr marL="0" indent="0">
              <a:buSzPts val="1200"/>
            </a:pPr>
            <a:r>
              <a:rPr lang="vi-VN"/>
              <a:t>Trong giờ học hôm nay, đã giới thiệu các cách diễn đạt đơn giản và có thể dùng ngay lập tức. Sau này, khi năng lực tiếng Nhật của các bạn được tăng lên, thì những cách diễn đạt có thể dùng được cũng sẽ được tăng theo. Do vậy, chúng ta hãy cùng cố gắng học tập tiếng Nhật nhé.</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47</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1762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35:notes"/>
          <p:cNvSpPr>
            <a:spLocks noGrp="1" noRot="1" noChangeAspect="1"/>
          </p:cNvSpPr>
          <p:nvPr>
            <p:ph type="sldImg" idx="2"/>
          </p:nvPr>
        </p:nvSpPr>
        <p:spPr>
          <a:xfrm>
            <a:off x="2049463" y="568325"/>
            <a:ext cx="5038725" cy="2835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2" name="Google Shape;83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それではこれで終わります。</a:t>
            </a:r>
            <a:r>
              <a:rPr lang="ja-JP"/>
              <a:t>ご清聴ありがとうございました。</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vi-VN" altLang="ja-JP"/>
              <a:t>B</a:t>
            </a:r>
            <a:r>
              <a:rPr lang="fr-FR" altLang="ja-JP"/>
              <a:t>à</a:t>
            </a:r>
            <a:r>
              <a:rPr lang="vi-VN" altLang="ja-JP"/>
              <a:t>i</a:t>
            </a:r>
            <a:r>
              <a:rPr lang="vi-VN" altLang="ja-JP" baseline="0"/>
              <a:t> giảng đến đây là kết thúc. </a:t>
            </a:r>
            <a:r>
              <a:rPr lang="ja-JP"/>
              <a:t>Cảm ơn các bạn đã chú ý lắng nghe.</a:t>
            </a:r>
            <a:endParaRPr/>
          </a:p>
        </p:txBody>
      </p:sp>
      <p:sp>
        <p:nvSpPr>
          <p:cNvPr id="833" name="Google Shape;833;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2013　日本語プロモーション　ニッポンクイズ</a:t>
            </a:r>
            <a:endParaRPr sz="1200" b="0" i="0" u="none" strike="noStrike" cap="none">
              <a:solidFill>
                <a:srgbClr val="000000"/>
              </a:solidFill>
              <a:latin typeface="Arial"/>
              <a:ea typeface="Arial"/>
              <a:cs typeface="Arial"/>
              <a:sym typeface="Arial"/>
            </a:endParaRPr>
          </a:p>
        </p:txBody>
      </p:sp>
      <p:sp>
        <p:nvSpPr>
          <p:cNvPr id="834" name="Google Shape;83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48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169237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1" name="Google Shape;84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49</a:t>
            </a:fld>
            <a:endParaRPr/>
          </a:p>
        </p:txBody>
      </p:sp>
    </p:spTree>
    <p:extLst>
      <p:ext uri="{BB962C8B-B14F-4D97-AF65-F5344CB8AC3E}">
        <p14:creationId xmlns:p14="http://schemas.microsoft.com/office/powerpoint/2010/main" val="1216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a:extLst>
            <a:ext uri="{FF2B5EF4-FFF2-40B4-BE49-F238E27FC236}">
              <a16:creationId xmlns:a16="http://schemas.microsoft.com/office/drawing/2014/main" id="{618CD676-461B-58EC-68CF-D49F997995B8}"/>
            </a:ext>
          </a:extLst>
        </p:cNvPr>
        <p:cNvGrpSpPr/>
        <p:nvPr/>
      </p:nvGrpSpPr>
      <p:grpSpPr>
        <a:xfrm>
          <a:off x="0" y="0"/>
          <a:ext cx="0" cy="0"/>
          <a:chOff x="0" y="0"/>
          <a:chExt cx="0" cy="0"/>
        </a:xfrm>
      </p:grpSpPr>
      <p:sp>
        <p:nvSpPr>
          <p:cNvPr id="407" name="Google Shape;407;p4:notes">
            <a:extLst>
              <a:ext uri="{FF2B5EF4-FFF2-40B4-BE49-F238E27FC236}">
                <a16:creationId xmlns:a16="http://schemas.microsoft.com/office/drawing/2014/main" id="{EA27578E-C897-37EE-9F4D-F233C63157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4:notes">
            <a:extLst>
              <a:ext uri="{FF2B5EF4-FFF2-40B4-BE49-F238E27FC236}">
                <a16:creationId xmlns:a16="http://schemas.microsoft.com/office/drawing/2014/main" id="{DE1B8B6C-4115-5FCA-2BD6-EA1F2E5598F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strike="noStrike"/>
              <a:t>日本の方言の前に、まずベトナムのことを</a:t>
            </a:r>
            <a:r>
              <a:rPr lang="ja-JP" b="0"/>
              <a:t>考えてみましょう。▼</a:t>
            </a:r>
            <a:endParaRPr b="0"/>
          </a:p>
          <a:p>
            <a:pPr marL="0" lvl="0" indent="0" algn="l" rtl="0">
              <a:spcBef>
                <a:spcPts val="0"/>
              </a:spcBef>
              <a:spcAft>
                <a:spcPts val="0"/>
              </a:spcAft>
              <a:buClr>
                <a:schemeClr val="dk1"/>
              </a:buClr>
              <a:buSzPts val="1200"/>
              <a:buFont typeface="Arial"/>
              <a:buNone/>
            </a:pPr>
            <a:r>
              <a:rPr lang="ja-JP" b="0"/>
              <a:t>ベトナムでは、北部や中部、南部の言葉は同じですか。（参加者の答えの例：いいえ、違います。）みなさんは方言を使いますか。（参加者数人に聞く）▼</a:t>
            </a:r>
            <a:endParaRPr b="0"/>
          </a:p>
          <a:p>
            <a:pPr marL="0" lvl="0" indent="0" algn="l" rtl="0">
              <a:spcBef>
                <a:spcPts val="0"/>
              </a:spcBef>
              <a:spcAft>
                <a:spcPts val="0"/>
              </a:spcAft>
              <a:buClr>
                <a:schemeClr val="dk1"/>
              </a:buClr>
              <a:buSzPts val="1200"/>
              <a:buFont typeface="Arial"/>
              <a:buNone/>
            </a:pPr>
            <a:endParaRPr b="0"/>
          </a:p>
          <a:p>
            <a:pPr marL="0" lvl="0" indent="0" algn="l" rtl="0">
              <a:lnSpc>
                <a:spcPct val="115000"/>
              </a:lnSpc>
              <a:spcBef>
                <a:spcPts val="0"/>
              </a:spcBef>
              <a:spcAft>
                <a:spcPts val="0"/>
              </a:spcAft>
              <a:buClr>
                <a:schemeClr val="dk1"/>
              </a:buClr>
              <a:buSzPts val="1100"/>
              <a:buFont typeface="Arial"/>
              <a:buNone/>
            </a:pPr>
            <a:r>
              <a:rPr lang="ja-JP" b="0"/>
              <a:t>Trước khi bàn về phương ngữ của Nhật Bản, trước hết hãy cùng suy nghĩ về phương ngữ của Việt Nam. ▼</a:t>
            </a:r>
            <a:endParaRPr lang="vi-VN" altLang="ja-JP" b="0"/>
          </a:p>
          <a:p>
            <a:pPr marL="0" lvl="0" indent="0" algn="l" rtl="0">
              <a:lnSpc>
                <a:spcPct val="115000"/>
              </a:lnSpc>
              <a:spcBef>
                <a:spcPts val="0"/>
              </a:spcBef>
              <a:spcAft>
                <a:spcPts val="0"/>
              </a:spcAft>
              <a:buClr>
                <a:schemeClr val="dk1"/>
              </a:buClr>
              <a:buSzPts val="1100"/>
              <a:buFont typeface="Arial"/>
              <a:buNone/>
            </a:pPr>
            <a:r>
              <a:rPr lang="en-US" altLang="ja-JP" b="0" err="1"/>
              <a:t>Tiếng</a:t>
            </a:r>
            <a:r>
              <a:rPr lang="en-US" altLang="ja-JP" b="0"/>
              <a:t> Việt </a:t>
            </a:r>
            <a:r>
              <a:rPr lang="en-US" altLang="ja-JP" b="0" err="1"/>
              <a:t>nói</a:t>
            </a:r>
            <a:r>
              <a:rPr lang="en-US" altLang="ja-JP" b="0"/>
              <a:t> ở  </a:t>
            </a:r>
            <a:r>
              <a:rPr lang="en-US" altLang="ja-JP" b="0" err="1"/>
              <a:t>miền</a:t>
            </a:r>
            <a:r>
              <a:rPr lang="en-US" altLang="ja-JP" b="0"/>
              <a:t> Bắc, </a:t>
            </a:r>
            <a:r>
              <a:rPr lang="en-US" altLang="ja-JP" b="0" err="1"/>
              <a:t>miền</a:t>
            </a:r>
            <a:r>
              <a:rPr lang="en-US" altLang="ja-JP" b="0"/>
              <a:t> Trung, </a:t>
            </a:r>
            <a:r>
              <a:rPr lang="en-US" altLang="ja-JP" b="0" err="1"/>
              <a:t>miền</a:t>
            </a:r>
            <a:r>
              <a:rPr lang="en-US" altLang="ja-JP" b="0"/>
              <a:t> Nam </a:t>
            </a:r>
            <a:r>
              <a:rPr lang="en-US" altLang="ja-JP" b="0" err="1"/>
              <a:t>có</a:t>
            </a:r>
            <a:r>
              <a:rPr lang="en-US" altLang="ja-JP" b="0"/>
              <a:t> </a:t>
            </a:r>
            <a:r>
              <a:rPr lang="en-US" altLang="ja-JP" b="0" err="1"/>
              <a:t>giống</a:t>
            </a:r>
            <a:r>
              <a:rPr lang="en-US" altLang="ja-JP" b="0"/>
              <a:t> </a:t>
            </a:r>
            <a:r>
              <a:rPr lang="en-US" altLang="ja-JP" b="0" err="1"/>
              <a:t>nhau</a:t>
            </a:r>
            <a:r>
              <a:rPr lang="en-US" altLang="ja-JP" b="0"/>
              <a:t> </a:t>
            </a:r>
            <a:r>
              <a:rPr lang="en-US" altLang="ja-JP" b="0" err="1"/>
              <a:t>hoàn</a:t>
            </a:r>
            <a:r>
              <a:rPr lang="en-US" altLang="ja-JP" b="0"/>
              <a:t> </a:t>
            </a:r>
            <a:r>
              <a:rPr lang="en-US" altLang="ja-JP" b="0" err="1"/>
              <a:t>toàn</a:t>
            </a:r>
            <a:r>
              <a:rPr lang="en-US" altLang="ja-JP" b="0"/>
              <a:t> </a:t>
            </a:r>
            <a:r>
              <a:rPr lang="en-US" altLang="ja-JP" b="0" err="1"/>
              <a:t>không</a:t>
            </a:r>
            <a:r>
              <a:rPr lang="ja-JP" b="0"/>
              <a:t>? (Ví dụ người tham gia trả lời là: Không, khác nhau.) Mọi người có sử dụng phương ngữ không?</a:t>
            </a:r>
            <a:r>
              <a:rPr lang="vi-VN" altLang="ja-JP" b="0" baseline="0"/>
              <a:t> (Hỏi một vài người tham gia) </a:t>
            </a:r>
            <a:r>
              <a:rPr lang="ja-JP" b="0"/>
              <a:t>▼</a:t>
            </a:r>
            <a:endParaRPr b="0"/>
          </a:p>
        </p:txBody>
      </p:sp>
      <p:sp>
        <p:nvSpPr>
          <p:cNvPr id="409" name="Google Shape;409;p4:notes">
            <a:extLst>
              <a:ext uri="{FF2B5EF4-FFF2-40B4-BE49-F238E27FC236}">
                <a16:creationId xmlns:a16="http://schemas.microsoft.com/office/drawing/2014/main" id="{328B17AF-746C-AE35-B001-A57DCCAF737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0183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b="0"/>
              <a:t>ではまず</a:t>
            </a:r>
            <a:r>
              <a:rPr lang="ja-JP" sz="1800" b="0">
                <a:latin typeface="Arial"/>
                <a:ea typeface="Arial"/>
                <a:cs typeface="Arial"/>
                <a:sym typeface="Arial"/>
              </a:rPr>
              <a:t>皆さんがどのぐらい日本の方言について知っているか、クイズでチェックしましょう。</a:t>
            </a:r>
            <a:r>
              <a:rPr lang="ja-JP" sz="1800" b="0" strike="noStrike">
                <a:latin typeface="Arial"/>
                <a:ea typeface="Arial"/>
                <a:cs typeface="Arial"/>
                <a:sym typeface="Arial"/>
              </a:rPr>
              <a:t>▼</a:t>
            </a:r>
            <a:endParaRPr sz="1800" b="0" strike="noStrike">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b="0"/>
              <a:t>〇か×で</a:t>
            </a:r>
            <a:r>
              <a:rPr lang="ja-JP" b="0" strike="noStrike"/>
              <a:t>答えて</a:t>
            </a:r>
            <a:r>
              <a:rPr lang="ja-JP" b="0"/>
              <a:t>ください。▼</a:t>
            </a:r>
            <a:endParaRPr b="0"/>
          </a:p>
          <a:p>
            <a:pPr marL="0" lvl="0" indent="0" algn="l" rtl="0">
              <a:spcBef>
                <a:spcPts val="0"/>
              </a:spcBef>
              <a:spcAft>
                <a:spcPts val="0"/>
              </a:spcAft>
              <a:buClr>
                <a:schemeClr val="dk1"/>
              </a:buClr>
              <a:buSzPts val="1200"/>
              <a:buFont typeface="Arial"/>
              <a:buNone/>
            </a:pPr>
            <a:endParaRPr b="0"/>
          </a:p>
          <a:p>
            <a:pPr marL="0" lvl="0" indent="0" algn="l" rtl="0">
              <a:lnSpc>
                <a:spcPct val="115000"/>
              </a:lnSpc>
              <a:spcBef>
                <a:spcPts val="0"/>
              </a:spcBef>
              <a:spcAft>
                <a:spcPts val="0"/>
              </a:spcAft>
              <a:buClr>
                <a:schemeClr val="dk1"/>
              </a:buClr>
              <a:buSzPts val="1100"/>
              <a:buFont typeface="Arial"/>
              <a:buNone/>
            </a:pPr>
            <a:r>
              <a:rPr lang="ja-JP" b="0"/>
              <a:t>Trước hết hãy trả lời những câu đố vui </a:t>
            </a:r>
            <a:r>
              <a:rPr lang="vi-VN" altLang="ja-JP" b="0"/>
              <a:t>để xem mọi người đã biết gì về phương ngữ của Nhật Bản nhé</a:t>
            </a:r>
            <a:r>
              <a:rPr lang="ja-JP" b="0"/>
              <a:t>. ▼Hãy</a:t>
            </a:r>
            <a:r>
              <a:rPr lang="vi-VN" altLang="ja-JP" b="0" baseline="0"/>
              <a:t> trả lời</a:t>
            </a:r>
            <a:r>
              <a:rPr lang="ja-JP" b="0"/>
              <a:t> O h</a:t>
            </a:r>
            <a:r>
              <a:rPr lang="vi-VN" altLang="ja-JP" b="0"/>
              <a:t>oặc X</a:t>
            </a:r>
            <a:r>
              <a:rPr lang="ja-JP" b="0"/>
              <a:t>. ▼</a:t>
            </a:r>
            <a:endParaRPr b="0"/>
          </a:p>
          <a:p>
            <a:pPr marL="0" lvl="0" indent="0" algn="l" rtl="0">
              <a:spcBef>
                <a:spcPts val="0"/>
              </a:spcBef>
              <a:spcAft>
                <a:spcPts val="0"/>
              </a:spcAft>
              <a:buClr>
                <a:schemeClr val="dk1"/>
              </a:buClr>
              <a:buSzPts val="1200"/>
              <a:buFont typeface="Arial"/>
              <a:buNone/>
            </a:pPr>
            <a:endParaRPr/>
          </a:p>
        </p:txBody>
      </p:sp>
      <p:sp>
        <p:nvSpPr>
          <p:cNvPr id="435" name="Google Shape;4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9820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問題１）日本には、方言が10種類以上あります。▼</a:t>
            </a:r>
            <a:endParaRPr b="0"/>
          </a:p>
          <a:p>
            <a:pPr marL="0" lvl="0" indent="0" algn="l" rtl="0">
              <a:spcBef>
                <a:spcPts val="0"/>
              </a:spcBef>
              <a:spcAft>
                <a:spcPts val="0"/>
              </a:spcAft>
              <a:buClr>
                <a:schemeClr val="dk1"/>
              </a:buClr>
              <a:buSzPts val="1200"/>
              <a:buFont typeface="Arial"/>
              <a:buNone/>
            </a:pPr>
            <a:r>
              <a:rPr lang="ja-JP" b="0"/>
              <a:t>〇▼</a:t>
            </a:r>
            <a:endParaRPr b="0"/>
          </a:p>
          <a:p>
            <a:pPr marL="0" lvl="0" indent="0" algn="l" rtl="0">
              <a:spcBef>
                <a:spcPts val="0"/>
              </a:spcBef>
              <a:spcAft>
                <a:spcPts val="0"/>
              </a:spcAft>
              <a:buClr>
                <a:schemeClr val="dk1"/>
              </a:buClr>
              <a:buSzPts val="1200"/>
              <a:buFont typeface="Arial"/>
              <a:buNone/>
            </a:pPr>
            <a:endParaRPr b="0"/>
          </a:p>
          <a:p>
            <a:pPr marL="0" lvl="0" indent="0" algn="l" rtl="0">
              <a:lnSpc>
                <a:spcPct val="115000"/>
              </a:lnSpc>
              <a:spcBef>
                <a:spcPts val="0"/>
              </a:spcBef>
              <a:spcAft>
                <a:spcPts val="0"/>
              </a:spcAft>
              <a:buClr>
                <a:schemeClr val="dk1"/>
              </a:buClr>
              <a:buSzPts val="1100"/>
              <a:buFont typeface="Arial"/>
              <a:buNone/>
            </a:pPr>
            <a:r>
              <a:rPr lang="vi-VN" altLang="ja-JP" b="0"/>
              <a:t>Câu 1) </a:t>
            </a:r>
            <a:r>
              <a:rPr lang="ja-JP" b="0"/>
              <a:t>Ở Nhật có nhiều hơn 10 loại phương ngữ. ▼</a:t>
            </a:r>
            <a:endParaRPr b="0"/>
          </a:p>
          <a:p>
            <a:pPr marL="0" lvl="0" indent="0" algn="l" rtl="0">
              <a:spcBef>
                <a:spcPts val="0"/>
              </a:spcBef>
              <a:spcAft>
                <a:spcPts val="0"/>
              </a:spcAft>
              <a:buClr>
                <a:schemeClr val="dk1"/>
              </a:buClr>
              <a:buSzPts val="1200"/>
              <a:buFont typeface="Arial"/>
              <a:buNone/>
            </a:pPr>
            <a:r>
              <a:rPr lang="ja-JP" b="0"/>
              <a:t>〇▼</a:t>
            </a:r>
            <a:endParaRPr lang="vi-VN" altLang="ja-JP" b="0"/>
          </a:p>
          <a:p>
            <a:pPr marL="0" lvl="0" indent="0" algn="l" rtl="0">
              <a:spcBef>
                <a:spcPts val="0"/>
              </a:spcBef>
              <a:spcAft>
                <a:spcPts val="0"/>
              </a:spcAft>
              <a:buClr>
                <a:schemeClr val="dk1"/>
              </a:buClr>
              <a:buSzPts val="1200"/>
              <a:buFont typeface="Arial"/>
              <a:buNone/>
            </a:pPr>
            <a:endParaRPr/>
          </a:p>
        </p:txBody>
      </p:sp>
      <p:sp>
        <p:nvSpPr>
          <p:cNvPr id="444" name="Google Shape;4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8613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a:t>問題２）日本人でも、聞いてわからない方言があります。▼</a:t>
            </a:r>
            <a:endParaRPr b="0"/>
          </a:p>
          <a:p>
            <a:pPr marL="0" lvl="0" indent="0" algn="l" rtl="0">
              <a:spcBef>
                <a:spcPts val="0"/>
              </a:spcBef>
              <a:spcAft>
                <a:spcPts val="0"/>
              </a:spcAft>
              <a:buClr>
                <a:schemeClr val="dk1"/>
              </a:buClr>
              <a:buSzPts val="1200"/>
              <a:buFont typeface="Arial"/>
              <a:buNone/>
            </a:pPr>
            <a:r>
              <a:rPr lang="ja-JP" b="0"/>
              <a:t>〇▼</a:t>
            </a:r>
            <a:endParaRPr b="0"/>
          </a:p>
          <a:p>
            <a:pPr marL="0" lvl="0" indent="0" algn="l" rtl="0">
              <a:spcBef>
                <a:spcPts val="0"/>
              </a:spcBef>
              <a:spcAft>
                <a:spcPts val="0"/>
              </a:spcAft>
              <a:buClr>
                <a:schemeClr val="dk1"/>
              </a:buClr>
              <a:buSzPts val="1200"/>
              <a:buFont typeface="Arial"/>
              <a:buNone/>
            </a:pPr>
            <a:endParaRPr b="0"/>
          </a:p>
          <a:p>
            <a:pPr marL="0" lvl="0" indent="0" algn="l" rtl="0">
              <a:lnSpc>
                <a:spcPct val="115000"/>
              </a:lnSpc>
              <a:spcBef>
                <a:spcPts val="0"/>
              </a:spcBef>
              <a:spcAft>
                <a:spcPts val="0"/>
              </a:spcAft>
              <a:buClr>
                <a:schemeClr val="dk1"/>
              </a:buClr>
              <a:buSzPts val="1100"/>
              <a:buFont typeface="Arial"/>
              <a:buNone/>
            </a:pPr>
            <a:r>
              <a:rPr lang="vi-VN" altLang="ja-JP" b="0"/>
              <a:t>Câu 2) </a:t>
            </a:r>
            <a:r>
              <a:rPr lang="ja-JP" b="0"/>
              <a:t>Có những phương ngữ mà thậm chí người Nhật nghe cũng không hiểu. ▼</a:t>
            </a:r>
            <a:endParaRPr b="0"/>
          </a:p>
          <a:p>
            <a:pPr marL="0" lvl="0" indent="0" algn="l" rtl="0">
              <a:spcBef>
                <a:spcPts val="0"/>
              </a:spcBef>
              <a:spcAft>
                <a:spcPts val="0"/>
              </a:spcAft>
              <a:buClr>
                <a:schemeClr val="dk1"/>
              </a:buClr>
              <a:buSzPts val="1200"/>
              <a:buFont typeface="Arial"/>
              <a:buNone/>
            </a:pPr>
            <a:r>
              <a:rPr lang="ja-JP" b="0"/>
              <a:t>〇▼</a:t>
            </a:r>
            <a:endParaRPr b="0"/>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462" name="Google Shape;4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5849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b="0"/>
              <a:t>問題３）いちばん簡単な方言は、沖縄方言です。▼</a:t>
            </a:r>
            <a:endParaRPr b="0"/>
          </a:p>
          <a:p>
            <a:pPr marL="0" marR="0" lvl="0" indent="0" algn="l" rtl="0">
              <a:lnSpc>
                <a:spcPct val="100000"/>
              </a:lnSpc>
              <a:spcBef>
                <a:spcPts val="0"/>
              </a:spcBef>
              <a:spcAft>
                <a:spcPts val="0"/>
              </a:spcAft>
              <a:buClr>
                <a:schemeClr val="dk1"/>
              </a:buClr>
              <a:buSzPts val="1200"/>
              <a:buFont typeface="Arial"/>
              <a:buNone/>
            </a:pPr>
            <a:r>
              <a:rPr lang="ja-JP" b="0"/>
              <a:t>×▼</a:t>
            </a:r>
            <a:endParaRPr b="0"/>
          </a:p>
          <a:p>
            <a:pPr marL="0" marR="0" lvl="0" indent="0" algn="l" rtl="0">
              <a:lnSpc>
                <a:spcPct val="100000"/>
              </a:lnSpc>
              <a:spcBef>
                <a:spcPts val="0"/>
              </a:spcBef>
              <a:spcAft>
                <a:spcPts val="0"/>
              </a:spcAft>
              <a:buClr>
                <a:schemeClr val="dk1"/>
              </a:buClr>
              <a:buSzPts val="1200"/>
              <a:buFont typeface="Arial"/>
              <a:buNone/>
            </a:pPr>
            <a:endParaRPr b="0"/>
          </a:p>
          <a:p>
            <a:pPr marL="0" lvl="0" indent="0" algn="l" rtl="0">
              <a:lnSpc>
                <a:spcPct val="115000"/>
              </a:lnSpc>
              <a:spcBef>
                <a:spcPts val="0"/>
              </a:spcBef>
              <a:spcAft>
                <a:spcPts val="0"/>
              </a:spcAft>
              <a:buClr>
                <a:schemeClr val="dk1"/>
              </a:buClr>
              <a:buSzPts val="1100"/>
              <a:buFont typeface="Arial"/>
              <a:buNone/>
            </a:pPr>
            <a:r>
              <a:rPr lang="vi-VN" altLang="ja-JP" b="0"/>
              <a:t>Câu 3) </a:t>
            </a:r>
            <a:r>
              <a:rPr lang="ja-JP" b="0"/>
              <a:t>Nơi có phương ngữ đơn giản nhất là Okinawa. ▼</a:t>
            </a:r>
            <a:endParaRPr b="0"/>
          </a:p>
          <a:p>
            <a:pPr marL="0" lvl="0" indent="0" algn="l" rtl="0">
              <a:spcBef>
                <a:spcPts val="0"/>
              </a:spcBef>
              <a:spcAft>
                <a:spcPts val="0"/>
              </a:spcAft>
              <a:buClr>
                <a:schemeClr val="dk1"/>
              </a:buClr>
              <a:buSzPts val="1200"/>
              <a:buFont typeface="Arial"/>
              <a:buNone/>
            </a:pPr>
            <a:r>
              <a:rPr lang="ja-JP" b="0"/>
              <a:t>×▼</a:t>
            </a:r>
            <a:endParaRPr b="0"/>
          </a:p>
        </p:txBody>
      </p:sp>
      <p:sp>
        <p:nvSpPr>
          <p:cNvPr id="475" name="Google Shape;47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405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6" name="Google Shape;7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7" name="Google Shape;7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2" name="Google Shape;8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3" name="Google Shape;8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90"/>
        <p:cNvGrpSpPr/>
        <p:nvPr/>
      </p:nvGrpSpPr>
      <p:grpSpPr>
        <a:xfrm>
          <a:off x="0" y="0"/>
          <a:ext cx="0" cy="0"/>
          <a:chOff x="0" y="0"/>
          <a:chExt cx="0" cy="0"/>
        </a:xfrm>
      </p:grpSpPr>
      <p:sp>
        <p:nvSpPr>
          <p:cNvPr id="91" name="Google Shape;9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4" name="Google Shape;9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5" name="Google Shape;9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96"/>
        <p:cNvGrpSpPr/>
        <p:nvPr/>
      </p:nvGrpSpPr>
      <p:grpSpPr>
        <a:xfrm>
          <a:off x="0" y="0"/>
          <a:ext cx="0" cy="0"/>
          <a:chOff x="0" y="0"/>
          <a:chExt cx="0" cy="0"/>
        </a:xfrm>
      </p:grpSpPr>
      <p:sp>
        <p:nvSpPr>
          <p:cNvPr id="97" name="Google Shape;97;p5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0" name="Google Shape;10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1" name="Google Shape;10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02"/>
        <p:cNvGrpSpPr/>
        <p:nvPr/>
      </p:nvGrpSpPr>
      <p:grpSpPr>
        <a:xfrm>
          <a:off x="0" y="0"/>
          <a:ext cx="0" cy="0"/>
          <a:chOff x="0" y="0"/>
          <a:chExt cx="0" cy="0"/>
        </a:xfrm>
      </p:grpSpPr>
      <p:sp>
        <p:nvSpPr>
          <p:cNvPr id="103" name="Google Shape;103;p5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6" name="Google Shape;10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7" name="Google Shape;10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08"/>
        <p:cNvGrpSpPr/>
        <p:nvPr/>
      </p:nvGrpSpPr>
      <p:grpSpPr>
        <a:xfrm>
          <a:off x="0" y="0"/>
          <a:ext cx="0" cy="0"/>
          <a:chOff x="0" y="0"/>
          <a:chExt cx="0" cy="0"/>
        </a:xfrm>
      </p:grpSpPr>
      <p:sp>
        <p:nvSpPr>
          <p:cNvPr id="109" name="Google Shape;109;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3" name="Google Shape;1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4" name="Google Shape;1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15"/>
        <p:cNvGrpSpPr/>
        <p:nvPr/>
      </p:nvGrpSpPr>
      <p:grpSpPr>
        <a:xfrm>
          <a:off x="0" y="0"/>
          <a:ext cx="0" cy="0"/>
          <a:chOff x="0" y="0"/>
          <a:chExt cx="0" cy="0"/>
        </a:xfrm>
      </p:grpSpPr>
      <p:sp>
        <p:nvSpPr>
          <p:cNvPr id="116" name="Google Shape;116;p6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6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6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6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2" name="Google Shape;12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3" name="Google Shape;12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124"/>
        <p:cNvGrpSpPr/>
        <p:nvPr/>
      </p:nvGrpSpPr>
      <p:grpSpPr>
        <a:xfrm>
          <a:off x="0" y="0"/>
          <a:ext cx="0" cy="0"/>
          <a:chOff x="0" y="0"/>
          <a:chExt cx="0" cy="0"/>
        </a:xfrm>
      </p:grpSpPr>
      <p:sp>
        <p:nvSpPr>
          <p:cNvPr id="125" name="Google Shape;125;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29"/>
        <p:cNvGrpSpPr/>
        <p:nvPr/>
      </p:nvGrpSpPr>
      <p:grpSpPr>
        <a:xfrm>
          <a:off x="0" y="0"/>
          <a:ext cx="0" cy="0"/>
          <a:chOff x="0" y="0"/>
          <a:chExt cx="0" cy="0"/>
        </a:xfrm>
      </p:grpSpPr>
      <p:sp>
        <p:nvSpPr>
          <p:cNvPr id="130" name="Google Shape;130;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1" name="Google Shape;131;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2" name="Google Shape;13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133"/>
        <p:cNvGrpSpPr/>
        <p:nvPr/>
      </p:nvGrpSpPr>
      <p:grpSpPr>
        <a:xfrm>
          <a:off x="0" y="0"/>
          <a:ext cx="0" cy="0"/>
          <a:chOff x="0" y="0"/>
          <a:chExt cx="0" cy="0"/>
        </a:xfrm>
      </p:grpSpPr>
      <p:sp>
        <p:nvSpPr>
          <p:cNvPr id="134" name="Google Shape;134;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6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6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8" name="Google Shape;13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9" name="Google Shape;13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40"/>
        <p:cNvGrpSpPr/>
        <p:nvPr/>
      </p:nvGrpSpPr>
      <p:grpSpPr>
        <a:xfrm>
          <a:off x="0" y="0"/>
          <a:ext cx="0" cy="0"/>
          <a:chOff x="0" y="0"/>
          <a:chExt cx="0" cy="0"/>
        </a:xfrm>
      </p:grpSpPr>
      <p:sp>
        <p:nvSpPr>
          <p:cNvPr id="141" name="Google Shape;141;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3" name="Google Shape;143;p6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5" name="Google Shape;145;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6" name="Google Shape;146;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147"/>
        <p:cNvGrpSpPr/>
        <p:nvPr/>
      </p:nvGrpSpPr>
      <p:grpSpPr>
        <a:xfrm>
          <a:off x="0" y="0"/>
          <a:ext cx="0" cy="0"/>
          <a:chOff x="0" y="0"/>
          <a:chExt cx="0" cy="0"/>
        </a:xfrm>
      </p:grpSpPr>
      <p:sp>
        <p:nvSpPr>
          <p:cNvPr id="148" name="Google Shape;148;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1" name="Google Shape;151;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2" name="Google Shape;152;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53"/>
        <p:cNvGrpSpPr/>
        <p:nvPr/>
      </p:nvGrpSpPr>
      <p:grpSpPr>
        <a:xfrm>
          <a:off x="0" y="0"/>
          <a:ext cx="0" cy="0"/>
          <a:chOff x="0" y="0"/>
          <a:chExt cx="0" cy="0"/>
        </a:xfrm>
      </p:grpSpPr>
      <p:sp>
        <p:nvSpPr>
          <p:cNvPr id="154" name="Google Shape;154;p6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7" name="Google Shape;15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8" name="Google Shape;158;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65"/>
        <p:cNvGrpSpPr/>
        <p:nvPr/>
      </p:nvGrpSpPr>
      <p:grpSpPr>
        <a:xfrm>
          <a:off x="0" y="0"/>
          <a:ext cx="0" cy="0"/>
          <a:chOff x="0" y="0"/>
          <a:chExt cx="0" cy="0"/>
        </a:xfrm>
      </p:grpSpPr>
      <p:sp>
        <p:nvSpPr>
          <p:cNvPr id="166" name="Google Shape;16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67" name="Google Shape;16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68" name="Google Shape;16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69"/>
        <p:cNvGrpSpPr/>
        <p:nvPr/>
      </p:nvGrpSpPr>
      <p:grpSpPr>
        <a:xfrm>
          <a:off x="0" y="0"/>
          <a:ext cx="0" cy="0"/>
          <a:chOff x="0" y="0"/>
          <a:chExt cx="0" cy="0"/>
        </a:xfrm>
      </p:grpSpPr>
      <p:sp>
        <p:nvSpPr>
          <p:cNvPr id="170" name="Google Shape;170;p6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6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2" name="Google Shape;17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73" name="Google Shape;17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74" name="Google Shape;17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5"/>
        <p:cNvGrpSpPr/>
        <p:nvPr/>
      </p:nvGrpSpPr>
      <p:grpSpPr>
        <a:xfrm>
          <a:off x="0" y="0"/>
          <a:ext cx="0" cy="0"/>
          <a:chOff x="0" y="0"/>
          <a:chExt cx="0" cy="0"/>
        </a:xfrm>
      </p:grpSpPr>
      <p:sp>
        <p:nvSpPr>
          <p:cNvPr id="176" name="Google Shape;176;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79" name="Google Shape;17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80" name="Google Shape;18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81"/>
        <p:cNvGrpSpPr/>
        <p:nvPr/>
      </p:nvGrpSpPr>
      <p:grpSpPr>
        <a:xfrm>
          <a:off x="0" y="0"/>
          <a:ext cx="0" cy="0"/>
          <a:chOff x="0" y="0"/>
          <a:chExt cx="0" cy="0"/>
        </a:xfrm>
      </p:grpSpPr>
      <p:sp>
        <p:nvSpPr>
          <p:cNvPr id="182" name="Google Shape;182;p6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6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4" name="Google Shape;18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85" name="Google Shape;18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86" name="Google Shape;18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87"/>
        <p:cNvGrpSpPr/>
        <p:nvPr/>
      </p:nvGrpSpPr>
      <p:grpSpPr>
        <a:xfrm>
          <a:off x="0" y="0"/>
          <a:ext cx="0" cy="0"/>
          <a:chOff x="0" y="0"/>
          <a:chExt cx="0" cy="0"/>
        </a:xfrm>
      </p:grpSpPr>
      <p:sp>
        <p:nvSpPr>
          <p:cNvPr id="188" name="Google Shape;188;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7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7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92" name="Google Shape;192;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93" name="Google Shape;193;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94"/>
        <p:cNvGrpSpPr/>
        <p:nvPr/>
      </p:nvGrpSpPr>
      <p:grpSpPr>
        <a:xfrm>
          <a:off x="0" y="0"/>
          <a:ext cx="0" cy="0"/>
          <a:chOff x="0" y="0"/>
          <a:chExt cx="0" cy="0"/>
        </a:xfrm>
      </p:grpSpPr>
      <p:sp>
        <p:nvSpPr>
          <p:cNvPr id="195" name="Google Shape;195;p7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7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7" name="Google Shape;197;p7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7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7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01" name="Google Shape;201;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02" name="Google Shape;202;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203"/>
        <p:cNvGrpSpPr/>
        <p:nvPr/>
      </p:nvGrpSpPr>
      <p:grpSpPr>
        <a:xfrm>
          <a:off x="0" y="0"/>
          <a:ext cx="0" cy="0"/>
          <a:chOff x="0" y="0"/>
          <a:chExt cx="0" cy="0"/>
        </a:xfrm>
      </p:grpSpPr>
      <p:sp>
        <p:nvSpPr>
          <p:cNvPr id="204" name="Google Shape;204;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06" name="Google Shape;206;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07" name="Google Shape;207;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1" name="Google Shape;3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2" name="Google Shape;3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208"/>
        <p:cNvGrpSpPr/>
        <p:nvPr/>
      </p:nvGrpSpPr>
      <p:grpSpPr>
        <a:xfrm>
          <a:off x="0" y="0"/>
          <a:ext cx="0" cy="0"/>
          <a:chOff x="0" y="0"/>
          <a:chExt cx="0" cy="0"/>
        </a:xfrm>
      </p:grpSpPr>
      <p:sp>
        <p:nvSpPr>
          <p:cNvPr id="209" name="Google Shape;209;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7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7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13" name="Google Shape;21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14" name="Google Shape;21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215"/>
        <p:cNvGrpSpPr/>
        <p:nvPr/>
      </p:nvGrpSpPr>
      <p:grpSpPr>
        <a:xfrm>
          <a:off x="0" y="0"/>
          <a:ext cx="0" cy="0"/>
          <a:chOff x="0" y="0"/>
          <a:chExt cx="0" cy="0"/>
        </a:xfrm>
      </p:grpSpPr>
      <p:sp>
        <p:nvSpPr>
          <p:cNvPr id="216" name="Google Shape;216;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7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18" name="Google Shape;218;p7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20" name="Google Shape;220;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21" name="Google Shape;221;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222"/>
        <p:cNvGrpSpPr/>
        <p:nvPr/>
      </p:nvGrpSpPr>
      <p:grpSpPr>
        <a:xfrm>
          <a:off x="0" y="0"/>
          <a:ext cx="0" cy="0"/>
          <a:chOff x="0" y="0"/>
          <a:chExt cx="0" cy="0"/>
        </a:xfrm>
      </p:grpSpPr>
      <p:sp>
        <p:nvSpPr>
          <p:cNvPr id="223" name="Google Shape;223;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7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26" name="Google Shape;226;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27" name="Google Shape;227;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228"/>
        <p:cNvGrpSpPr/>
        <p:nvPr/>
      </p:nvGrpSpPr>
      <p:grpSpPr>
        <a:xfrm>
          <a:off x="0" y="0"/>
          <a:ext cx="0" cy="0"/>
          <a:chOff x="0" y="0"/>
          <a:chExt cx="0" cy="0"/>
        </a:xfrm>
      </p:grpSpPr>
      <p:sp>
        <p:nvSpPr>
          <p:cNvPr id="229" name="Google Shape;229;p7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32" name="Google Shape;232;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33" name="Google Shape;233;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40"/>
        <p:cNvGrpSpPr/>
        <p:nvPr/>
      </p:nvGrpSpPr>
      <p:grpSpPr>
        <a:xfrm>
          <a:off x="0" y="0"/>
          <a:ext cx="0" cy="0"/>
          <a:chOff x="0" y="0"/>
          <a:chExt cx="0" cy="0"/>
        </a:xfrm>
      </p:grpSpPr>
      <p:sp>
        <p:nvSpPr>
          <p:cNvPr id="241" name="Google Shape;24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44" name="Google Shape;24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45" name="Google Shape;24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246"/>
        <p:cNvGrpSpPr/>
        <p:nvPr/>
      </p:nvGrpSpPr>
      <p:grpSpPr>
        <a:xfrm>
          <a:off x="0" y="0"/>
          <a:ext cx="0" cy="0"/>
          <a:chOff x="0" y="0"/>
          <a:chExt cx="0" cy="0"/>
        </a:xfrm>
      </p:grpSpPr>
      <p:sp>
        <p:nvSpPr>
          <p:cNvPr id="247" name="Google Shape;247;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9" name="Google Shape;24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0" name="Google Shape;25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1" name="Google Shape;25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52"/>
        <p:cNvGrpSpPr/>
        <p:nvPr/>
      </p:nvGrpSpPr>
      <p:grpSpPr>
        <a:xfrm>
          <a:off x="0" y="0"/>
          <a:ext cx="0" cy="0"/>
          <a:chOff x="0" y="0"/>
          <a:chExt cx="0" cy="0"/>
        </a:xfrm>
      </p:grpSpPr>
      <p:sp>
        <p:nvSpPr>
          <p:cNvPr id="253" name="Google Shape;25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4" name="Google Shape;25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5" name="Google Shape;25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56"/>
        <p:cNvGrpSpPr/>
        <p:nvPr/>
      </p:nvGrpSpPr>
      <p:grpSpPr>
        <a:xfrm>
          <a:off x="0" y="0"/>
          <a:ext cx="0" cy="0"/>
          <a:chOff x="0" y="0"/>
          <a:chExt cx="0" cy="0"/>
        </a:xfrm>
      </p:grpSpPr>
      <p:sp>
        <p:nvSpPr>
          <p:cNvPr id="257" name="Google Shape;257;p7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7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9" name="Google Shape;259;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0" name="Google Shape;260;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1" name="Google Shape;261;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62"/>
        <p:cNvGrpSpPr/>
        <p:nvPr/>
      </p:nvGrpSpPr>
      <p:grpSpPr>
        <a:xfrm>
          <a:off x="0" y="0"/>
          <a:ext cx="0" cy="0"/>
          <a:chOff x="0" y="0"/>
          <a:chExt cx="0" cy="0"/>
        </a:xfrm>
      </p:grpSpPr>
      <p:sp>
        <p:nvSpPr>
          <p:cNvPr id="263" name="Google Shape;263;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7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7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7" name="Google Shape;267;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8" name="Google Shape;268;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269"/>
        <p:cNvGrpSpPr/>
        <p:nvPr/>
      </p:nvGrpSpPr>
      <p:grpSpPr>
        <a:xfrm>
          <a:off x="0" y="0"/>
          <a:ext cx="0" cy="0"/>
          <a:chOff x="0" y="0"/>
          <a:chExt cx="0" cy="0"/>
        </a:xfrm>
      </p:grpSpPr>
      <p:sp>
        <p:nvSpPr>
          <p:cNvPr id="270" name="Google Shape;270;p7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7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2" name="Google Shape;272;p7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7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4" name="Google Shape;274;p7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76" name="Google Shape;276;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77" name="Google Shape;2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8" name="Google Shape;3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9" name="Google Shape;3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278"/>
        <p:cNvGrpSpPr/>
        <p:nvPr/>
      </p:nvGrpSpPr>
      <p:grpSpPr>
        <a:xfrm>
          <a:off x="0" y="0"/>
          <a:ext cx="0" cy="0"/>
          <a:chOff x="0" y="0"/>
          <a:chExt cx="0" cy="0"/>
        </a:xfrm>
      </p:grpSpPr>
      <p:sp>
        <p:nvSpPr>
          <p:cNvPr id="279" name="Google Shape;279;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81" name="Google Shape;281;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82" name="Google Shape;282;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283"/>
        <p:cNvGrpSpPr/>
        <p:nvPr/>
      </p:nvGrpSpPr>
      <p:grpSpPr>
        <a:xfrm>
          <a:off x="0" y="0"/>
          <a:ext cx="0" cy="0"/>
          <a:chOff x="0" y="0"/>
          <a:chExt cx="0" cy="0"/>
        </a:xfrm>
      </p:grpSpPr>
      <p:sp>
        <p:nvSpPr>
          <p:cNvPr id="284" name="Google Shape;284;p8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8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6" name="Google Shape;286;p8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7" name="Google Shape;287;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88" name="Google Shape;288;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89" name="Google Shape;289;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290"/>
        <p:cNvGrpSpPr/>
        <p:nvPr/>
      </p:nvGrpSpPr>
      <p:grpSpPr>
        <a:xfrm>
          <a:off x="0" y="0"/>
          <a:ext cx="0" cy="0"/>
          <a:chOff x="0" y="0"/>
          <a:chExt cx="0" cy="0"/>
        </a:xfrm>
      </p:grpSpPr>
      <p:sp>
        <p:nvSpPr>
          <p:cNvPr id="291" name="Google Shape;291;p8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8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93" name="Google Shape;293;p8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4" name="Google Shape;294;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95" name="Google Shape;295;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96" name="Google Shape;296;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297"/>
        <p:cNvGrpSpPr/>
        <p:nvPr/>
      </p:nvGrpSpPr>
      <p:grpSpPr>
        <a:xfrm>
          <a:off x="0" y="0"/>
          <a:ext cx="0" cy="0"/>
          <a:chOff x="0" y="0"/>
          <a:chExt cx="0" cy="0"/>
        </a:xfrm>
      </p:grpSpPr>
      <p:sp>
        <p:nvSpPr>
          <p:cNvPr id="298" name="Google Shape;298;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8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1" name="Google Shape;301;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2" name="Google Shape;302;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303"/>
        <p:cNvGrpSpPr/>
        <p:nvPr/>
      </p:nvGrpSpPr>
      <p:grpSpPr>
        <a:xfrm>
          <a:off x="0" y="0"/>
          <a:ext cx="0" cy="0"/>
          <a:chOff x="0" y="0"/>
          <a:chExt cx="0" cy="0"/>
        </a:xfrm>
      </p:grpSpPr>
      <p:sp>
        <p:nvSpPr>
          <p:cNvPr id="304" name="Google Shape;304;p8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8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7" name="Google Shape;307;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8" name="Google Shape;308;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7" name="Google Shape;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8" name="Google Shape;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2" name="Google Shape;5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3" name="Google Shape;5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4"/>
        <p:cNvGrpSpPr/>
        <p:nvPr/>
      </p:nvGrpSpPr>
      <p:grpSpPr>
        <a:xfrm>
          <a:off x="0" y="0"/>
          <a:ext cx="0" cy="0"/>
          <a:chOff x="0" y="0"/>
          <a:chExt cx="0" cy="0"/>
        </a:xfrm>
      </p:grpSpPr>
      <p:sp>
        <p:nvSpPr>
          <p:cNvPr id="55" name="Google Shape;5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6" name="Google Shape;5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7" name="Google Shape;5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3" name="Google Shape;6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4" name="Google Shape;6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0" name="Google Shape;7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1" name="Google Shape;7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3" name="Google Shape;16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4" name="Google Shape;16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6" name="Google Shape;236;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7" name="Google Shape;2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8" name="Google Shape;2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9" name="Google Shape;2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microsoft.com/office/2007/relationships/media" Target="../media/media2.mp3"/><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0.xml"/><Relationship Id="rId11" Type="http://schemas.openxmlformats.org/officeDocument/2006/relationships/image" Target="../media/image58.png"/><Relationship Id="rId5" Type="http://schemas.openxmlformats.org/officeDocument/2006/relationships/slideLayout" Target="../slideLayouts/slideLayout34.xml"/><Relationship Id="rId10" Type="http://schemas.openxmlformats.org/officeDocument/2006/relationships/image" Target="../media/image57.png"/><Relationship Id="rId4" Type="http://schemas.openxmlformats.org/officeDocument/2006/relationships/audio" Target="../media/media2.mp3"/><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36.xml"/><Relationship Id="rId5" Type="http://schemas.openxmlformats.org/officeDocument/2006/relationships/image" Target="../media/image66.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8.png"/><Relationship Id="rId7"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36.xml"/><Relationship Id="rId6" Type="http://schemas.openxmlformats.org/officeDocument/2006/relationships/image" Target="../media/image65.png"/><Relationship Id="rId5" Type="http://schemas.openxmlformats.org/officeDocument/2006/relationships/image" Target="../media/image66.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34.xml"/><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34.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notesSlide" Target="../notesSlides/notesSlide37.xml"/><Relationship Id="rId1" Type="http://schemas.openxmlformats.org/officeDocument/2006/relationships/slideLayout" Target="../slideLayouts/slideLayout35.xml"/><Relationship Id="rId6" Type="http://schemas.openxmlformats.org/officeDocument/2006/relationships/image" Target="../media/image84.png"/><Relationship Id="rId5" Type="http://schemas.openxmlformats.org/officeDocument/2006/relationships/image" Target="../media/image83.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36.xm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36.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36.xml"/><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36.xml"/><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36.xml"/><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4" name="Picture 3" descr="A map of japan with black dots and white text&#10;&#10;AI-generated content may be incorrect.">
            <a:extLst>
              <a:ext uri="{FF2B5EF4-FFF2-40B4-BE49-F238E27FC236}">
                <a16:creationId xmlns:a16="http://schemas.microsoft.com/office/drawing/2014/main" id="{9D0D9CFE-8D5F-E46D-A771-F615FACDF145}"/>
              </a:ext>
            </a:extLst>
          </p:cNvPr>
          <p:cNvPicPr>
            <a:picLocks noChangeAspect="1"/>
          </p:cNvPicPr>
          <p:nvPr/>
        </p:nvPicPr>
        <p:blipFill>
          <a:blip r:embed="rId3"/>
          <a:stretch>
            <a:fillRect/>
          </a:stretch>
        </p:blipFill>
        <p:spPr>
          <a:xfrm>
            <a:off x="5427406" y="28649"/>
            <a:ext cx="6764594" cy="6829352"/>
          </a:xfrm>
          <a:prstGeom prst="rect">
            <a:avLst/>
          </a:prstGeom>
        </p:spPr>
      </p:pic>
      <p:sp>
        <p:nvSpPr>
          <p:cNvPr id="383" name="Google Shape;383;p1"/>
          <p:cNvSpPr/>
          <p:nvPr/>
        </p:nvSpPr>
        <p:spPr>
          <a:xfrm>
            <a:off x="0" y="0"/>
            <a:ext cx="5427406" cy="6858000"/>
          </a:xfrm>
          <a:prstGeom prst="rect">
            <a:avLst/>
          </a:prstGeom>
          <a:solidFill>
            <a:srgbClr val="B00D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ja-JP" sz="7200" b="1" i="0" u="none" strike="noStrike" cap="none" dirty="0">
                <a:solidFill>
                  <a:srgbClr val="B00D1D"/>
                </a:solidFill>
                <a:latin typeface="+mn-lt"/>
                <a:ea typeface="Times New Roman"/>
                <a:cs typeface="Times New Roman"/>
                <a:sym typeface="Times New Roman"/>
              </a:rPr>
              <a:t>Phương</a:t>
            </a:r>
            <a:r>
              <a:rPr lang="en-US" altLang="ja-JP" sz="7200" b="1" dirty="0">
                <a:solidFill>
                  <a:srgbClr val="B00D1D"/>
                </a:solidFill>
                <a:latin typeface="+mn-lt"/>
                <a:ea typeface="Times New Roman"/>
                <a:cs typeface="Times New Roman"/>
                <a:sym typeface="Times New Roman"/>
              </a:rPr>
              <a:t> </a:t>
            </a:r>
            <a:r>
              <a:rPr lang="ja-JP" sz="7200" b="1" i="0" u="none" strike="noStrike" cap="none" dirty="0">
                <a:solidFill>
                  <a:srgbClr val="B00D1D"/>
                </a:solidFill>
                <a:latin typeface="+mn-lt"/>
                <a:ea typeface="Times New Roman"/>
                <a:cs typeface="Times New Roman"/>
                <a:sym typeface="Times New Roman"/>
              </a:rPr>
              <a:t>ng</a:t>
            </a:r>
            <a:endParaRPr sz="7200" b="1" i="0" u="none" strike="noStrike" cap="none" dirty="0">
              <a:solidFill>
                <a:srgbClr val="B00D1D"/>
              </a:solidFill>
              <a:latin typeface="+mn-lt"/>
              <a:sym typeface="Arial"/>
            </a:endParaRPr>
          </a:p>
          <a:p>
            <a:pPr marL="0" marR="0" lvl="0" indent="0" algn="l" rtl="0">
              <a:lnSpc>
                <a:spcPct val="100000"/>
              </a:lnSpc>
              <a:spcBef>
                <a:spcPts val="0"/>
              </a:spcBef>
              <a:spcAft>
                <a:spcPts val="0"/>
              </a:spcAft>
              <a:buClr>
                <a:srgbClr val="000000"/>
              </a:buClr>
              <a:buSzPts val="6000"/>
              <a:buFont typeface="Arial"/>
              <a:buNone/>
            </a:pPr>
            <a:r>
              <a:rPr lang="ja-JP" sz="5000" b="1" i="0" u="none" strike="noStrike" cap="none" dirty="0">
                <a:solidFill>
                  <a:srgbClr val="FFFFFF"/>
                </a:solidFill>
                <a:latin typeface="Arial"/>
                <a:ea typeface="Arial"/>
                <a:cs typeface="Arial"/>
                <a:sym typeface="Arial"/>
              </a:rPr>
              <a:t>ほうげん</a:t>
            </a:r>
            <a:endParaRPr sz="5000" b="1" i="0" u="none" strike="noStrike" cap="none" dirty="0">
              <a:solidFill>
                <a:srgbClr val="FFFFFF"/>
              </a:solidFill>
              <a:latin typeface="Arial"/>
              <a:ea typeface="Arial"/>
              <a:cs typeface="Arial"/>
              <a:sym typeface="Arial"/>
            </a:endParaRPr>
          </a:p>
        </p:txBody>
      </p:sp>
      <p:sp>
        <p:nvSpPr>
          <p:cNvPr id="2" name="テキスト ボックス 1"/>
          <p:cNvSpPr txBox="1"/>
          <p:nvPr/>
        </p:nvSpPr>
        <p:spPr>
          <a:xfrm>
            <a:off x="0" y="2312026"/>
            <a:ext cx="6060141" cy="1107996"/>
          </a:xfrm>
          <a:prstGeom prst="rect">
            <a:avLst/>
          </a:prstGeom>
          <a:noFill/>
        </p:spPr>
        <p:txBody>
          <a:bodyPr wrap="square" rtlCol="0">
            <a:spAutoFit/>
          </a:bodyPr>
          <a:lstStyle/>
          <a:p>
            <a:pPr lvl="0">
              <a:buSzPts val="8000"/>
            </a:pPr>
            <a:r>
              <a:rPr lang="vi-VN" altLang="ja-JP" sz="6600" b="1" dirty="0">
                <a:solidFill>
                  <a:srgbClr val="FFFFFF"/>
                </a:solidFill>
                <a:ea typeface="Times New Roman"/>
                <a:cs typeface="Times New Roman"/>
                <a:sym typeface="Times New Roman"/>
              </a:rPr>
              <a:t>Phương ngữ</a:t>
            </a:r>
            <a:endParaRPr lang="vi-VN" altLang="ja-JP" sz="6600" b="1" dirty="0">
              <a:solidFill>
                <a:srgbClr val="FFFFFF"/>
              </a:solidFill>
            </a:endParaRPr>
          </a:p>
        </p:txBody>
      </p:sp>
      <p:pic>
        <p:nvPicPr>
          <p:cNvPr id="10" name="図 9">
            <a:extLst>
              <a:ext uri="{FF2B5EF4-FFF2-40B4-BE49-F238E27FC236}">
                <a16:creationId xmlns:a16="http://schemas.microsoft.com/office/drawing/2014/main" id="{33EFF7FE-20D9-4E85-8507-86BD779ED2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8118" y="6446421"/>
            <a:ext cx="1280417" cy="3035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9" name="Picture 8" descr="A map of japan with black dots and white text&#10;&#10;AI-generated content may be incorrect.">
            <a:extLst>
              <a:ext uri="{FF2B5EF4-FFF2-40B4-BE49-F238E27FC236}">
                <a16:creationId xmlns:a16="http://schemas.microsoft.com/office/drawing/2014/main" id="{81C8A152-60CC-769B-0BA9-7493E422486D}"/>
              </a:ext>
            </a:extLst>
          </p:cNvPr>
          <p:cNvPicPr>
            <a:picLocks noChangeAspect="1"/>
          </p:cNvPicPr>
          <p:nvPr/>
        </p:nvPicPr>
        <p:blipFill>
          <a:blip r:embed="rId3"/>
          <a:stretch>
            <a:fillRect/>
          </a:stretch>
        </p:blipFill>
        <p:spPr>
          <a:xfrm>
            <a:off x="2903993" y="596120"/>
            <a:ext cx="6381750" cy="6191250"/>
          </a:xfrm>
          <a:prstGeom prst="rect">
            <a:avLst/>
          </a:prstGeom>
        </p:spPr>
      </p:pic>
      <p:sp>
        <p:nvSpPr>
          <p:cNvPr id="488" name="Google Shape;488;p10"/>
          <p:cNvSpPr txBox="1"/>
          <p:nvPr/>
        </p:nvSpPr>
        <p:spPr>
          <a:xfrm>
            <a:off x="0" y="1088"/>
            <a:ext cx="12192000" cy="584735"/>
          </a:xfrm>
          <a:prstGeom prst="rect">
            <a:avLst/>
          </a:prstGeom>
          <a:solidFill>
            <a:srgbClr val="B00D1D"/>
          </a:solidFill>
          <a:ln>
            <a:noFill/>
          </a:ln>
        </p:spPr>
        <p:txBody>
          <a:bodyPr spcFirstLastPara="1" wrap="square" lIns="91425" tIns="45700" rIns="91425" bIns="45700" anchor="t" anchorCtr="0">
            <a:spAutoFit/>
          </a:bodyPr>
          <a:lstStyle/>
          <a:p>
            <a:pPr lvl="0">
              <a:buSzPts val="3200"/>
            </a:pPr>
            <a:r>
              <a:rPr lang="ja-JP" sz="3200" b="1" i="0" u="none" strike="noStrike" cap="none">
                <a:solidFill>
                  <a:srgbClr val="FFFFFF"/>
                </a:solidFill>
                <a:latin typeface="Arial"/>
                <a:ea typeface="Arial"/>
                <a:cs typeface="Arial"/>
                <a:sym typeface="Arial"/>
              </a:rPr>
              <a:t>4) </a:t>
            </a:r>
            <a:r>
              <a:rPr lang="vi-VN" altLang="ja-JP" sz="3200" b="1">
                <a:solidFill>
                  <a:srgbClr val="FFFFFF"/>
                </a:solidFill>
              </a:rPr>
              <a:t>Cũng có người Nhật Bản không hiểu từ ngữ của Tokyo. </a:t>
            </a:r>
            <a:endParaRPr sz="3200" b="1" i="0" u="none" strike="noStrike" cap="none">
              <a:solidFill>
                <a:srgbClr val="FFFFFF"/>
              </a:solidFill>
              <a:latin typeface="Arial"/>
              <a:ea typeface="Arial"/>
              <a:cs typeface="Arial"/>
              <a:sym typeface="Arial"/>
            </a:endParaRPr>
          </a:p>
        </p:txBody>
      </p:sp>
      <p:sp>
        <p:nvSpPr>
          <p:cNvPr id="492" name="Google Shape;492;p10"/>
          <p:cNvSpPr/>
          <p:nvPr/>
        </p:nvSpPr>
        <p:spPr>
          <a:xfrm>
            <a:off x="9477169" y="3263827"/>
            <a:ext cx="2524537" cy="993492"/>
          </a:xfrm>
          <a:prstGeom prst="wedgeEllipseCallout">
            <a:avLst>
              <a:gd name="adj1" fmla="val -20833"/>
              <a:gd name="adj2" fmla="val 62500"/>
            </a:avLst>
          </a:prstGeom>
          <a:solidFill>
            <a:srgbClr val="7C95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dirty="0">
                <a:solidFill>
                  <a:srgbClr val="000000"/>
                </a:solidFill>
                <a:latin typeface="Arial"/>
                <a:ea typeface="Arial"/>
                <a:cs typeface="Arial"/>
                <a:sym typeface="Arial"/>
              </a:rPr>
              <a:t>ありがとう</a:t>
            </a:r>
            <a:endParaRPr dirty="0"/>
          </a:p>
        </p:txBody>
      </p:sp>
      <p:pic>
        <p:nvPicPr>
          <p:cNvPr id="493" name="Google Shape;493;p10" descr="何が何だかわからない人のイラスト（男性）"/>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85396" y="598037"/>
            <a:ext cx="1747364" cy="2092652"/>
          </a:xfrm>
          <a:prstGeom prst="rect">
            <a:avLst/>
          </a:prstGeom>
          <a:noFill/>
          <a:ln>
            <a:noFill/>
          </a:ln>
        </p:spPr>
      </p:pic>
      <p:pic>
        <p:nvPicPr>
          <p:cNvPr id="494" name="Google Shape;494;p10" descr="何が何だかわからない人のイラスト（女性）"/>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32922" y="3863821"/>
            <a:ext cx="1964663" cy="2352890"/>
          </a:xfrm>
          <a:prstGeom prst="rect">
            <a:avLst/>
          </a:prstGeom>
          <a:noFill/>
          <a:ln>
            <a:noFill/>
          </a:ln>
        </p:spPr>
      </p:pic>
      <p:pic>
        <p:nvPicPr>
          <p:cNvPr id="496" name="Google Shape;496;p10" descr="おばさんの顔アイコン 9"/>
          <p:cNvPicPr preferRelativeResize="0"/>
          <p:nvPr/>
        </p:nvPicPr>
        <p:blipFill rotWithShape="1">
          <a:blip r:embed="rId6">
            <a:alphaModFix/>
          </a:blip>
          <a:srcRect/>
          <a:stretch/>
        </p:blipFill>
        <p:spPr>
          <a:xfrm>
            <a:off x="9476412" y="4597886"/>
            <a:ext cx="1507697" cy="1512298"/>
          </a:xfrm>
          <a:prstGeom prst="rect">
            <a:avLst/>
          </a:prstGeom>
          <a:noFill/>
          <a:ln>
            <a:noFill/>
          </a:ln>
        </p:spPr>
      </p:pic>
      <p:pic>
        <p:nvPicPr>
          <p:cNvPr id="495" name="Google Shape;495;p10"/>
          <p:cNvPicPr preferRelativeResize="0"/>
          <p:nvPr/>
        </p:nvPicPr>
        <p:blipFill rotWithShape="1">
          <a:blip r:embed="rId7">
            <a:alphaModFix/>
          </a:blip>
          <a:srcRect/>
          <a:stretch/>
        </p:blipFill>
        <p:spPr>
          <a:xfrm>
            <a:off x="3494932" y="1715295"/>
            <a:ext cx="3454371" cy="3461392"/>
          </a:xfrm>
          <a:prstGeom prst="rect">
            <a:avLst/>
          </a:prstGeom>
          <a:noFill/>
          <a:ln>
            <a:noFill/>
          </a:ln>
        </p:spPr>
      </p:pic>
      <p:sp>
        <p:nvSpPr>
          <p:cNvPr id="13" name="Oval 12">
            <a:extLst>
              <a:ext uri="{FF2B5EF4-FFF2-40B4-BE49-F238E27FC236}">
                <a16:creationId xmlns:a16="http://schemas.microsoft.com/office/drawing/2014/main" id="{8CE5F0D3-2BEA-9811-88D8-928FA4FE775C}"/>
              </a:ext>
            </a:extLst>
          </p:cNvPr>
          <p:cNvSpPr/>
          <p:nvPr/>
        </p:nvSpPr>
        <p:spPr>
          <a:xfrm>
            <a:off x="7384522" y="4357860"/>
            <a:ext cx="860224" cy="6781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11" descr="世間話をするお爺さんのイラスト"/>
          <p:cNvPicPr preferRelativeResize="0"/>
          <p:nvPr/>
        </p:nvPicPr>
        <p:blipFill rotWithShape="1">
          <a:blip r:embed="rId3">
            <a:alphaModFix/>
          </a:blip>
          <a:srcRect/>
          <a:stretch/>
        </p:blipFill>
        <p:spPr>
          <a:xfrm>
            <a:off x="347267" y="3745283"/>
            <a:ext cx="3148807" cy="2849671"/>
          </a:xfrm>
          <a:prstGeom prst="rect">
            <a:avLst/>
          </a:prstGeom>
          <a:noFill/>
          <a:ln>
            <a:noFill/>
          </a:ln>
        </p:spPr>
      </p:pic>
      <p:pic>
        <p:nvPicPr>
          <p:cNvPr id="503" name="Google Shape;503;p11" descr="世間話をする男性のイラスト"/>
          <p:cNvPicPr preferRelativeResize="0"/>
          <p:nvPr/>
        </p:nvPicPr>
        <p:blipFill rotWithShape="1">
          <a:blip r:embed="rId4">
            <a:alphaModFix/>
          </a:blip>
          <a:srcRect/>
          <a:stretch/>
        </p:blipFill>
        <p:spPr>
          <a:xfrm>
            <a:off x="6419883" y="1832462"/>
            <a:ext cx="5262421" cy="4762492"/>
          </a:xfrm>
          <a:prstGeom prst="rect">
            <a:avLst/>
          </a:prstGeom>
          <a:noFill/>
          <a:ln>
            <a:noFill/>
          </a:ln>
        </p:spPr>
      </p:pic>
      <p:sp>
        <p:nvSpPr>
          <p:cNvPr id="504" name="Google Shape;504;p11"/>
          <p:cNvSpPr/>
          <p:nvPr/>
        </p:nvSpPr>
        <p:spPr>
          <a:xfrm flipH="1">
            <a:off x="3668007" y="3397423"/>
            <a:ext cx="1966078" cy="2858957"/>
          </a:xfrm>
          <a:prstGeom prst="chevron">
            <a:avLst>
              <a:gd name="adj" fmla="val 66149"/>
            </a:avLst>
          </a:prstGeom>
          <a:solidFill>
            <a:srgbClr val="DE7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05" name="Google Shape;505;p11"/>
          <p:cNvPicPr preferRelativeResize="0"/>
          <p:nvPr/>
        </p:nvPicPr>
        <p:blipFill rotWithShape="1">
          <a:blip r:embed="rId5">
            <a:alphaModFix/>
          </a:blip>
          <a:srcRect/>
          <a:stretch/>
        </p:blipFill>
        <p:spPr>
          <a:xfrm>
            <a:off x="7323907" y="2483012"/>
            <a:ext cx="3454371" cy="3461392"/>
          </a:xfrm>
          <a:prstGeom prst="rect">
            <a:avLst/>
          </a:prstGeom>
          <a:noFill/>
          <a:ln>
            <a:noFill/>
          </a:ln>
        </p:spPr>
      </p:pic>
      <p:sp>
        <p:nvSpPr>
          <p:cNvPr id="506" name="Google Shape;506;p11"/>
          <p:cNvSpPr txBox="1"/>
          <p:nvPr/>
        </p:nvSpPr>
        <p:spPr>
          <a:xfrm>
            <a:off x="0" y="1088"/>
            <a:ext cx="12192000" cy="1077178"/>
          </a:xfrm>
          <a:prstGeom prst="rect">
            <a:avLst/>
          </a:prstGeom>
          <a:solidFill>
            <a:srgbClr val="B00D1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FFFFFF"/>
                </a:solidFill>
                <a:latin typeface="Arial"/>
                <a:ea typeface="Arial"/>
                <a:cs typeface="Arial"/>
                <a:sym typeface="Arial"/>
              </a:rPr>
              <a:t>5) Người trẻ tuổi sử dụng phương ngữ thường xuyên hơn người cao tuổi.</a:t>
            </a:r>
            <a:endParaRPr sz="3200" b="1"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2"/>
          <p:cNvSpPr/>
          <p:nvPr/>
        </p:nvSpPr>
        <p:spPr>
          <a:xfrm>
            <a:off x="798580" y="542886"/>
            <a:ext cx="7540669" cy="1961321"/>
          </a:xfrm>
          <a:prstGeom prst="roundRect">
            <a:avLst>
              <a:gd name="adj" fmla="val 16667"/>
            </a:avLst>
          </a:prstGeom>
          <a:solidFill>
            <a:srgbClr val="B00D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500"/>
              <a:buFont typeface="Arial"/>
              <a:buNone/>
            </a:pPr>
            <a:r>
              <a:rPr lang="ja-JP" sz="11500" b="1" i="0" u="none" strike="noStrike" cap="none">
                <a:solidFill>
                  <a:srgbClr val="FFFFFF"/>
                </a:solidFill>
                <a:latin typeface="Arial"/>
                <a:ea typeface="Arial"/>
                <a:cs typeface="Arial"/>
                <a:sym typeface="Arial"/>
              </a:rPr>
              <a:t>Giải thích</a:t>
            </a:r>
            <a:endParaRPr sz="11500" b="1" i="0" u="none" strike="noStrike" cap="none">
              <a:solidFill>
                <a:srgbClr val="FFFFFF"/>
              </a:solidFill>
              <a:latin typeface="Arial"/>
              <a:ea typeface="Arial"/>
              <a:cs typeface="Arial"/>
              <a:sym typeface="Arial"/>
            </a:endParaRPr>
          </a:p>
        </p:txBody>
      </p:sp>
      <p:pic>
        <p:nvPicPr>
          <p:cNvPr id="513" name="Google Shape;513;p12"/>
          <p:cNvPicPr preferRelativeResize="0"/>
          <p:nvPr/>
        </p:nvPicPr>
        <p:blipFill rotWithShape="1">
          <a:blip r:embed="rId3">
            <a:alphaModFix/>
          </a:blip>
          <a:srcRect/>
          <a:stretch/>
        </p:blipFill>
        <p:spPr>
          <a:xfrm>
            <a:off x="7700746" y="1839146"/>
            <a:ext cx="3692674" cy="44759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18"/>
        <p:cNvGrpSpPr/>
        <p:nvPr/>
      </p:nvGrpSpPr>
      <p:grpSpPr>
        <a:xfrm>
          <a:off x="0" y="0"/>
          <a:ext cx="0" cy="0"/>
          <a:chOff x="0" y="0"/>
          <a:chExt cx="0" cy="0"/>
        </a:xfrm>
      </p:grpSpPr>
      <p:pic>
        <p:nvPicPr>
          <p:cNvPr id="519" name="Google Shape;519;p13" descr="漫符「はてなマーク・クエスチョンマーク」"/>
          <p:cNvPicPr preferRelativeResize="0"/>
          <p:nvPr/>
        </p:nvPicPr>
        <p:blipFill rotWithShape="1">
          <a:blip r:embed="rId3">
            <a:alphaModFix/>
          </a:blip>
          <a:srcRect/>
          <a:stretch/>
        </p:blipFill>
        <p:spPr>
          <a:xfrm rot="-1223709">
            <a:off x="9863825" y="886334"/>
            <a:ext cx="1212922" cy="1669158"/>
          </a:xfrm>
          <a:prstGeom prst="rect">
            <a:avLst/>
          </a:prstGeom>
          <a:solidFill>
            <a:srgbClr val="9CC2E5"/>
          </a:solidFill>
          <a:ln>
            <a:noFill/>
          </a:ln>
        </p:spPr>
      </p:pic>
      <p:pic>
        <p:nvPicPr>
          <p:cNvPr id="523" name="Google Shape;523;p13" descr="スーツを着た男性のイラスト（疑問に思う顔）"/>
          <p:cNvPicPr preferRelativeResize="0"/>
          <p:nvPr/>
        </p:nvPicPr>
        <p:blipFill rotWithShape="1">
          <a:blip r:embed="rId4" cstate="screen">
            <a:alphaModFix/>
            <a:extLst>
              <a:ext uri="{28A0092B-C50C-407E-A947-70E740481C1C}">
                <a14:useLocalDpi xmlns:a14="http://schemas.microsoft.com/office/drawing/2010/main"/>
              </a:ext>
            </a:extLst>
          </a:blip>
          <a:srcRect r="-4920"/>
          <a:stretch/>
        </p:blipFill>
        <p:spPr>
          <a:xfrm>
            <a:off x="8255740" y="2382002"/>
            <a:ext cx="2104058" cy="2728399"/>
          </a:xfrm>
          <a:prstGeom prst="rect">
            <a:avLst/>
          </a:prstGeom>
          <a:noFill/>
          <a:ln>
            <a:noFill/>
          </a:ln>
        </p:spPr>
      </p:pic>
      <p:pic>
        <p:nvPicPr>
          <p:cNvPr id="524" name="Google Shape;524;p13" descr="お婆さんの表情のイラスト「笑った顔」"/>
          <p:cNvPicPr preferRelativeResize="0"/>
          <p:nvPr/>
        </p:nvPicPr>
        <p:blipFill rotWithShape="1">
          <a:blip r:embed="rId5">
            <a:alphaModFix/>
          </a:blip>
          <a:srcRect/>
          <a:stretch/>
        </p:blipFill>
        <p:spPr>
          <a:xfrm>
            <a:off x="4453032" y="2317452"/>
            <a:ext cx="2409825" cy="2857500"/>
          </a:xfrm>
          <a:prstGeom prst="rect">
            <a:avLst/>
          </a:prstGeom>
          <a:noFill/>
          <a:ln>
            <a:noFill/>
          </a:ln>
        </p:spPr>
      </p:pic>
      <p:sp>
        <p:nvSpPr>
          <p:cNvPr id="525" name="Google Shape;525;p13"/>
          <p:cNvSpPr/>
          <p:nvPr/>
        </p:nvSpPr>
        <p:spPr>
          <a:xfrm rot="-483551">
            <a:off x="10535478" y="3552387"/>
            <a:ext cx="410818" cy="870220"/>
          </a:xfrm>
          <a:prstGeom prst="ellipse">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26" name="Google Shape;526;p13"/>
          <p:cNvSpPr/>
          <p:nvPr/>
        </p:nvSpPr>
        <p:spPr>
          <a:xfrm>
            <a:off x="-9590" y="-38"/>
            <a:ext cx="3229032" cy="6858038"/>
          </a:xfrm>
          <a:prstGeom prst="rect">
            <a:avLst/>
          </a:prstGeom>
          <a:solidFill>
            <a:srgbClr val="B00D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lang="en-US" altLang="ja-JP" sz="4000">
              <a:solidFill>
                <a:srgbClr val="FFFFFF"/>
              </a:solidFill>
            </a:endParaRPr>
          </a:p>
          <a:p>
            <a:pPr marL="0" marR="0" lvl="0" indent="0" algn="ctr" rtl="0">
              <a:lnSpc>
                <a:spcPct val="100000"/>
              </a:lnSpc>
              <a:spcBef>
                <a:spcPts val="0"/>
              </a:spcBef>
              <a:spcAft>
                <a:spcPts val="0"/>
              </a:spcAft>
              <a:buClr>
                <a:srgbClr val="000000"/>
              </a:buClr>
              <a:buSzPts val="4000"/>
              <a:buFont typeface="Arial"/>
              <a:buNone/>
            </a:pPr>
            <a:endParaRPr lang="en-US" altLang="ja-JP" sz="4000">
              <a:solidFill>
                <a:srgbClr val="FFFFFF"/>
              </a:solidFill>
            </a:endParaRPr>
          </a:p>
          <a:p>
            <a:pPr marL="0" marR="0" lvl="0" indent="0" algn="ctr" rtl="0">
              <a:lnSpc>
                <a:spcPct val="100000"/>
              </a:lnSpc>
              <a:spcBef>
                <a:spcPts val="0"/>
              </a:spcBef>
              <a:spcAft>
                <a:spcPts val="0"/>
              </a:spcAft>
              <a:buClr>
                <a:srgbClr val="000000"/>
              </a:buClr>
              <a:buSzPts val="4000"/>
              <a:buFont typeface="Arial"/>
              <a:buNone/>
            </a:pPr>
            <a:r>
              <a:rPr lang="en-US" altLang="ja-JP" sz="4000" err="1">
                <a:solidFill>
                  <a:srgbClr val="FFFFFF"/>
                </a:solidFill>
              </a:rPr>
              <a:t>Câu</a:t>
            </a:r>
            <a:endParaRPr lang="en-US" altLang="ja-JP" sz="4000">
              <a:solidFill>
                <a:srgbClr val="FFFFFF"/>
              </a:solidFill>
            </a:endParaRPr>
          </a:p>
          <a:p>
            <a:pPr marL="0" marR="0" lvl="0" indent="0" algn="ctr" rtl="0">
              <a:lnSpc>
                <a:spcPct val="100000"/>
              </a:lnSpc>
              <a:spcBef>
                <a:spcPts val="0"/>
              </a:spcBef>
              <a:spcAft>
                <a:spcPts val="0"/>
              </a:spcAft>
              <a:buClr>
                <a:srgbClr val="000000"/>
              </a:buClr>
              <a:buSzPts val="4000"/>
              <a:buFont typeface="Arial"/>
              <a:buNone/>
            </a:pPr>
            <a:r>
              <a:rPr lang="en-US" altLang="ja-JP" sz="4000">
                <a:solidFill>
                  <a:srgbClr val="FFFFFF"/>
                </a:solidFill>
              </a:rPr>
              <a:t>"</a:t>
            </a:r>
            <a:r>
              <a:rPr lang="ja-JP" altLang="en-US" sz="4000">
                <a:solidFill>
                  <a:srgbClr val="FFFFFF"/>
                </a:solidFill>
              </a:rPr>
              <a:t>ありがとう</a:t>
            </a:r>
            <a:r>
              <a:rPr lang="en-US" altLang="ja-JP" sz="4000">
                <a:solidFill>
                  <a:srgbClr val="FFFFFF"/>
                </a:solidFill>
              </a:rPr>
              <a:t>" </a:t>
            </a:r>
            <a:r>
              <a:rPr lang="en-US" altLang="ja-JP" sz="4000" err="1">
                <a:solidFill>
                  <a:srgbClr val="FFFFFF"/>
                </a:solidFill>
              </a:rPr>
              <a:t>của</a:t>
            </a:r>
            <a:r>
              <a:rPr lang="en-US" altLang="ja-JP" sz="4000">
                <a:solidFill>
                  <a:srgbClr val="FFFFFF"/>
                </a:solidFill>
              </a:rPr>
              <a:t> </a:t>
            </a:r>
            <a:r>
              <a:rPr lang="en-US" altLang="ja-JP" sz="4000" err="1">
                <a:solidFill>
                  <a:srgbClr val="FFFFFF"/>
                </a:solidFill>
              </a:rPr>
              <a:t>các</a:t>
            </a:r>
            <a:r>
              <a:rPr lang="en-US" altLang="ja-JP" sz="4000">
                <a:solidFill>
                  <a:srgbClr val="FFFFFF"/>
                </a:solidFill>
              </a:rPr>
              <a:t> </a:t>
            </a:r>
            <a:r>
              <a:rPr lang="en-US" altLang="ja-JP" sz="4000" err="1">
                <a:solidFill>
                  <a:srgbClr val="FFFFFF"/>
                </a:solidFill>
              </a:rPr>
              <a:t>vùng</a:t>
            </a:r>
            <a:endParaRPr lang="en-US" altLang="ja-JP" sz="4000">
              <a:solidFill>
                <a:srgbClr val="FFFFFF"/>
              </a:solidFil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Arial"/>
              <a:ea typeface="Arial"/>
              <a:cs typeface="Arial"/>
              <a:sym typeface="Arial"/>
            </a:endParaRPr>
          </a:p>
        </p:txBody>
      </p:sp>
      <p:sp>
        <p:nvSpPr>
          <p:cNvPr id="527" name="Google Shape;527;p13"/>
          <p:cNvSpPr/>
          <p:nvPr/>
        </p:nvSpPr>
        <p:spPr>
          <a:xfrm>
            <a:off x="1224000" y="1980000"/>
            <a:ext cx="713678" cy="694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000000"/>
                </a:solidFill>
                <a:latin typeface="Arial"/>
                <a:ea typeface="Arial"/>
                <a:cs typeface="Arial"/>
                <a:sym typeface="Arial"/>
              </a:rPr>
              <a:t>３</a:t>
            </a:r>
            <a:endParaRPr/>
          </a:p>
        </p:txBody>
      </p:sp>
      <p:pic>
        <p:nvPicPr>
          <p:cNvPr id="528" name="Google Shape;528;p1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657885" y="727306"/>
            <a:ext cx="2353830" cy="15041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animEffect transition="in" filter="fade">
                                      <p:cBhvr>
                                        <p:cTn id="7" dur="500"/>
                                        <p:tgtEl>
                                          <p:spTgt spid="524"/>
                                        </p:tgtEl>
                                      </p:cBhvr>
                                    </p:animEffect>
                                  </p:childTnLst>
                                </p:cTn>
                              </p:par>
                              <p:par>
                                <p:cTn id="8" presetID="10" presetClass="entr" presetSubtype="0" fill="hold" nodeType="withEffect">
                                  <p:stCondLst>
                                    <p:cond delay="0"/>
                                  </p:stCondLst>
                                  <p:childTnLst>
                                    <p:set>
                                      <p:cBhvr>
                                        <p:cTn id="9" dur="1" fill="hold">
                                          <p:stCondLst>
                                            <p:cond delay="0"/>
                                          </p:stCondLst>
                                        </p:cTn>
                                        <p:tgtEl>
                                          <p:spTgt spid="528"/>
                                        </p:tgtEl>
                                        <p:attrNameLst>
                                          <p:attrName>style.visibility</p:attrName>
                                        </p:attrNameLst>
                                      </p:cBhvr>
                                      <p:to>
                                        <p:strVal val="visible"/>
                                      </p:to>
                                    </p:set>
                                    <p:animEffect transition="in" filter="fade">
                                      <p:cBhvr>
                                        <p:cTn id="10" dur="500"/>
                                        <p:tgtEl>
                                          <p:spTgt spid="528"/>
                                        </p:tgtEl>
                                      </p:cBhvr>
                                    </p:animEffect>
                                  </p:childTnLst>
                                </p:cTn>
                              </p:par>
                              <p:par>
                                <p:cTn id="11" presetID="10" presetClass="entr" presetSubtype="0" fill="hold" nodeType="withEffect">
                                  <p:stCondLst>
                                    <p:cond delay="0"/>
                                  </p:stCondLst>
                                  <p:childTnLst>
                                    <p:set>
                                      <p:cBhvr>
                                        <p:cTn id="12" dur="1" fill="hold">
                                          <p:stCondLst>
                                            <p:cond delay="0"/>
                                          </p:stCondLst>
                                        </p:cTn>
                                        <p:tgtEl>
                                          <p:spTgt spid="523"/>
                                        </p:tgtEl>
                                        <p:attrNameLst>
                                          <p:attrName>style.visibility</p:attrName>
                                        </p:attrNameLst>
                                      </p:cBhvr>
                                      <p:to>
                                        <p:strVal val="visible"/>
                                      </p:to>
                                    </p:set>
                                    <p:animEffect transition="in" filter="fade">
                                      <p:cBhvr>
                                        <p:cTn id="13" dur="500"/>
                                        <p:tgtEl>
                                          <p:spTgt spid="523"/>
                                        </p:tgtEl>
                                      </p:cBhvr>
                                    </p:animEffect>
                                  </p:childTnLst>
                                </p:cTn>
                              </p:par>
                              <p:par>
                                <p:cTn id="14" presetID="10" presetClass="entr" presetSubtype="0" fill="hold" nodeType="withEffect">
                                  <p:stCondLst>
                                    <p:cond delay="0"/>
                                  </p:stCondLst>
                                  <p:childTnLst>
                                    <p:set>
                                      <p:cBhvr>
                                        <p:cTn id="15" dur="1" fill="hold">
                                          <p:stCondLst>
                                            <p:cond delay="0"/>
                                          </p:stCondLst>
                                        </p:cTn>
                                        <p:tgtEl>
                                          <p:spTgt spid="519"/>
                                        </p:tgtEl>
                                        <p:attrNameLst>
                                          <p:attrName>style.visibility</p:attrName>
                                        </p:attrNameLst>
                                      </p:cBhvr>
                                      <p:to>
                                        <p:strVal val="visible"/>
                                      </p:to>
                                    </p:set>
                                    <p:animEffect transition="in" filter="fade">
                                      <p:cBhvr>
                                        <p:cTn id="16"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16" name="Google Shape;561;p15" descr="青の作業着を着た人のイラスト（男性）">
            <a:extLst>
              <a:ext uri="{FF2B5EF4-FFF2-40B4-BE49-F238E27FC236}">
                <a16:creationId xmlns:a16="http://schemas.microsoft.com/office/drawing/2014/main" id="{BBD5C05B-0CDE-C78F-89B8-D9F0ECAC1E3D}"/>
              </a:ext>
            </a:extLst>
          </p:cNvPr>
          <p:cNvPicPr preferRelativeResize="0"/>
          <p:nvPr/>
        </p:nvPicPr>
        <p:blipFill rotWithShape="1">
          <a:blip r:embed="rId3">
            <a:alphaModFix/>
          </a:blip>
          <a:srcRect/>
          <a:stretch/>
        </p:blipFill>
        <p:spPr>
          <a:xfrm>
            <a:off x="5645615" y="1606096"/>
            <a:ext cx="1561057" cy="4811477"/>
          </a:xfrm>
          <a:prstGeom prst="rect">
            <a:avLst/>
          </a:prstGeom>
          <a:noFill/>
          <a:ln>
            <a:noFill/>
          </a:ln>
        </p:spPr>
      </p:pic>
      <p:pic>
        <p:nvPicPr>
          <p:cNvPr id="535" name="Google Shape;535;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3594936" y="200083"/>
            <a:ext cx="3609519" cy="1406362"/>
          </a:xfrm>
          <a:prstGeom prst="rect">
            <a:avLst/>
          </a:prstGeom>
          <a:noFill/>
          <a:ln>
            <a:noFill/>
          </a:ln>
        </p:spPr>
      </p:pic>
      <p:pic>
        <p:nvPicPr>
          <p:cNvPr id="537" name="Google Shape;537;p14" descr="Gifu:&#10;きのどくな"/>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2326266" y="1604497"/>
            <a:ext cx="3041456" cy="1328691"/>
          </a:xfrm>
          <a:prstGeom prst="rect">
            <a:avLst/>
          </a:prstGeom>
          <a:noFill/>
          <a:ln>
            <a:noFill/>
          </a:ln>
        </p:spPr>
      </p:pic>
      <p:sp>
        <p:nvSpPr>
          <p:cNvPr id="538" name="Google Shape;538;p14"/>
          <p:cNvSpPr txBox="1"/>
          <p:nvPr/>
        </p:nvSpPr>
        <p:spPr>
          <a:xfrm>
            <a:off x="4080913" y="249085"/>
            <a:ext cx="2881466"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dirty="0">
                <a:solidFill>
                  <a:srgbClr val="000000"/>
                </a:solidFill>
                <a:latin typeface="Arial"/>
                <a:ea typeface="Arial"/>
                <a:cs typeface="Arial"/>
                <a:sym typeface="Arial"/>
              </a:rPr>
              <a:t>Saitama:</a:t>
            </a:r>
            <a:endParaRPr dirty="0"/>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dirty="0">
                <a:solidFill>
                  <a:srgbClr val="000000"/>
                </a:solidFill>
                <a:latin typeface="Arial"/>
                <a:ea typeface="Arial"/>
                <a:cs typeface="Arial"/>
                <a:sym typeface="Arial"/>
              </a:rPr>
              <a:t>あいがとな</a:t>
            </a:r>
            <a:endParaRPr sz="3200" b="0" i="0" u="none" strike="noStrike" cap="none" dirty="0">
              <a:solidFill>
                <a:srgbClr val="000000"/>
              </a:solidFill>
              <a:latin typeface="Arial"/>
              <a:ea typeface="Arial"/>
              <a:cs typeface="Arial"/>
              <a:sym typeface="Arial"/>
            </a:endParaRPr>
          </a:p>
        </p:txBody>
      </p:sp>
      <p:sp>
        <p:nvSpPr>
          <p:cNvPr id="539" name="Google Shape;539;p14"/>
          <p:cNvSpPr txBox="1"/>
          <p:nvPr/>
        </p:nvSpPr>
        <p:spPr>
          <a:xfrm>
            <a:off x="2173789" y="1604497"/>
            <a:ext cx="3345856"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dirty="0">
                <a:solidFill>
                  <a:srgbClr val="FFFFFF"/>
                </a:solidFill>
                <a:latin typeface="Arial"/>
                <a:ea typeface="Arial"/>
                <a:cs typeface="Arial"/>
                <a:sym typeface="Arial"/>
              </a:rPr>
              <a:t>Gifu:</a:t>
            </a:r>
            <a:endParaRPr dirty="0"/>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dirty="0">
                <a:solidFill>
                  <a:srgbClr val="FFFFFF"/>
                </a:solidFill>
                <a:latin typeface="Arial"/>
                <a:ea typeface="Arial"/>
                <a:cs typeface="Arial"/>
                <a:sym typeface="Arial"/>
              </a:rPr>
              <a:t>きのどくな</a:t>
            </a:r>
            <a:endParaRPr sz="3200" b="0" i="0" u="none" strike="noStrike" cap="none" dirty="0">
              <a:solidFill>
                <a:srgbClr val="FFFFFF"/>
              </a:solidFill>
              <a:latin typeface="Arial"/>
              <a:ea typeface="Arial"/>
              <a:cs typeface="Arial"/>
              <a:sym typeface="Arial"/>
            </a:endParaRPr>
          </a:p>
        </p:txBody>
      </p:sp>
      <p:grpSp>
        <p:nvGrpSpPr>
          <p:cNvPr id="14" name="Group 13">
            <a:extLst>
              <a:ext uri="{FF2B5EF4-FFF2-40B4-BE49-F238E27FC236}">
                <a16:creationId xmlns:a16="http://schemas.microsoft.com/office/drawing/2014/main" id="{C85E4259-D0D5-2AEC-8BBA-2E9639C5A2CA}"/>
              </a:ext>
            </a:extLst>
          </p:cNvPr>
          <p:cNvGrpSpPr/>
          <p:nvPr/>
        </p:nvGrpSpPr>
        <p:grpSpPr>
          <a:xfrm>
            <a:off x="190873" y="4240681"/>
            <a:ext cx="3226614" cy="1292393"/>
            <a:chOff x="190873" y="4240681"/>
            <a:chExt cx="3226614" cy="1292393"/>
          </a:xfrm>
        </p:grpSpPr>
        <p:pic>
          <p:nvPicPr>
            <p:cNvPr id="536" name="Google Shape;536;p1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0800000">
              <a:off x="190873" y="4240681"/>
              <a:ext cx="3226614" cy="1292393"/>
            </a:xfrm>
            <a:prstGeom prst="rect">
              <a:avLst/>
            </a:prstGeom>
            <a:noFill/>
            <a:ln>
              <a:noFill/>
            </a:ln>
          </p:spPr>
        </p:pic>
        <p:sp>
          <p:nvSpPr>
            <p:cNvPr id="540" name="Google Shape;540;p14"/>
            <p:cNvSpPr txBox="1"/>
            <p:nvPr/>
          </p:nvSpPr>
          <p:spPr>
            <a:xfrm>
              <a:off x="807194" y="4381382"/>
              <a:ext cx="2473992"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FFFFFF"/>
                  </a:solidFill>
                  <a:latin typeface="Arial"/>
                  <a:ea typeface="Arial"/>
                  <a:cs typeface="Arial"/>
                  <a:sym typeface="Arial"/>
                </a:rPr>
                <a:t>Fukuoka:</a:t>
              </a:r>
              <a:endParaRPr/>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FFFFFF"/>
                  </a:solidFill>
                  <a:latin typeface="Arial"/>
                  <a:ea typeface="Arial"/>
                  <a:cs typeface="Arial"/>
                  <a:sym typeface="Arial"/>
                </a:rPr>
                <a:t>ありがたか</a:t>
              </a:r>
              <a:endParaRPr sz="3200" b="0" i="0" u="none" strike="noStrike" cap="none">
                <a:solidFill>
                  <a:srgbClr val="FFFFFF"/>
                </a:solidFill>
                <a:latin typeface="Arial"/>
                <a:ea typeface="Arial"/>
                <a:cs typeface="Arial"/>
                <a:sym typeface="Arial"/>
              </a:endParaRPr>
            </a:p>
          </p:txBody>
        </p:sp>
      </p:grpSp>
      <p:pic>
        <p:nvPicPr>
          <p:cNvPr id="541" name="Google Shape;541;p1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791794" y="87486"/>
            <a:ext cx="2599652" cy="1390130"/>
          </a:xfrm>
          <a:prstGeom prst="rect">
            <a:avLst/>
          </a:prstGeom>
          <a:noFill/>
          <a:ln>
            <a:noFill/>
          </a:ln>
        </p:spPr>
      </p:pic>
      <p:sp>
        <p:nvSpPr>
          <p:cNvPr id="542" name="Google Shape;542;p14"/>
          <p:cNvSpPr txBox="1"/>
          <p:nvPr/>
        </p:nvSpPr>
        <p:spPr>
          <a:xfrm>
            <a:off x="8141657" y="176494"/>
            <a:ext cx="1900481"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Ibaraki:あんがと</a:t>
            </a:r>
            <a:endParaRPr sz="3200" b="0" i="0" u="none" strike="noStrike" cap="none">
              <a:solidFill>
                <a:srgbClr val="000000"/>
              </a:solidFill>
              <a:latin typeface="Arial"/>
              <a:ea typeface="Arial"/>
              <a:cs typeface="Arial"/>
              <a:sym typeface="Arial"/>
            </a:endParaRPr>
          </a:p>
        </p:txBody>
      </p:sp>
      <p:sp>
        <p:nvSpPr>
          <p:cNvPr id="543" name="Google Shape;543;p14"/>
          <p:cNvSpPr/>
          <p:nvPr/>
        </p:nvSpPr>
        <p:spPr>
          <a:xfrm>
            <a:off x="8142524" y="1585687"/>
            <a:ext cx="3334785" cy="1342115"/>
          </a:xfrm>
          <a:prstGeom prst="wedgeEllipseCallout">
            <a:avLst>
              <a:gd name="adj1" fmla="val -67973"/>
              <a:gd name="adj2" fmla="val 44759"/>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Chiba:</a:t>
            </a:r>
            <a:endParaRPr/>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あんがとう</a:t>
            </a:r>
            <a:endParaRPr/>
          </a:p>
        </p:txBody>
      </p:sp>
      <p:sp>
        <p:nvSpPr>
          <p:cNvPr id="544" name="Google Shape;544;p14"/>
          <p:cNvSpPr/>
          <p:nvPr/>
        </p:nvSpPr>
        <p:spPr>
          <a:xfrm>
            <a:off x="3770559" y="5466639"/>
            <a:ext cx="4021834" cy="1282578"/>
          </a:xfrm>
          <a:prstGeom prst="wedgeEllipseCallout">
            <a:avLst>
              <a:gd name="adj1" fmla="val 18610"/>
              <a:gd name="adj2" fmla="val -91639"/>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2800" b="0" i="0" u="none" strike="noStrike" cap="none" dirty="0">
                <a:solidFill>
                  <a:srgbClr val="FFFFFF"/>
                </a:solidFill>
                <a:latin typeface="Arial"/>
                <a:ea typeface="Arial"/>
                <a:cs typeface="Arial"/>
                <a:sym typeface="Arial"/>
              </a:rPr>
              <a:t>Aichi:</a:t>
            </a:r>
            <a:endParaRPr sz="1200" dirty="0"/>
          </a:p>
          <a:p>
            <a:pPr marL="0" marR="0" lvl="0" indent="0" algn="ctr" rtl="0">
              <a:lnSpc>
                <a:spcPct val="100000"/>
              </a:lnSpc>
              <a:spcBef>
                <a:spcPts val="0"/>
              </a:spcBef>
              <a:spcAft>
                <a:spcPts val="0"/>
              </a:spcAft>
              <a:buClr>
                <a:srgbClr val="000000"/>
              </a:buClr>
              <a:buSzPts val="3200"/>
              <a:buFont typeface="Arial"/>
              <a:buNone/>
            </a:pPr>
            <a:r>
              <a:rPr lang="ja-JP" sz="2800" b="0" i="0" u="none" strike="noStrike" cap="none" dirty="0">
                <a:solidFill>
                  <a:srgbClr val="FFFFFF"/>
                </a:solidFill>
                <a:latin typeface="Arial"/>
                <a:ea typeface="Arial"/>
                <a:cs typeface="Arial"/>
                <a:sym typeface="Arial"/>
              </a:rPr>
              <a:t>ありがとうさん</a:t>
            </a:r>
            <a:endParaRPr sz="1200" dirty="0"/>
          </a:p>
        </p:txBody>
      </p:sp>
      <p:sp>
        <p:nvSpPr>
          <p:cNvPr id="545" name="Google Shape;545;p14"/>
          <p:cNvSpPr/>
          <p:nvPr/>
        </p:nvSpPr>
        <p:spPr>
          <a:xfrm>
            <a:off x="190873" y="2786656"/>
            <a:ext cx="3291723" cy="1229791"/>
          </a:xfrm>
          <a:prstGeom prst="wedgeEllipseCallout">
            <a:avLst>
              <a:gd name="adj1" fmla="val 63856"/>
              <a:gd name="adj2" fmla="val 29562"/>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Hiroshima:</a:t>
            </a:r>
            <a:endParaRPr/>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あんがとの</a:t>
            </a:r>
            <a:endParaRPr/>
          </a:p>
        </p:txBody>
      </p:sp>
      <p:sp>
        <p:nvSpPr>
          <p:cNvPr id="546" name="Google Shape;546;p14"/>
          <p:cNvSpPr/>
          <p:nvPr/>
        </p:nvSpPr>
        <p:spPr>
          <a:xfrm>
            <a:off x="503927" y="176987"/>
            <a:ext cx="2607338" cy="1207341"/>
          </a:xfrm>
          <a:prstGeom prst="wedgeEllipseCallout">
            <a:avLst>
              <a:gd name="adj1" fmla="val 41994"/>
              <a:gd name="adj2" fmla="val 66618"/>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Osaka:</a:t>
            </a:r>
            <a:endParaRPr/>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おおきに</a:t>
            </a:r>
            <a:endParaRPr/>
          </a:p>
        </p:txBody>
      </p:sp>
      <p:sp>
        <p:nvSpPr>
          <p:cNvPr id="547" name="Google Shape;547;p14"/>
          <p:cNvSpPr/>
          <p:nvPr/>
        </p:nvSpPr>
        <p:spPr>
          <a:xfrm>
            <a:off x="8554528" y="3394200"/>
            <a:ext cx="3226613" cy="1229791"/>
          </a:xfrm>
          <a:prstGeom prst="wedgeEllipseCallout">
            <a:avLst>
              <a:gd name="adj1" fmla="val -74337"/>
              <a:gd name="adj2" fmla="val -33109"/>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Kanagawa:</a:t>
            </a:r>
            <a:endParaRPr/>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ありがとう</a:t>
            </a:r>
            <a:endParaRPr/>
          </a:p>
        </p:txBody>
      </p:sp>
      <p:sp>
        <p:nvSpPr>
          <p:cNvPr id="548" name="Google Shape;548;p14"/>
          <p:cNvSpPr/>
          <p:nvPr/>
        </p:nvSpPr>
        <p:spPr>
          <a:xfrm>
            <a:off x="8080783" y="5093701"/>
            <a:ext cx="3931267" cy="1325294"/>
          </a:xfrm>
          <a:prstGeom prst="wedgeEllipseCallout">
            <a:avLst>
              <a:gd name="adj1" fmla="val -46423"/>
              <a:gd name="adj2" fmla="val -97273"/>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Shizuoka:</a:t>
            </a:r>
            <a:endParaRPr/>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おおきんなあ</a:t>
            </a:r>
            <a:endParaRPr/>
          </a:p>
        </p:txBody>
      </p:sp>
      <p:sp>
        <p:nvSpPr>
          <p:cNvPr id="549" name="Google Shape;549;p14"/>
          <p:cNvSpPr/>
          <p:nvPr/>
        </p:nvSpPr>
        <p:spPr>
          <a:xfrm>
            <a:off x="106507" y="5596006"/>
            <a:ext cx="3041456" cy="1229791"/>
          </a:xfrm>
          <a:prstGeom prst="wedgeEllipseCallout">
            <a:avLst>
              <a:gd name="adj1" fmla="val 63856"/>
              <a:gd name="adj2" fmla="val 29562"/>
            </a:avLst>
          </a:prstGeom>
          <a:solidFill>
            <a:srgbClr val="C55A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550" name="Google Shape;550;p14"/>
          <p:cNvSpPr txBox="1"/>
          <p:nvPr/>
        </p:nvSpPr>
        <p:spPr>
          <a:xfrm>
            <a:off x="502600" y="5672000"/>
            <a:ext cx="2390886"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Okinawa:</a:t>
            </a:r>
            <a:endParaRPr/>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にふぇえ</a:t>
            </a:r>
            <a:endParaRPr sz="3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500"/>
                                        <p:tgtEl>
                                          <p:spTgt spid="549"/>
                                        </p:tgtEl>
                                      </p:cBhvr>
                                    </p:animEffect>
                                  </p:childTnLst>
                                </p:cTn>
                              </p:par>
                              <p:par>
                                <p:cTn id="8" presetID="10" presetClass="entr" presetSubtype="0" fill="hold" nodeType="withEffect">
                                  <p:stCondLst>
                                    <p:cond delay="500"/>
                                  </p:stCondLst>
                                  <p:childTnLst>
                                    <p:set>
                                      <p:cBhvr>
                                        <p:cTn id="9" dur="1" fill="hold">
                                          <p:stCondLst>
                                            <p:cond delay="0"/>
                                          </p:stCondLst>
                                        </p:cTn>
                                        <p:tgtEl>
                                          <p:spTgt spid="550"/>
                                        </p:tgtEl>
                                        <p:attrNameLst>
                                          <p:attrName>style.visibility</p:attrName>
                                        </p:attrNameLst>
                                      </p:cBhvr>
                                      <p:to>
                                        <p:strVal val="visible"/>
                                      </p:to>
                                    </p:set>
                                    <p:animEffect transition="in" filter="fade">
                                      <p:cBhvr>
                                        <p:cTn id="10" dur="500"/>
                                        <p:tgtEl>
                                          <p:spTgt spid="5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500"/>
                                  </p:stCondLst>
                                  <p:childTnLst>
                                    <p:set>
                                      <p:cBhvr>
                                        <p:cTn id="14" dur="1" fill="hold">
                                          <p:stCondLst>
                                            <p:cond delay="0"/>
                                          </p:stCondLst>
                                        </p:cTn>
                                        <p:tgtEl>
                                          <p:spTgt spid="538"/>
                                        </p:tgtEl>
                                        <p:attrNameLst>
                                          <p:attrName>style.visibility</p:attrName>
                                        </p:attrNameLst>
                                      </p:cBhvr>
                                      <p:to>
                                        <p:strVal val="visible"/>
                                      </p:to>
                                    </p:set>
                                    <p:animEffect transition="in" filter="fade">
                                      <p:cBhvr>
                                        <p:cTn id="15" dur="500"/>
                                        <p:tgtEl>
                                          <p:spTgt spid="538"/>
                                        </p:tgtEl>
                                      </p:cBhvr>
                                    </p:animEffect>
                                  </p:childTnLst>
                                </p:cTn>
                              </p:par>
                              <p:par>
                                <p:cTn id="16" presetID="10" presetClass="entr" presetSubtype="0" fill="hold" nodeType="withEffect">
                                  <p:stCondLst>
                                    <p:cond delay="500"/>
                                  </p:stCondLst>
                                  <p:childTnLst>
                                    <p:set>
                                      <p:cBhvr>
                                        <p:cTn id="17" dur="1" fill="hold">
                                          <p:stCondLst>
                                            <p:cond delay="0"/>
                                          </p:stCondLst>
                                        </p:cTn>
                                        <p:tgtEl>
                                          <p:spTgt spid="535"/>
                                        </p:tgtEl>
                                        <p:attrNameLst>
                                          <p:attrName>style.visibility</p:attrName>
                                        </p:attrNameLst>
                                      </p:cBhvr>
                                      <p:to>
                                        <p:strVal val="visible"/>
                                      </p:to>
                                    </p:set>
                                    <p:animEffect transition="in" filter="fade">
                                      <p:cBhvr>
                                        <p:cTn id="18" dur="500"/>
                                        <p:tgtEl>
                                          <p:spTgt spid="535"/>
                                        </p:tgtEl>
                                      </p:cBhvr>
                                    </p:animEffect>
                                  </p:childTnLst>
                                </p:cTn>
                              </p:par>
                              <p:par>
                                <p:cTn id="19" presetID="10" presetClass="entr" presetSubtype="0" fill="hold" nodeType="withEffect">
                                  <p:stCondLst>
                                    <p:cond delay="500"/>
                                  </p:stCondLst>
                                  <p:childTnLst>
                                    <p:set>
                                      <p:cBhvr>
                                        <p:cTn id="20" dur="1" fill="hold">
                                          <p:stCondLst>
                                            <p:cond delay="0"/>
                                          </p:stCondLst>
                                        </p:cTn>
                                        <p:tgtEl>
                                          <p:spTgt spid="539"/>
                                        </p:tgtEl>
                                        <p:attrNameLst>
                                          <p:attrName>style.visibility</p:attrName>
                                        </p:attrNameLst>
                                      </p:cBhvr>
                                      <p:to>
                                        <p:strVal val="visible"/>
                                      </p:to>
                                    </p:set>
                                    <p:animEffect transition="in" filter="fade">
                                      <p:cBhvr>
                                        <p:cTn id="21" dur="500"/>
                                        <p:tgtEl>
                                          <p:spTgt spid="539"/>
                                        </p:tgtEl>
                                      </p:cBhvr>
                                    </p:animEffect>
                                  </p:childTnLst>
                                </p:cTn>
                              </p:par>
                              <p:par>
                                <p:cTn id="22" presetID="10" presetClass="entr" presetSubtype="0" fill="hold" nodeType="withEffect">
                                  <p:stCondLst>
                                    <p:cond delay="500"/>
                                  </p:stCondLst>
                                  <p:childTnLst>
                                    <p:set>
                                      <p:cBhvr>
                                        <p:cTn id="23" dur="1" fill="hold">
                                          <p:stCondLst>
                                            <p:cond delay="0"/>
                                          </p:stCondLst>
                                        </p:cTn>
                                        <p:tgtEl>
                                          <p:spTgt spid="537"/>
                                        </p:tgtEl>
                                        <p:attrNameLst>
                                          <p:attrName>style.visibility</p:attrName>
                                        </p:attrNameLst>
                                      </p:cBhvr>
                                      <p:to>
                                        <p:strVal val="visible"/>
                                      </p:to>
                                    </p:set>
                                    <p:animEffect transition="in" filter="fade">
                                      <p:cBhvr>
                                        <p:cTn id="24" dur="500"/>
                                        <p:tgtEl>
                                          <p:spTgt spid="537"/>
                                        </p:tgtEl>
                                      </p:cBhvr>
                                    </p:animEffect>
                                  </p:childTnLst>
                                </p:cTn>
                              </p:par>
                              <p:par>
                                <p:cTn id="25" presetID="10" presetClass="entr" presetSubtype="0" fill="hold" nodeType="withEffect">
                                  <p:stCondLst>
                                    <p:cond delay="500"/>
                                  </p:stCondLst>
                                  <p:childTnLst>
                                    <p:set>
                                      <p:cBhvr>
                                        <p:cTn id="26" dur="1" fill="hold">
                                          <p:stCondLst>
                                            <p:cond delay="0"/>
                                          </p:stCondLst>
                                        </p:cTn>
                                        <p:tgtEl>
                                          <p:spTgt spid="542"/>
                                        </p:tgtEl>
                                        <p:attrNameLst>
                                          <p:attrName>style.visibility</p:attrName>
                                        </p:attrNameLst>
                                      </p:cBhvr>
                                      <p:to>
                                        <p:strVal val="visible"/>
                                      </p:to>
                                    </p:set>
                                    <p:animEffect transition="in" filter="fade">
                                      <p:cBhvr>
                                        <p:cTn id="27" dur="500"/>
                                        <p:tgtEl>
                                          <p:spTgt spid="542"/>
                                        </p:tgtEl>
                                      </p:cBhvr>
                                    </p:animEffect>
                                  </p:childTnLst>
                                </p:cTn>
                              </p:par>
                              <p:par>
                                <p:cTn id="28" presetID="10" presetClass="entr" presetSubtype="0" fill="hold" nodeType="withEffect">
                                  <p:stCondLst>
                                    <p:cond delay="500"/>
                                  </p:stCondLst>
                                  <p:childTnLst>
                                    <p:set>
                                      <p:cBhvr>
                                        <p:cTn id="29" dur="1" fill="hold">
                                          <p:stCondLst>
                                            <p:cond delay="0"/>
                                          </p:stCondLst>
                                        </p:cTn>
                                        <p:tgtEl>
                                          <p:spTgt spid="541"/>
                                        </p:tgtEl>
                                        <p:attrNameLst>
                                          <p:attrName>style.visibility</p:attrName>
                                        </p:attrNameLst>
                                      </p:cBhvr>
                                      <p:to>
                                        <p:strVal val="visible"/>
                                      </p:to>
                                    </p:set>
                                    <p:animEffect transition="in" filter="fade">
                                      <p:cBhvr>
                                        <p:cTn id="30" dur="500"/>
                                        <p:tgtEl>
                                          <p:spTgt spid="541"/>
                                        </p:tgtEl>
                                      </p:cBhvr>
                                    </p:animEffect>
                                  </p:childTnLst>
                                </p:cTn>
                              </p:par>
                              <p:par>
                                <p:cTn id="31" presetID="10" presetClass="entr" presetSubtype="0" fill="hold" nodeType="withEffect">
                                  <p:stCondLst>
                                    <p:cond delay="500"/>
                                  </p:stCondLst>
                                  <p:childTnLst>
                                    <p:set>
                                      <p:cBhvr>
                                        <p:cTn id="32" dur="1" fill="hold">
                                          <p:stCondLst>
                                            <p:cond delay="0"/>
                                          </p:stCondLst>
                                        </p:cTn>
                                        <p:tgtEl>
                                          <p:spTgt spid="543"/>
                                        </p:tgtEl>
                                        <p:attrNameLst>
                                          <p:attrName>style.visibility</p:attrName>
                                        </p:attrNameLst>
                                      </p:cBhvr>
                                      <p:to>
                                        <p:strVal val="visible"/>
                                      </p:to>
                                    </p:set>
                                    <p:animEffect transition="in" filter="fade">
                                      <p:cBhvr>
                                        <p:cTn id="33" dur="500"/>
                                        <p:tgtEl>
                                          <p:spTgt spid="543"/>
                                        </p:tgtEl>
                                      </p:cBhvr>
                                    </p:animEffect>
                                  </p:childTnLst>
                                </p:cTn>
                              </p:par>
                              <p:par>
                                <p:cTn id="34" presetID="10" presetClass="entr" presetSubtype="0" fill="hold" nodeType="withEffect">
                                  <p:stCondLst>
                                    <p:cond delay="500"/>
                                  </p:stCondLst>
                                  <p:childTnLst>
                                    <p:set>
                                      <p:cBhvr>
                                        <p:cTn id="35" dur="1" fill="hold">
                                          <p:stCondLst>
                                            <p:cond delay="0"/>
                                          </p:stCondLst>
                                        </p:cTn>
                                        <p:tgtEl>
                                          <p:spTgt spid="547"/>
                                        </p:tgtEl>
                                        <p:attrNameLst>
                                          <p:attrName>style.visibility</p:attrName>
                                        </p:attrNameLst>
                                      </p:cBhvr>
                                      <p:to>
                                        <p:strVal val="visible"/>
                                      </p:to>
                                    </p:set>
                                    <p:animEffect transition="in" filter="fade">
                                      <p:cBhvr>
                                        <p:cTn id="36" dur="500"/>
                                        <p:tgtEl>
                                          <p:spTgt spid="547"/>
                                        </p:tgtEl>
                                      </p:cBhvr>
                                    </p:animEffect>
                                  </p:childTnLst>
                                </p:cTn>
                              </p:par>
                              <p:par>
                                <p:cTn id="37" presetID="10" presetClass="entr" presetSubtype="0" fill="hold" nodeType="withEffect">
                                  <p:stCondLst>
                                    <p:cond delay="500"/>
                                  </p:stCondLst>
                                  <p:childTnLst>
                                    <p:set>
                                      <p:cBhvr>
                                        <p:cTn id="38" dur="1" fill="hold">
                                          <p:stCondLst>
                                            <p:cond delay="0"/>
                                          </p:stCondLst>
                                        </p:cTn>
                                        <p:tgtEl>
                                          <p:spTgt spid="548"/>
                                        </p:tgtEl>
                                        <p:attrNameLst>
                                          <p:attrName>style.visibility</p:attrName>
                                        </p:attrNameLst>
                                      </p:cBhvr>
                                      <p:to>
                                        <p:strVal val="visible"/>
                                      </p:to>
                                    </p:set>
                                    <p:animEffect transition="in" filter="fade">
                                      <p:cBhvr>
                                        <p:cTn id="39" dur="500"/>
                                        <p:tgtEl>
                                          <p:spTgt spid="548"/>
                                        </p:tgtEl>
                                      </p:cBhvr>
                                    </p:animEffect>
                                  </p:childTnLst>
                                </p:cTn>
                              </p:par>
                              <p:par>
                                <p:cTn id="40" presetID="10" presetClass="entr" presetSubtype="0" fill="hold" nodeType="withEffect">
                                  <p:stCondLst>
                                    <p:cond delay="500"/>
                                  </p:stCondLst>
                                  <p:childTnLst>
                                    <p:set>
                                      <p:cBhvr>
                                        <p:cTn id="41" dur="1" fill="hold">
                                          <p:stCondLst>
                                            <p:cond delay="0"/>
                                          </p:stCondLst>
                                        </p:cTn>
                                        <p:tgtEl>
                                          <p:spTgt spid="544"/>
                                        </p:tgtEl>
                                        <p:attrNameLst>
                                          <p:attrName>style.visibility</p:attrName>
                                        </p:attrNameLst>
                                      </p:cBhvr>
                                      <p:to>
                                        <p:strVal val="visible"/>
                                      </p:to>
                                    </p:set>
                                    <p:animEffect transition="in" filter="fade">
                                      <p:cBhvr>
                                        <p:cTn id="42" dur="500"/>
                                        <p:tgtEl>
                                          <p:spTgt spid="544"/>
                                        </p:tgtEl>
                                      </p:cBhvr>
                                    </p:animEffect>
                                  </p:childTnLst>
                                </p:cTn>
                              </p:par>
                              <p:par>
                                <p:cTn id="43" presetID="10" presetClass="entr" presetSubtype="0" fill="hold" nodeType="withEffect">
                                  <p:stCondLst>
                                    <p:cond delay="500"/>
                                  </p:stCondLst>
                                  <p:childTnLst>
                                    <p:set>
                                      <p:cBhvr>
                                        <p:cTn id="44" dur="1" fill="hold">
                                          <p:stCondLst>
                                            <p:cond delay="0"/>
                                          </p:stCondLst>
                                        </p:cTn>
                                        <p:tgtEl>
                                          <p:spTgt spid="545"/>
                                        </p:tgtEl>
                                        <p:attrNameLst>
                                          <p:attrName>style.visibility</p:attrName>
                                        </p:attrNameLst>
                                      </p:cBhvr>
                                      <p:to>
                                        <p:strVal val="visible"/>
                                      </p:to>
                                    </p:set>
                                    <p:animEffect transition="in" filter="fade">
                                      <p:cBhvr>
                                        <p:cTn id="45" dur="500"/>
                                        <p:tgtEl>
                                          <p:spTgt spid="545"/>
                                        </p:tgtEl>
                                      </p:cBhvr>
                                    </p:animEffect>
                                  </p:childTnLst>
                                </p:cTn>
                              </p:par>
                              <p:par>
                                <p:cTn id="46" presetID="10" presetClass="entr" presetSubtype="0" fill="hold" nodeType="withEffect">
                                  <p:stCondLst>
                                    <p:cond delay="500"/>
                                  </p:stCondLst>
                                  <p:childTnLst>
                                    <p:set>
                                      <p:cBhvr>
                                        <p:cTn id="47" dur="1" fill="hold">
                                          <p:stCondLst>
                                            <p:cond delay="0"/>
                                          </p:stCondLst>
                                        </p:cTn>
                                        <p:tgtEl>
                                          <p:spTgt spid="546"/>
                                        </p:tgtEl>
                                        <p:attrNameLst>
                                          <p:attrName>style.visibility</p:attrName>
                                        </p:attrNameLst>
                                      </p:cBhvr>
                                      <p:to>
                                        <p:strVal val="visible"/>
                                      </p:to>
                                    </p:set>
                                    <p:animEffect transition="in" filter="fade">
                                      <p:cBhvr>
                                        <p:cTn id="48" dur="500"/>
                                        <p:tgtEl>
                                          <p:spTgt spid="546"/>
                                        </p:tgtEl>
                                      </p:cBhvr>
                                    </p:animEffect>
                                  </p:childTnLst>
                                </p:cTn>
                              </p:par>
                              <p:par>
                                <p:cTn id="49" presetID="10" presetClass="entr" presetSubtype="0"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15" descr="かがんでお年寄りと話す看護師のイラスト（女性）"/>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38177" y="2523306"/>
            <a:ext cx="1840232" cy="4202641"/>
          </a:xfrm>
          <a:prstGeom prst="rect">
            <a:avLst/>
          </a:prstGeom>
          <a:noFill/>
          <a:ln>
            <a:noFill/>
          </a:ln>
        </p:spPr>
      </p:pic>
      <p:pic>
        <p:nvPicPr>
          <p:cNvPr id="557" name="Google Shape;557;p15" descr="工務店のおじさんのイラスト"/>
          <p:cNvPicPr preferRelativeResize="0"/>
          <p:nvPr/>
        </p:nvPicPr>
        <p:blipFill rotWithShape="1">
          <a:blip r:embed="rId4">
            <a:alphaModFix/>
          </a:blip>
          <a:srcRect/>
          <a:stretch/>
        </p:blipFill>
        <p:spPr>
          <a:xfrm>
            <a:off x="7490574" y="2076716"/>
            <a:ext cx="3134099" cy="4701149"/>
          </a:xfrm>
          <a:prstGeom prst="rect">
            <a:avLst/>
          </a:prstGeom>
          <a:noFill/>
          <a:ln>
            <a:noFill/>
          </a:ln>
        </p:spPr>
      </p:pic>
      <p:pic>
        <p:nvPicPr>
          <p:cNvPr id="558" name="Google Shape;558;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92973" y="686607"/>
            <a:ext cx="2705368" cy="2169637"/>
          </a:xfrm>
          <a:prstGeom prst="rect">
            <a:avLst/>
          </a:prstGeom>
          <a:noFill/>
          <a:ln>
            <a:noFill/>
          </a:ln>
        </p:spPr>
      </p:pic>
      <p:pic>
        <p:nvPicPr>
          <p:cNvPr id="559" name="Google Shape;559;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875370" y="140245"/>
            <a:ext cx="2890622" cy="2013244"/>
          </a:xfrm>
          <a:prstGeom prst="rect">
            <a:avLst/>
          </a:prstGeom>
          <a:noFill/>
          <a:ln>
            <a:noFill/>
          </a:ln>
        </p:spPr>
      </p:pic>
      <p:pic>
        <p:nvPicPr>
          <p:cNvPr id="560" name="Google Shape;560;p15" descr="かがんでお年寄りと話す看護師のイラスト（女性）"/>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210236" y="2523306"/>
            <a:ext cx="1992756" cy="4202641"/>
          </a:xfrm>
          <a:prstGeom prst="rect">
            <a:avLst/>
          </a:prstGeom>
          <a:noFill/>
          <a:ln>
            <a:noFill/>
          </a:ln>
        </p:spPr>
      </p:pic>
      <p:pic>
        <p:nvPicPr>
          <p:cNvPr id="561" name="Google Shape;561;p15" descr="青の作業着を着た人のイラスト（男性）"/>
          <p:cNvPicPr preferRelativeResize="0"/>
          <p:nvPr/>
        </p:nvPicPr>
        <p:blipFill rotWithShape="1">
          <a:blip r:embed="rId7">
            <a:alphaModFix/>
          </a:blip>
          <a:srcRect/>
          <a:stretch/>
        </p:blipFill>
        <p:spPr>
          <a:xfrm>
            <a:off x="10021342" y="1906278"/>
            <a:ext cx="1561057" cy="4811477"/>
          </a:xfrm>
          <a:prstGeom prst="rect">
            <a:avLst/>
          </a:prstGeom>
          <a:noFill/>
          <a:ln>
            <a:noFill/>
          </a:ln>
        </p:spPr>
      </p:pic>
      <p:sp>
        <p:nvSpPr>
          <p:cNvPr id="562" name="Google Shape;562;p15"/>
          <p:cNvSpPr/>
          <p:nvPr/>
        </p:nvSpPr>
        <p:spPr>
          <a:xfrm>
            <a:off x="0" y="-504"/>
            <a:ext cx="3194294" cy="6858000"/>
          </a:xfrm>
          <a:prstGeom prst="rect">
            <a:avLst/>
          </a:prstGeom>
          <a:solidFill>
            <a:srgbClr val="B00D1D"/>
          </a:solidFill>
          <a:ln>
            <a:noFill/>
          </a:ln>
        </p:spPr>
        <p:txBody>
          <a:bodyPr spcFirstLastPara="1" wrap="square" lIns="91425" tIns="45700" rIns="91425" bIns="45700" anchor="ctr" anchorCtr="0">
            <a:noAutofit/>
          </a:bodyPr>
          <a:lstStyle/>
          <a:p>
            <a:pPr lvl="0" algn="ctr">
              <a:buSzPts val="4000"/>
            </a:pPr>
            <a:endParaRPr lang="en-US" sz="4000">
              <a:solidFill>
                <a:srgbClr val="FFFFFF"/>
              </a:solidFill>
            </a:endParaRPr>
          </a:p>
          <a:p>
            <a:pPr lvl="0" algn="ctr">
              <a:buSzPts val="4000"/>
            </a:pPr>
            <a:r>
              <a:rPr lang="vi-VN" sz="4000">
                <a:solidFill>
                  <a:srgbClr val="FFFFFF"/>
                </a:solidFill>
              </a:rPr>
              <a:t>Người sử dụng phương ngữ </a:t>
            </a:r>
            <a:endParaRPr sz="4000" b="0" i="0" u="none" strike="noStrike" cap="none">
              <a:solidFill>
                <a:srgbClr val="FFFFFF"/>
              </a:solidFill>
              <a:latin typeface="Arial"/>
              <a:ea typeface="Arial"/>
              <a:cs typeface="Arial"/>
              <a:sym typeface="Arial"/>
            </a:endParaRPr>
          </a:p>
        </p:txBody>
      </p:sp>
      <p:sp>
        <p:nvSpPr>
          <p:cNvPr id="563" name="Google Shape;563;p15"/>
          <p:cNvSpPr/>
          <p:nvPr/>
        </p:nvSpPr>
        <p:spPr>
          <a:xfrm>
            <a:off x="1224000" y="1980000"/>
            <a:ext cx="695702" cy="6954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000000"/>
                </a:solidFill>
                <a:latin typeface="Arial"/>
                <a:ea typeface="Arial"/>
                <a:cs typeface="Arial"/>
                <a:sym typeface="Arial"/>
              </a:rPr>
              <a:t>４</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fade">
                                      <p:cBhvr>
                                        <p:cTn id="7" dur="500"/>
                                        <p:tgtEl>
                                          <p:spTgt spid="556"/>
                                        </p:tgtEl>
                                      </p:cBhvr>
                                    </p:animEffect>
                                  </p:childTnLst>
                                </p:cTn>
                              </p:par>
                              <p:par>
                                <p:cTn id="8" presetID="10" presetClass="entr" presetSubtype="0" fill="hold" nodeType="withEffect">
                                  <p:stCondLst>
                                    <p:cond delay="0"/>
                                  </p:stCondLst>
                                  <p:childTnLst>
                                    <p:set>
                                      <p:cBhvr>
                                        <p:cTn id="9" dur="1" fill="hold">
                                          <p:stCondLst>
                                            <p:cond delay="0"/>
                                          </p:stCondLst>
                                        </p:cTn>
                                        <p:tgtEl>
                                          <p:spTgt spid="560"/>
                                        </p:tgtEl>
                                        <p:attrNameLst>
                                          <p:attrName>style.visibility</p:attrName>
                                        </p:attrNameLst>
                                      </p:cBhvr>
                                      <p:to>
                                        <p:strVal val="visible"/>
                                      </p:to>
                                    </p:set>
                                    <p:animEffect transition="in" filter="fade">
                                      <p:cBhvr>
                                        <p:cTn id="10" dur="500"/>
                                        <p:tgtEl>
                                          <p:spTgt spid="560"/>
                                        </p:tgtEl>
                                      </p:cBhvr>
                                    </p:animEffect>
                                  </p:childTnLst>
                                </p:cTn>
                              </p:par>
                              <p:par>
                                <p:cTn id="11" presetID="10" presetClass="entr" presetSubtype="0" fill="hold" nodeType="withEffect">
                                  <p:stCondLst>
                                    <p:cond delay="0"/>
                                  </p:stCondLst>
                                  <p:childTnLst>
                                    <p:set>
                                      <p:cBhvr>
                                        <p:cTn id="12" dur="1" fill="hold">
                                          <p:stCondLst>
                                            <p:cond delay="0"/>
                                          </p:stCondLst>
                                        </p:cTn>
                                        <p:tgtEl>
                                          <p:spTgt spid="558"/>
                                        </p:tgtEl>
                                        <p:attrNameLst>
                                          <p:attrName>style.visibility</p:attrName>
                                        </p:attrNameLst>
                                      </p:cBhvr>
                                      <p:to>
                                        <p:strVal val="visible"/>
                                      </p:to>
                                    </p:set>
                                    <p:animEffect transition="in" filter="fade">
                                      <p:cBhvr>
                                        <p:cTn id="13" dur="500"/>
                                        <p:tgtEl>
                                          <p:spTgt spid="5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500"/>
                                  </p:stCondLst>
                                  <p:childTnLst>
                                    <p:set>
                                      <p:cBhvr>
                                        <p:cTn id="17" dur="1" fill="hold">
                                          <p:stCondLst>
                                            <p:cond delay="0"/>
                                          </p:stCondLst>
                                        </p:cTn>
                                        <p:tgtEl>
                                          <p:spTgt spid="557"/>
                                        </p:tgtEl>
                                        <p:attrNameLst>
                                          <p:attrName>style.visibility</p:attrName>
                                        </p:attrNameLst>
                                      </p:cBhvr>
                                      <p:to>
                                        <p:strVal val="visible"/>
                                      </p:to>
                                    </p:set>
                                    <p:animEffect transition="in" filter="fade">
                                      <p:cBhvr>
                                        <p:cTn id="18" dur="500"/>
                                        <p:tgtEl>
                                          <p:spTgt spid="557"/>
                                        </p:tgtEl>
                                      </p:cBhvr>
                                    </p:animEffect>
                                  </p:childTnLst>
                                </p:cTn>
                              </p:par>
                              <p:par>
                                <p:cTn id="19" presetID="10" presetClass="entr" presetSubtype="0" fill="hold" nodeType="withEffect">
                                  <p:stCondLst>
                                    <p:cond delay="500"/>
                                  </p:stCondLst>
                                  <p:childTnLst>
                                    <p:set>
                                      <p:cBhvr>
                                        <p:cTn id="20" dur="1" fill="hold">
                                          <p:stCondLst>
                                            <p:cond delay="0"/>
                                          </p:stCondLst>
                                        </p:cTn>
                                        <p:tgtEl>
                                          <p:spTgt spid="561"/>
                                        </p:tgtEl>
                                        <p:attrNameLst>
                                          <p:attrName>style.visibility</p:attrName>
                                        </p:attrNameLst>
                                      </p:cBhvr>
                                      <p:to>
                                        <p:strVal val="visible"/>
                                      </p:to>
                                    </p:set>
                                    <p:animEffect transition="in" filter="fade">
                                      <p:cBhvr>
                                        <p:cTn id="21" dur="500"/>
                                        <p:tgtEl>
                                          <p:spTgt spid="561"/>
                                        </p:tgtEl>
                                      </p:cBhvr>
                                    </p:animEffect>
                                  </p:childTnLst>
                                </p:cTn>
                              </p:par>
                              <p:par>
                                <p:cTn id="22" presetID="10" presetClass="entr" presetSubtype="0" fill="hold" nodeType="withEffect">
                                  <p:stCondLst>
                                    <p:cond delay="500"/>
                                  </p:stCondLst>
                                  <p:childTnLst>
                                    <p:set>
                                      <p:cBhvr>
                                        <p:cTn id="23" dur="1" fill="hold">
                                          <p:stCondLst>
                                            <p:cond delay="0"/>
                                          </p:stCondLst>
                                        </p:cTn>
                                        <p:tgtEl>
                                          <p:spTgt spid="559"/>
                                        </p:tgtEl>
                                        <p:attrNameLst>
                                          <p:attrName>style.visibility</p:attrName>
                                        </p:attrNameLst>
                                      </p:cBhvr>
                                      <p:to>
                                        <p:strVal val="visible"/>
                                      </p:to>
                                    </p:set>
                                    <p:animEffect transition="in" filter="fade">
                                      <p:cBhvr>
                                        <p:cTn id="24" dur="500"/>
                                        <p:tgtEl>
                                          <p:spTgt spid="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569" name="Google Shape;569;p16"/>
          <p:cNvGrpSpPr/>
          <p:nvPr/>
        </p:nvGrpSpPr>
        <p:grpSpPr>
          <a:xfrm>
            <a:off x="1288990" y="1"/>
            <a:ext cx="9614020" cy="6858000"/>
            <a:chOff x="1288990" y="1"/>
            <a:chExt cx="9614020" cy="6858000"/>
          </a:xfrm>
        </p:grpSpPr>
        <p:pic>
          <p:nvPicPr>
            <p:cNvPr id="570" name="Google Shape;570;p16" descr="驚く子どもたちと吹き出しのイラスト"/>
            <p:cNvPicPr preferRelativeResize="0"/>
            <p:nvPr/>
          </p:nvPicPr>
          <p:blipFill rotWithShape="1">
            <a:blip r:embed="rId3">
              <a:alphaModFix/>
            </a:blip>
            <a:srcRect/>
            <a:stretch/>
          </p:blipFill>
          <p:spPr>
            <a:xfrm>
              <a:off x="1288990" y="1"/>
              <a:ext cx="9614020" cy="6858000"/>
            </a:xfrm>
            <a:prstGeom prst="rect">
              <a:avLst/>
            </a:prstGeom>
            <a:noFill/>
            <a:ln>
              <a:noFill/>
            </a:ln>
          </p:spPr>
        </p:pic>
        <p:pic>
          <p:nvPicPr>
            <p:cNvPr id="571" name="Google Shape;571;p16" descr="日本語を勉強する外国人のイラスト"/>
            <p:cNvPicPr preferRelativeResize="0"/>
            <p:nvPr/>
          </p:nvPicPr>
          <p:blipFill rotWithShape="1">
            <a:blip r:embed="rId4">
              <a:alphaModFix/>
            </a:blip>
            <a:srcRect/>
            <a:stretch/>
          </p:blipFill>
          <p:spPr>
            <a:xfrm>
              <a:off x="4281488" y="1091786"/>
              <a:ext cx="4040709" cy="4242214"/>
            </a:xfrm>
            <a:prstGeom prst="rect">
              <a:avLst/>
            </a:prstGeom>
            <a:noFill/>
            <a:ln>
              <a:noFill/>
            </a:ln>
          </p:spPr>
        </p:pic>
        <p:pic>
          <p:nvPicPr>
            <p:cNvPr id="572" name="Google Shape;572;p16" descr="公衆Wi-Fiを見つけた人のイラスト（アジア人）"/>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5660020" y="2095018"/>
              <a:ext cx="1388962" cy="1585731"/>
            </a:xfrm>
            <a:prstGeom prst="rect">
              <a:avLst/>
            </a:prstGeom>
            <a:noFill/>
            <a:ln>
              <a:noFill/>
            </a:ln>
          </p:spPr>
        </p:pic>
        <p:sp>
          <p:nvSpPr>
            <p:cNvPr id="573" name="Google Shape;573;p16"/>
            <p:cNvSpPr/>
            <p:nvPr/>
          </p:nvSpPr>
          <p:spPr>
            <a:xfrm>
              <a:off x="5660020" y="2095018"/>
              <a:ext cx="83555" cy="320522"/>
            </a:xfrm>
            <a:prstGeom prst="rect">
              <a:avLst/>
            </a:prstGeom>
            <a:solidFill>
              <a:srgbClr val="FFF3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4" name="Google Shape;574;p16"/>
            <p:cNvSpPr/>
            <p:nvPr/>
          </p:nvSpPr>
          <p:spPr>
            <a:xfrm>
              <a:off x="5743575" y="2095018"/>
              <a:ext cx="108585" cy="190982"/>
            </a:xfrm>
            <a:prstGeom prst="rect">
              <a:avLst/>
            </a:prstGeom>
            <a:solidFill>
              <a:srgbClr val="FFF3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5" name="Google Shape;575;p16"/>
            <p:cNvSpPr/>
            <p:nvPr/>
          </p:nvSpPr>
          <p:spPr>
            <a:xfrm rot="-8721950">
              <a:off x="5704669" y="2210623"/>
              <a:ext cx="108585" cy="190982"/>
            </a:xfrm>
            <a:prstGeom prst="rect">
              <a:avLst/>
            </a:prstGeom>
            <a:solidFill>
              <a:srgbClr val="FFF3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6" name="Google Shape;576;p16"/>
            <p:cNvSpPr/>
            <p:nvPr/>
          </p:nvSpPr>
          <p:spPr>
            <a:xfrm rot="3101747">
              <a:off x="5811272" y="2106448"/>
              <a:ext cx="108585" cy="190982"/>
            </a:xfrm>
            <a:prstGeom prst="rect">
              <a:avLst/>
            </a:prstGeom>
            <a:solidFill>
              <a:srgbClr val="FFF3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7" name="Google Shape;577;p16"/>
            <p:cNvSpPr/>
            <p:nvPr/>
          </p:nvSpPr>
          <p:spPr>
            <a:xfrm rot="3693399">
              <a:off x="5963740" y="2006085"/>
              <a:ext cx="108585" cy="190982"/>
            </a:xfrm>
            <a:prstGeom prst="rect">
              <a:avLst/>
            </a:prstGeom>
            <a:solidFill>
              <a:srgbClr val="FFF3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8" name="Google Shape;578;p16"/>
            <p:cNvSpPr/>
            <p:nvPr/>
          </p:nvSpPr>
          <p:spPr>
            <a:xfrm rot="5400000">
              <a:off x="6310816" y="1776085"/>
              <a:ext cx="108585" cy="528581"/>
            </a:xfrm>
            <a:prstGeom prst="rect">
              <a:avLst/>
            </a:prstGeom>
            <a:solidFill>
              <a:srgbClr val="FFF3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9" name="Google Shape;579;p16"/>
            <p:cNvSpPr/>
            <p:nvPr/>
          </p:nvSpPr>
          <p:spPr>
            <a:xfrm rot="6949062">
              <a:off x="6766257" y="1893791"/>
              <a:ext cx="108585" cy="528581"/>
            </a:xfrm>
            <a:prstGeom prst="rect">
              <a:avLst/>
            </a:prstGeom>
            <a:solidFill>
              <a:srgbClr val="FFF3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2" name="Picture 1" descr="A map of japan with black dots and white text&#10;&#10;AI-generated content may be incorrect.">
            <a:extLst>
              <a:ext uri="{FF2B5EF4-FFF2-40B4-BE49-F238E27FC236}">
                <a16:creationId xmlns:a16="http://schemas.microsoft.com/office/drawing/2014/main" id="{77B19F86-2150-0423-B982-98B7E3049229}"/>
              </a:ext>
            </a:extLst>
          </p:cNvPr>
          <p:cNvPicPr>
            <a:picLocks noChangeAspect="1"/>
          </p:cNvPicPr>
          <p:nvPr/>
        </p:nvPicPr>
        <p:blipFill>
          <a:blip r:embed="rId3"/>
          <a:stretch>
            <a:fillRect/>
          </a:stretch>
        </p:blipFill>
        <p:spPr>
          <a:xfrm>
            <a:off x="3401962" y="28648"/>
            <a:ext cx="6764594" cy="6829352"/>
          </a:xfrm>
          <a:prstGeom prst="rect">
            <a:avLst/>
          </a:prstGeom>
        </p:spPr>
      </p:pic>
      <p:pic>
        <p:nvPicPr>
          <p:cNvPr id="586" name="Google Shape;586;p17" descr="OKサインを出す人のイラスト（女性）"/>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25448" y="1031438"/>
            <a:ext cx="2389918" cy="1410715"/>
          </a:xfrm>
          <a:prstGeom prst="rect">
            <a:avLst/>
          </a:prstGeom>
          <a:noFill/>
          <a:ln>
            <a:noFill/>
          </a:ln>
        </p:spPr>
      </p:pic>
      <p:pic>
        <p:nvPicPr>
          <p:cNvPr id="587" name="Google Shape;587;p17" descr="OKサインを出す人のイラスト（女性）"/>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07708" y="1090407"/>
            <a:ext cx="1716493" cy="1463617"/>
          </a:xfrm>
          <a:prstGeom prst="rect">
            <a:avLst/>
          </a:prstGeom>
          <a:noFill/>
          <a:ln>
            <a:noFill/>
          </a:ln>
        </p:spPr>
      </p:pic>
      <p:sp>
        <p:nvSpPr>
          <p:cNvPr id="588" name="Google Shape;588;p17"/>
          <p:cNvSpPr/>
          <p:nvPr/>
        </p:nvSpPr>
        <p:spPr>
          <a:xfrm>
            <a:off x="6964865" y="4300468"/>
            <a:ext cx="231393" cy="227513"/>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fade">
                                      <p:cBhvr>
                                        <p:cTn id="7" dur="500"/>
                                        <p:tgtEl>
                                          <p:spTgt spid="588"/>
                                        </p:tgtEl>
                                      </p:cBhvr>
                                    </p:animEffect>
                                  </p:childTnLst>
                                </p:cTn>
                              </p:par>
                              <p:par>
                                <p:cTn id="8" presetID="10" presetClass="entr" presetSubtype="0" fill="hold" nodeType="withEffect">
                                  <p:stCondLst>
                                    <p:cond delay="0"/>
                                  </p:stCondLst>
                                  <p:childTnLst>
                                    <p:set>
                                      <p:cBhvr>
                                        <p:cTn id="9" dur="1" fill="hold">
                                          <p:stCondLst>
                                            <p:cond delay="0"/>
                                          </p:stCondLst>
                                        </p:cTn>
                                        <p:tgtEl>
                                          <p:spTgt spid="587"/>
                                        </p:tgtEl>
                                        <p:attrNameLst>
                                          <p:attrName>style.visibility</p:attrName>
                                        </p:attrNameLst>
                                      </p:cBhvr>
                                      <p:to>
                                        <p:strVal val="visible"/>
                                      </p:to>
                                    </p:set>
                                    <p:animEffect transition="in" filter="fade">
                                      <p:cBhvr>
                                        <p:cTn id="10" dur="500"/>
                                        <p:tgtEl>
                                          <p:spTgt spid="587"/>
                                        </p:tgtEl>
                                      </p:cBhvr>
                                    </p:animEffect>
                                  </p:childTnLst>
                                </p:cTn>
                              </p:par>
                              <p:par>
                                <p:cTn id="11" presetID="10" presetClass="entr" presetSubtype="0" fill="hold" nodeType="withEffect">
                                  <p:stCondLst>
                                    <p:cond delay="0"/>
                                  </p:stCondLst>
                                  <p:childTnLst>
                                    <p:set>
                                      <p:cBhvr>
                                        <p:cTn id="12" dur="1" fill="hold">
                                          <p:stCondLst>
                                            <p:cond delay="0"/>
                                          </p:stCondLst>
                                        </p:cTn>
                                        <p:tgtEl>
                                          <p:spTgt spid="586"/>
                                        </p:tgtEl>
                                        <p:attrNameLst>
                                          <p:attrName>style.visibility</p:attrName>
                                        </p:attrNameLst>
                                      </p:cBhvr>
                                      <p:to>
                                        <p:strVal val="visible"/>
                                      </p:to>
                                    </p:set>
                                    <p:animEffect transition="in" filter="fade">
                                      <p:cBhvr>
                                        <p:cTn id="13" dur="500"/>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2" name="Picture 1" descr="A map of japan with black dots and white text&#10;&#10;AI-generated content may be incorrect.">
            <a:extLst>
              <a:ext uri="{FF2B5EF4-FFF2-40B4-BE49-F238E27FC236}">
                <a16:creationId xmlns:a16="http://schemas.microsoft.com/office/drawing/2014/main" id="{D9E14E91-B3E6-4B3B-FECD-2940D1AA3C8D}"/>
              </a:ext>
            </a:extLst>
          </p:cNvPr>
          <p:cNvPicPr>
            <a:picLocks noChangeAspect="1"/>
          </p:cNvPicPr>
          <p:nvPr/>
        </p:nvPicPr>
        <p:blipFill>
          <a:blip r:embed="rId3"/>
          <a:stretch>
            <a:fillRect/>
          </a:stretch>
        </p:blipFill>
        <p:spPr>
          <a:xfrm>
            <a:off x="3290542" y="14324"/>
            <a:ext cx="6764594" cy="6829352"/>
          </a:xfrm>
          <a:prstGeom prst="rect">
            <a:avLst/>
          </a:prstGeom>
        </p:spPr>
      </p:pic>
      <p:sp>
        <p:nvSpPr>
          <p:cNvPr id="602" name="Google Shape;602;p18"/>
          <p:cNvSpPr/>
          <p:nvPr/>
        </p:nvSpPr>
        <p:spPr>
          <a:xfrm rot="-7161583">
            <a:off x="5139179" y="3810406"/>
            <a:ext cx="1612954" cy="1657808"/>
          </a:xfrm>
          <a:prstGeom prst="ellipse">
            <a:avLst/>
          </a:prstGeom>
          <a:noFill/>
          <a:ln w="76200" cap="flat" cmpd="sng">
            <a:solidFill>
              <a:srgbClr val="7C95C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03" name="Google Shape;603;p18"/>
          <p:cNvCxnSpPr>
            <a:cxnSpLocks/>
            <a:endCxn id="602" idx="6"/>
          </p:cNvCxnSpPr>
          <p:nvPr/>
        </p:nvCxnSpPr>
        <p:spPr>
          <a:xfrm>
            <a:off x="4357396" y="1726163"/>
            <a:ext cx="1192852" cy="2210255"/>
          </a:xfrm>
          <a:prstGeom prst="straightConnector1">
            <a:avLst/>
          </a:prstGeom>
          <a:noFill/>
          <a:ln w="76200" cap="flat" cmpd="sng">
            <a:solidFill>
              <a:srgbClr val="7C95C2"/>
            </a:solidFill>
            <a:prstDash val="solid"/>
            <a:miter lim="800000"/>
            <a:headEnd type="none" w="sm" len="sm"/>
            <a:tailEnd type="none" w="sm" len="sm"/>
          </a:ln>
        </p:spPr>
      </p:cxnSp>
      <p:sp>
        <p:nvSpPr>
          <p:cNvPr id="604" name="Google Shape;604;p18"/>
          <p:cNvSpPr/>
          <p:nvPr/>
        </p:nvSpPr>
        <p:spPr>
          <a:xfrm>
            <a:off x="719012" y="406784"/>
            <a:ext cx="4572000" cy="1543800"/>
          </a:xfrm>
          <a:prstGeom prst="roundRect">
            <a:avLst>
              <a:gd name="adj" fmla="val 16667"/>
            </a:avLst>
          </a:prstGeom>
          <a:solidFill>
            <a:srgbClr val="7C95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ja-JP" sz="6600" b="1" i="0" u="none" strike="noStrike" cap="none">
                <a:solidFill>
                  <a:srgbClr val="000000"/>
                </a:solidFill>
                <a:latin typeface="Arial"/>
                <a:ea typeface="Arial"/>
                <a:cs typeface="Arial"/>
                <a:sym typeface="Arial"/>
              </a:rPr>
              <a:t>かんさい</a:t>
            </a:r>
            <a:endParaRPr sz="6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rgbClr val="000000"/>
                </a:solidFill>
                <a:latin typeface="Arial"/>
                <a:ea typeface="Arial"/>
                <a:cs typeface="Arial"/>
                <a:sym typeface="Arial"/>
              </a:rPr>
              <a:t>(Kansai)</a:t>
            </a:r>
            <a:endParaRPr/>
          </a:p>
        </p:txBody>
      </p:sp>
      <p:pic>
        <p:nvPicPr>
          <p:cNvPr id="605" name="Google Shape;605;p18" descr="男の子の顔アイコン 9"/>
          <p:cNvPicPr preferRelativeResize="0"/>
          <p:nvPr/>
        </p:nvPicPr>
        <p:blipFill rotWithShape="1">
          <a:blip r:embed="rId4">
            <a:alphaModFix/>
          </a:blip>
          <a:srcRect/>
          <a:stretch/>
        </p:blipFill>
        <p:spPr>
          <a:xfrm>
            <a:off x="8835123" y="3661688"/>
            <a:ext cx="1048496" cy="1048497"/>
          </a:xfrm>
          <a:prstGeom prst="rect">
            <a:avLst/>
          </a:prstGeom>
          <a:noFill/>
          <a:ln>
            <a:noFill/>
          </a:ln>
        </p:spPr>
      </p:pic>
      <p:sp>
        <p:nvSpPr>
          <p:cNvPr id="606" name="Google Shape;606;p18"/>
          <p:cNvSpPr/>
          <p:nvPr/>
        </p:nvSpPr>
        <p:spPr>
          <a:xfrm>
            <a:off x="9805911" y="3116724"/>
            <a:ext cx="2235693" cy="739004"/>
          </a:xfrm>
          <a:prstGeom prst="wedgeEllipseCallout">
            <a:avLst>
              <a:gd name="adj1" fmla="val -50274"/>
              <a:gd name="adj2" fmla="val 70104"/>
            </a:avLst>
          </a:prstGeom>
          <a:solidFill>
            <a:srgbClr val="8DA9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0" i="0" u="none" strike="noStrike" cap="none" dirty="0">
                <a:solidFill>
                  <a:srgbClr val="000000"/>
                </a:solidFill>
                <a:latin typeface="Arial"/>
                <a:ea typeface="Arial"/>
                <a:cs typeface="Arial"/>
                <a:sym typeface="Arial"/>
              </a:rPr>
              <a:t>おおきに</a:t>
            </a:r>
            <a:endParaRPr dirty="0"/>
          </a:p>
        </p:txBody>
      </p:sp>
      <p:pic>
        <p:nvPicPr>
          <p:cNvPr id="607" name="Google Shape;607;p18" descr="男性の顔アイコン 2"/>
          <p:cNvPicPr preferRelativeResize="0"/>
          <p:nvPr/>
        </p:nvPicPr>
        <p:blipFill rotWithShape="1">
          <a:blip r:embed="rId5">
            <a:alphaModFix/>
          </a:blip>
          <a:srcRect/>
          <a:stretch/>
        </p:blipFill>
        <p:spPr>
          <a:xfrm>
            <a:off x="1667257" y="4907417"/>
            <a:ext cx="1085052" cy="1085053"/>
          </a:xfrm>
          <a:prstGeom prst="rect">
            <a:avLst/>
          </a:prstGeom>
          <a:noFill/>
          <a:ln>
            <a:noFill/>
          </a:ln>
        </p:spPr>
      </p:pic>
      <p:pic>
        <p:nvPicPr>
          <p:cNvPr id="608" name="Google Shape;608;p18" descr="女性会社員の顔のアイコン3"/>
          <p:cNvPicPr preferRelativeResize="0"/>
          <p:nvPr/>
        </p:nvPicPr>
        <p:blipFill rotWithShape="1">
          <a:blip r:embed="rId6">
            <a:alphaModFix/>
          </a:blip>
          <a:srcRect/>
          <a:stretch/>
        </p:blipFill>
        <p:spPr>
          <a:xfrm>
            <a:off x="9804476" y="831302"/>
            <a:ext cx="1119281" cy="1119282"/>
          </a:xfrm>
          <a:prstGeom prst="rect">
            <a:avLst/>
          </a:prstGeom>
          <a:noFill/>
          <a:ln>
            <a:noFill/>
          </a:ln>
        </p:spPr>
      </p:pic>
      <p:pic>
        <p:nvPicPr>
          <p:cNvPr id="609" name="Google Shape;609;p18" descr="ソース画像を表示"/>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1359889">
            <a:off x="10882499" y="216313"/>
            <a:ext cx="563587" cy="865225"/>
          </a:xfrm>
          <a:prstGeom prst="rect">
            <a:avLst/>
          </a:prstGeom>
          <a:noFill/>
          <a:ln>
            <a:noFill/>
          </a:ln>
        </p:spPr>
      </p:pic>
      <p:pic>
        <p:nvPicPr>
          <p:cNvPr id="610" name="Google Shape;610;p18" descr="ソース画像を表示"/>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2016111">
            <a:off x="990965" y="4474805"/>
            <a:ext cx="563587" cy="865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Effect transition="in" filter="fade">
                                      <p:cBhvr>
                                        <p:cTn id="7" dur="500"/>
                                        <p:tgtEl>
                                          <p:spTgt spid="605"/>
                                        </p:tgtEl>
                                      </p:cBhvr>
                                    </p:animEffect>
                                  </p:childTnLst>
                                </p:cTn>
                              </p:par>
                              <p:par>
                                <p:cTn id="8" presetID="10" presetClass="entr" presetSubtype="0" fill="hold" nodeType="withEffect">
                                  <p:stCondLst>
                                    <p:cond delay="0"/>
                                  </p:stCondLst>
                                  <p:childTnLst>
                                    <p:set>
                                      <p:cBhvr>
                                        <p:cTn id="9" dur="1" fill="hold">
                                          <p:stCondLst>
                                            <p:cond delay="0"/>
                                          </p:stCondLst>
                                        </p:cTn>
                                        <p:tgtEl>
                                          <p:spTgt spid="606"/>
                                        </p:tgtEl>
                                        <p:attrNameLst>
                                          <p:attrName>style.visibility</p:attrName>
                                        </p:attrNameLst>
                                      </p:cBhvr>
                                      <p:to>
                                        <p:strVal val="visible"/>
                                      </p:to>
                                    </p:set>
                                    <p:animEffect transition="in" filter="fade">
                                      <p:cBhvr>
                                        <p:cTn id="10" dur="500"/>
                                        <p:tgtEl>
                                          <p:spTgt spid="606"/>
                                        </p:tgtEl>
                                      </p:cBhvr>
                                    </p:animEffect>
                                  </p:childTnLst>
                                </p:cTn>
                              </p:par>
                              <p:par>
                                <p:cTn id="11" presetID="10" presetClass="entr" presetSubtype="0" fill="hold" nodeType="withEffect">
                                  <p:stCondLst>
                                    <p:cond delay="0"/>
                                  </p:stCondLst>
                                  <p:childTnLst>
                                    <p:set>
                                      <p:cBhvr>
                                        <p:cTn id="12" dur="1" fill="hold">
                                          <p:stCondLst>
                                            <p:cond delay="0"/>
                                          </p:stCondLst>
                                        </p:cTn>
                                        <p:tgtEl>
                                          <p:spTgt spid="608"/>
                                        </p:tgtEl>
                                        <p:attrNameLst>
                                          <p:attrName>style.visibility</p:attrName>
                                        </p:attrNameLst>
                                      </p:cBhvr>
                                      <p:to>
                                        <p:strVal val="visible"/>
                                      </p:to>
                                    </p:set>
                                    <p:animEffect transition="in" filter="fade">
                                      <p:cBhvr>
                                        <p:cTn id="13" dur="500"/>
                                        <p:tgtEl>
                                          <p:spTgt spid="608"/>
                                        </p:tgtEl>
                                      </p:cBhvr>
                                    </p:animEffect>
                                  </p:childTnLst>
                                </p:cTn>
                              </p:par>
                              <p:par>
                                <p:cTn id="14" presetID="10" presetClass="entr" presetSubtype="0" fill="hold" nodeType="withEffect">
                                  <p:stCondLst>
                                    <p:cond delay="0"/>
                                  </p:stCondLst>
                                  <p:childTnLst>
                                    <p:set>
                                      <p:cBhvr>
                                        <p:cTn id="15" dur="1" fill="hold">
                                          <p:stCondLst>
                                            <p:cond delay="0"/>
                                          </p:stCondLst>
                                        </p:cTn>
                                        <p:tgtEl>
                                          <p:spTgt spid="607"/>
                                        </p:tgtEl>
                                        <p:attrNameLst>
                                          <p:attrName>style.visibility</p:attrName>
                                        </p:attrNameLst>
                                      </p:cBhvr>
                                      <p:to>
                                        <p:strVal val="visible"/>
                                      </p:to>
                                    </p:set>
                                    <p:animEffect transition="in" filter="fade">
                                      <p:cBhvr>
                                        <p:cTn id="16" dur="500"/>
                                        <p:tgtEl>
                                          <p:spTgt spid="607"/>
                                        </p:tgtEl>
                                      </p:cBhvr>
                                    </p:animEffect>
                                  </p:childTnLst>
                                </p:cTn>
                              </p:par>
                              <p:par>
                                <p:cTn id="17" presetID="10" presetClass="entr" presetSubtype="0" fill="hold" nodeType="withEffect">
                                  <p:stCondLst>
                                    <p:cond delay="0"/>
                                  </p:stCondLst>
                                  <p:childTnLst>
                                    <p:set>
                                      <p:cBhvr>
                                        <p:cTn id="18" dur="1" fill="hold">
                                          <p:stCondLst>
                                            <p:cond delay="0"/>
                                          </p:stCondLst>
                                        </p:cTn>
                                        <p:tgtEl>
                                          <p:spTgt spid="610"/>
                                        </p:tgtEl>
                                        <p:attrNameLst>
                                          <p:attrName>style.visibility</p:attrName>
                                        </p:attrNameLst>
                                      </p:cBhvr>
                                      <p:to>
                                        <p:strVal val="visible"/>
                                      </p:to>
                                    </p:set>
                                    <p:animEffect transition="in" filter="fade">
                                      <p:cBhvr>
                                        <p:cTn id="19" dur="500"/>
                                        <p:tgtEl>
                                          <p:spTgt spid="610"/>
                                        </p:tgtEl>
                                      </p:cBhvr>
                                    </p:animEffect>
                                  </p:childTnLst>
                                </p:cTn>
                              </p:par>
                              <p:par>
                                <p:cTn id="20" presetID="10" presetClass="entr" presetSubtype="0" fill="hold" nodeType="withEffect">
                                  <p:stCondLst>
                                    <p:cond delay="0"/>
                                  </p:stCondLst>
                                  <p:childTnLst>
                                    <p:set>
                                      <p:cBhvr>
                                        <p:cTn id="21" dur="1" fill="hold">
                                          <p:stCondLst>
                                            <p:cond delay="0"/>
                                          </p:stCondLst>
                                        </p:cTn>
                                        <p:tgtEl>
                                          <p:spTgt spid="609"/>
                                        </p:tgtEl>
                                        <p:attrNameLst>
                                          <p:attrName>style.visibility</p:attrName>
                                        </p:attrNameLst>
                                      </p:cBhvr>
                                      <p:to>
                                        <p:strVal val="visible"/>
                                      </p:to>
                                    </p:set>
                                    <p:animEffect transition="in" filter="fade">
                                      <p:cBhvr>
                                        <p:cTn id="22" dur="5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19" descr="五感のイラスト（聴覚・男性）"/>
          <p:cNvPicPr preferRelativeResize="0"/>
          <p:nvPr/>
        </p:nvPicPr>
        <p:blipFill rotWithShape="1">
          <a:blip r:embed="rId3">
            <a:alphaModFix/>
          </a:blip>
          <a:srcRect/>
          <a:stretch/>
        </p:blipFill>
        <p:spPr>
          <a:xfrm>
            <a:off x="7535782" y="2144998"/>
            <a:ext cx="3928508" cy="4381532"/>
          </a:xfrm>
          <a:prstGeom prst="rect">
            <a:avLst/>
          </a:prstGeom>
          <a:noFill/>
          <a:ln>
            <a:noFill/>
          </a:ln>
        </p:spPr>
      </p:pic>
      <p:pic>
        <p:nvPicPr>
          <p:cNvPr id="617" name="Google Shape;617;p19" descr="考え事をしている人たちのイラスト（男性看護師）"/>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flipH="1">
            <a:off x="4098680" y="16833"/>
            <a:ext cx="3348933" cy="4884371"/>
          </a:xfrm>
          <a:prstGeom prst="rect">
            <a:avLst/>
          </a:prstGeom>
          <a:noFill/>
          <a:ln>
            <a:noFill/>
          </a:ln>
        </p:spPr>
      </p:pic>
      <p:sp>
        <p:nvSpPr>
          <p:cNvPr id="618" name="Google Shape;618;p19"/>
          <p:cNvSpPr/>
          <p:nvPr/>
        </p:nvSpPr>
        <p:spPr>
          <a:xfrm>
            <a:off x="0" y="0"/>
            <a:ext cx="3233854" cy="6858000"/>
          </a:xfrm>
          <a:prstGeom prst="rect">
            <a:avLst/>
          </a:prstGeom>
          <a:solidFill>
            <a:srgbClr val="B00D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FFFFFF"/>
                </a:solidFill>
                <a:latin typeface="Arial"/>
                <a:ea typeface="Arial"/>
                <a:cs typeface="Arial"/>
                <a:sym typeface="Arial"/>
              </a:rPr>
              <a:t>Xin hãy lắng nghe</a:t>
            </a:r>
            <a:endParaRPr sz="4000" b="0" i="0" u="none" strike="noStrike" cap="none">
              <a:solidFill>
                <a:srgbClr val="FFFFFF"/>
              </a:solidFill>
              <a:latin typeface="Arial"/>
              <a:ea typeface="Arial"/>
              <a:cs typeface="Arial"/>
              <a:sym typeface="Arial"/>
            </a:endParaRPr>
          </a:p>
        </p:txBody>
      </p:sp>
      <p:sp>
        <p:nvSpPr>
          <p:cNvPr id="619" name="Google Shape;619;p19"/>
          <p:cNvSpPr/>
          <p:nvPr/>
        </p:nvSpPr>
        <p:spPr>
          <a:xfrm>
            <a:off x="1224000" y="1980000"/>
            <a:ext cx="705030" cy="7033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000000"/>
                </a:solidFill>
                <a:latin typeface="Arial"/>
                <a:ea typeface="Arial"/>
                <a:cs typeface="Arial"/>
                <a:sym typeface="Arial"/>
              </a:rPr>
              <a:t>５</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
          <p:cNvSpPr txBox="1"/>
          <p:nvPr/>
        </p:nvSpPr>
        <p:spPr>
          <a:xfrm>
            <a:off x="3222702" y="554861"/>
            <a:ext cx="8969298" cy="5632271"/>
          </a:xfrm>
          <a:prstGeom prst="rect">
            <a:avLst/>
          </a:prstGeom>
          <a:noFill/>
          <a:ln>
            <a:noFill/>
          </a:ln>
        </p:spPr>
        <p:txBody>
          <a:bodyPr spcFirstLastPara="1" wrap="square" lIns="91425" tIns="45700" rIns="91425" bIns="45700" anchor="t" anchorCtr="0">
            <a:spAutoFit/>
          </a:bodyPr>
          <a:lstStyle/>
          <a:p>
            <a:pPr lvl="0">
              <a:buSzPts val="4000"/>
            </a:pPr>
            <a:r>
              <a:rPr lang="ja-JP" sz="4000" b="1" i="0" u="none" strike="noStrike" cap="none">
                <a:solidFill>
                  <a:srgbClr val="000000"/>
                </a:solidFill>
                <a:latin typeface="Arial"/>
                <a:ea typeface="Arial"/>
                <a:cs typeface="Arial"/>
                <a:sym typeface="Arial"/>
              </a:rPr>
              <a:t>１．</a:t>
            </a:r>
            <a:r>
              <a:rPr lang="en-US" altLang="ja-JP" sz="4000" b="1" err="1"/>
              <a:t>Mục</a:t>
            </a:r>
            <a:r>
              <a:rPr lang="en-US" altLang="ja-JP" sz="4000" b="1"/>
              <a:t> </a:t>
            </a:r>
            <a:r>
              <a:rPr lang="en-US" altLang="ja-JP" sz="4000" b="1" err="1"/>
              <a:t>tiêu</a:t>
            </a:r>
            <a:r>
              <a:rPr lang="en-US" altLang="ja-JP" sz="4000" b="1"/>
              <a:t> </a:t>
            </a:r>
            <a:r>
              <a:rPr lang="en-US" altLang="ja-JP" sz="4000" b="1" err="1"/>
              <a:t>của</a:t>
            </a:r>
            <a:r>
              <a:rPr lang="en-US" altLang="ja-JP" sz="4000" b="1"/>
              <a:t> </a:t>
            </a:r>
            <a:r>
              <a:rPr lang="en-US" altLang="ja-JP" sz="4000" b="1" err="1"/>
              <a:t>hôm</a:t>
            </a:r>
            <a:r>
              <a:rPr lang="en-US" altLang="ja-JP" sz="4000" b="1"/>
              <a:t> nay</a:t>
            </a:r>
            <a:endParaRPr/>
          </a:p>
          <a:p>
            <a:pPr lvl="0">
              <a:buSzPts val="4000"/>
            </a:pPr>
            <a:r>
              <a:rPr lang="ja-JP" sz="4000" b="1" i="0" u="none" strike="noStrike" cap="none">
                <a:solidFill>
                  <a:srgbClr val="000000"/>
                </a:solidFill>
                <a:latin typeface="Arial"/>
                <a:ea typeface="Arial"/>
                <a:cs typeface="Arial"/>
                <a:sym typeface="Arial"/>
              </a:rPr>
              <a:t>２．</a:t>
            </a:r>
            <a:r>
              <a:rPr lang="vi-VN" altLang="ja-JP" sz="4000" b="1"/>
              <a:t>Đố vui về phương ngữ </a:t>
            </a:r>
            <a:endParaRPr lang="en-US" altLang="ja-JP" sz="4000" b="1"/>
          </a:p>
          <a:p>
            <a:pPr lvl="0">
              <a:buSzPts val="4000"/>
            </a:pPr>
            <a:r>
              <a:rPr lang="ja-JP" sz="4000" b="1" i="0" u="none" strike="noStrike" cap="none">
                <a:solidFill>
                  <a:srgbClr val="000000"/>
                </a:solidFill>
                <a:latin typeface="Arial"/>
                <a:ea typeface="Arial"/>
                <a:cs typeface="Arial"/>
                <a:sym typeface="Arial"/>
              </a:rPr>
              <a:t>３．</a:t>
            </a:r>
            <a:r>
              <a:rPr lang="en-US" altLang="ja-JP" sz="4000" b="1" err="1"/>
              <a:t>Câu</a:t>
            </a:r>
            <a:r>
              <a:rPr lang="en-US" altLang="ja-JP" sz="4000" b="1"/>
              <a:t> "</a:t>
            </a:r>
            <a:r>
              <a:rPr lang="ja-JP" altLang="en-US" sz="4000" b="1"/>
              <a:t>ありがとう</a:t>
            </a:r>
            <a:r>
              <a:rPr lang="en-US" altLang="ja-JP" sz="4000" b="1"/>
              <a:t>" </a:t>
            </a:r>
            <a:r>
              <a:rPr lang="en-US" altLang="ja-JP" sz="4000" b="1" err="1"/>
              <a:t>của</a:t>
            </a:r>
            <a:r>
              <a:rPr lang="en-US" altLang="ja-JP" sz="4000" b="1"/>
              <a:t> </a:t>
            </a:r>
            <a:r>
              <a:rPr lang="en-US" altLang="ja-JP" sz="4000" b="1" err="1"/>
              <a:t>các</a:t>
            </a:r>
            <a:r>
              <a:rPr lang="en-US" altLang="ja-JP" sz="4000" b="1"/>
              <a:t> </a:t>
            </a:r>
            <a:r>
              <a:rPr lang="en-US" altLang="ja-JP" sz="4000" b="1" err="1"/>
              <a:t>vùng</a:t>
            </a:r>
            <a:endParaRPr sz="4000" b="1" i="0" u="none" strike="noStrike" cap="none">
              <a:solidFill>
                <a:srgbClr val="000000"/>
              </a:solidFill>
              <a:latin typeface="Arial"/>
              <a:ea typeface="Arial"/>
              <a:cs typeface="Arial"/>
              <a:sym typeface="Arial"/>
            </a:endParaRPr>
          </a:p>
          <a:p>
            <a:pPr lvl="0">
              <a:buSzPts val="4000"/>
            </a:pPr>
            <a:r>
              <a:rPr lang="ja-JP" sz="4000" b="1" i="0" u="none" strike="noStrike" cap="none">
                <a:solidFill>
                  <a:srgbClr val="000000"/>
                </a:solidFill>
                <a:latin typeface="Arial"/>
                <a:ea typeface="Arial"/>
                <a:cs typeface="Arial"/>
                <a:sym typeface="Arial"/>
              </a:rPr>
              <a:t>４．</a:t>
            </a:r>
            <a:r>
              <a:rPr lang="vi-VN" altLang="ja-JP" sz="4000" b="1"/>
              <a:t>Người sử dụng phương ngữ </a:t>
            </a:r>
            <a:endParaRPr lang="en-US" altLang="ja-JP" sz="4000" b="1"/>
          </a:p>
          <a:p>
            <a:pPr lvl="0">
              <a:buSzPts val="4000"/>
            </a:pPr>
            <a:r>
              <a:rPr lang="ja-JP" sz="4000" b="1" i="0" u="none" strike="noStrike" cap="none">
                <a:solidFill>
                  <a:srgbClr val="000000"/>
                </a:solidFill>
                <a:latin typeface="Arial"/>
                <a:ea typeface="Arial"/>
                <a:cs typeface="Arial"/>
                <a:sym typeface="Arial"/>
              </a:rPr>
              <a:t>５．</a:t>
            </a:r>
            <a:r>
              <a:rPr lang="vi-VN" altLang="ja-JP" sz="4000" b="1"/>
              <a:t>Thử nghe phương ngữ</a:t>
            </a:r>
            <a:endParaRPr sz="4000" b="1" i="0" u="none" strike="noStrike" cap="none">
              <a:solidFill>
                <a:srgbClr val="000000"/>
              </a:solidFill>
              <a:latin typeface="Arial"/>
              <a:ea typeface="Arial"/>
              <a:cs typeface="Arial"/>
              <a:sym typeface="Arial"/>
            </a:endParaRPr>
          </a:p>
          <a:p>
            <a:pPr lvl="0">
              <a:buSzPts val="4000"/>
            </a:pPr>
            <a:r>
              <a:rPr lang="ja-JP" sz="4000" b="1" i="0" u="none" strike="noStrike" cap="none">
                <a:solidFill>
                  <a:srgbClr val="000000"/>
                </a:solidFill>
                <a:latin typeface="Arial"/>
                <a:ea typeface="Arial"/>
                <a:cs typeface="Arial"/>
                <a:sym typeface="Arial"/>
              </a:rPr>
              <a:t>６．</a:t>
            </a:r>
            <a:r>
              <a:rPr lang="vi-VN" altLang="ja-JP" sz="4000" b="1"/>
              <a:t>Khi không hiểu phương ngữ</a:t>
            </a:r>
            <a:endParaRPr lang="en-US" altLang="ja-JP" sz="4000" b="1"/>
          </a:p>
          <a:p>
            <a:pPr lvl="0">
              <a:buSzPts val="4000"/>
            </a:pPr>
            <a:r>
              <a:rPr lang="ja-JP" sz="4000" b="1" i="0" u="none" strike="noStrike" cap="none">
                <a:solidFill>
                  <a:srgbClr val="000000"/>
                </a:solidFill>
                <a:latin typeface="Arial"/>
                <a:ea typeface="Arial"/>
                <a:cs typeface="Arial"/>
                <a:sym typeface="Arial"/>
              </a:rPr>
              <a:t>７．</a:t>
            </a:r>
            <a:r>
              <a:rPr lang="en-US" altLang="ja-JP" sz="4000" b="1" err="1"/>
              <a:t>Luyện</a:t>
            </a:r>
            <a:r>
              <a:rPr lang="en-US" altLang="ja-JP" sz="4000" b="1"/>
              <a:t> </a:t>
            </a:r>
            <a:r>
              <a:rPr lang="en-US" altLang="ja-JP" sz="4000" b="1" err="1"/>
              <a:t>tập</a:t>
            </a:r>
            <a:r>
              <a:rPr lang="en-US" altLang="ja-JP" sz="4000" b="1"/>
              <a:t> </a:t>
            </a:r>
            <a:r>
              <a:rPr lang="en-US" altLang="ja-JP" sz="4000" b="1" err="1"/>
              <a:t>hội</a:t>
            </a:r>
            <a:r>
              <a:rPr lang="en-US" altLang="ja-JP" sz="4000" b="1"/>
              <a:t> </a:t>
            </a:r>
            <a:r>
              <a:rPr lang="en-US" altLang="ja-JP" sz="4000" b="1" err="1"/>
              <a:t>thoại</a:t>
            </a:r>
            <a:r>
              <a:rPr lang="en-US" altLang="ja-JP" sz="4000" b="1"/>
              <a:t> </a:t>
            </a:r>
          </a:p>
          <a:p>
            <a:pPr lvl="0">
              <a:buSzPts val="4000"/>
            </a:pPr>
            <a:r>
              <a:rPr lang="ja-JP" sz="4000" b="1" i="0" u="none" strike="noStrike" cap="none">
                <a:solidFill>
                  <a:srgbClr val="000000"/>
                </a:solidFill>
                <a:latin typeface="Arial"/>
                <a:ea typeface="Arial"/>
                <a:cs typeface="Arial"/>
                <a:sym typeface="Arial"/>
              </a:rPr>
              <a:t>８．</a:t>
            </a:r>
            <a:r>
              <a:rPr lang="en-US" altLang="ja-JP" sz="4000" b="1" err="1"/>
              <a:t>Kết</a:t>
            </a:r>
            <a:r>
              <a:rPr lang="en-US" altLang="ja-JP" sz="4000" b="1"/>
              <a:t> </a:t>
            </a:r>
            <a:r>
              <a:rPr lang="en-US" altLang="ja-JP" sz="4000" b="1" err="1"/>
              <a:t>luận</a:t>
            </a:r>
            <a:endParaRPr lang="en-US" altLang="ja-JP" sz="4000" b="1"/>
          </a:p>
          <a:p>
            <a:pPr lvl="0">
              <a:buSzPts val="4000"/>
            </a:pPr>
            <a:r>
              <a:rPr lang="ja-JP" altLang="en-US" sz="4000" b="1"/>
              <a:t>９．</a:t>
            </a:r>
            <a:r>
              <a:rPr lang="en-US" altLang="ja-JP" sz="4000" b="1" err="1"/>
              <a:t>Câu</a:t>
            </a:r>
            <a:r>
              <a:rPr lang="en-US" altLang="ja-JP" sz="4000" b="1"/>
              <a:t> </a:t>
            </a:r>
            <a:r>
              <a:rPr lang="en-US" altLang="ja-JP" sz="4000" b="1" err="1"/>
              <a:t>hỏi</a:t>
            </a:r>
            <a:r>
              <a:rPr lang="en-US" altLang="ja-JP" sz="4000" b="1"/>
              <a:t> </a:t>
            </a:r>
            <a:r>
              <a:rPr lang="en-US" altLang="ja-JP" sz="4000" b="1" err="1"/>
              <a:t>thường</a:t>
            </a:r>
            <a:r>
              <a:rPr lang="en-US" altLang="ja-JP" sz="4000" b="1"/>
              <a:t> </a:t>
            </a:r>
            <a:r>
              <a:rPr lang="en-US" altLang="ja-JP" sz="4000" b="1" err="1"/>
              <a:t>gặp</a:t>
            </a:r>
            <a:endParaRPr sz="4000" b="1" i="0" u="none" strike="noStrike" cap="none">
              <a:solidFill>
                <a:srgbClr val="000000"/>
              </a:solidFill>
              <a:latin typeface="Arial"/>
              <a:ea typeface="Arial"/>
              <a:cs typeface="Arial"/>
              <a:sym typeface="Arial"/>
            </a:endParaRPr>
          </a:p>
        </p:txBody>
      </p:sp>
      <p:sp>
        <p:nvSpPr>
          <p:cNvPr id="396" name="Google Shape;396;p2"/>
          <p:cNvSpPr/>
          <p:nvPr/>
        </p:nvSpPr>
        <p:spPr>
          <a:xfrm>
            <a:off x="0" y="0"/>
            <a:ext cx="3222702" cy="6858000"/>
          </a:xfrm>
          <a:prstGeom prst="rect">
            <a:avLst/>
          </a:prstGeom>
          <a:solidFill>
            <a:srgbClr val="B00D1D"/>
          </a:solidFill>
          <a:ln>
            <a:noFill/>
          </a:ln>
        </p:spPr>
        <p:txBody>
          <a:bodyPr spcFirstLastPara="1" wrap="square" lIns="91425" tIns="45700" rIns="91425" bIns="45700" anchor="ctr" anchorCtr="0">
            <a:noAutofit/>
          </a:bodyPr>
          <a:lstStyle/>
          <a:p>
            <a:pPr lvl="0" algn="ctr">
              <a:buSzPts val="4000"/>
            </a:pPr>
            <a:r>
              <a:rPr lang="en-US" altLang="ja-JP" sz="4000" err="1">
                <a:solidFill>
                  <a:srgbClr val="FFFFFF"/>
                </a:solidFill>
              </a:rPr>
              <a:t>Nội</a:t>
            </a:r>
            <a:r>
              <a:rPr lang="en-US" altLang="ja-JP" sz="4000">
                <a:solidFill>
                  <a:srgbClr val="FFFFFF"/>
                </a:solidFill>
              </a:rPr>
              <a:t> dung</a:t>
            </a:r>
          </a:p>
          <a:p>
            <a:pPr lvl="0" algn="ctr">
              <a:buSzPts val="4000"/>
            </a:pPr>
            <a:r>
              <a:rPr lang="en-US" altLang="ja-JP" sz="4000" err="1">
                <a:solidFill>
                  <a:srgbClr val="FFFFFF"/>
                </a:solidFill>
              </a:rPr>
              <a:t>bài</a:t>
            </a:r>
            <a:r>
              <a:rPr lang="en-US" altLang="ja-JP" sz="4000">
                <a:solidFill>
                  <a:srgbClr val="FFFFFF"/>
                </a:solidFill>
              </a:rPr>
              <a:t> </a:t>
            </a:r>
            <a:r>
              <a:rPr lang="en-US" altLang="ja-JP" sz="4000" err="1">
                <a:solidFill>
                  <a:srgbClr val="FFFFFF"/>
                </a:solidFill>
              </a:rPr>
              <a:t>giảng</a:t>
            </a:r>
            <a:endParaRPr sz="4000" b="0" i="0" u="none" strike="noStrike" cap="none">
              <a:solidFill>
                <a:srgbClr val="FFFFFF"/>
              </a:solidFill>
              <a:latin typeface="Arial"/>
              <a:ea typeface="Arial"/>
              <a:cs typeface="Arial"/>
              <a:sym typeface="Arial"/>
            </a:endParaRPr>
          </a:p>
        </p:txBody>
      </p:sp>
      <p:pic>
        <p:nvPicPr>
          <p:cNvPr id="397" name="Google Shape;397;p2" descr="広告 単色塗りつぶし"/>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54151" y="1962675"/>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xEl>
                                              <p:pRg st="0" end="0"/>
                                            </p:txEl>
                                          </p:spTgt>
                                        </p:tgtEl>
                                        <p:attrNameLst>
                                          <p:attrName>style.visibility</p:attrName>
                                        </p:attrNameLst>
                                      </p:cBhvr>
                                      <p:to>
                                        <p:strVal val="visible"/>
                                      </p:to>
                                    </p:set>
                                    <p:animEffect transition="in" filter="fade">
                                      <p:cBhvr>
                                        <p:cTn id="7" dur="500"/>
                                        <p:tgtEl>
                                          <p:spTgt spid="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xEl>
                                              <p:pRg st="1" end="1"/>
                                            </p:txEl>
                                          </p:spTgt>
                                        </p:tgtEl>
                                        <p:attrNameLst>
                                          <p:attrName>style.visibility</p:attrName>
                                        </p:attrNameLst>
                                      </p:cBhvr>
                                      <p:to>
                                        <p:strVal val="visible"/>
                                      </p:to>
                                    </p:set>
                                    <p:animEffect transition="in" filter="fade">
                                      <p:cBhvr>
                                        <p:cTn id="12" dur="500"/>
                                        <p:tgtEl>
                                          <p:spTgt spid="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5">
                                            <p:txEl>
                                              <p:pRg st="2" end="2"/>
                                            </p:txEl>
                                          </p:spTgt>
                                        </p:tgtEl>
                                        <p:attrNameLst>
                                          <p:attrName>style.visibility</p:attrName>
                                        </p:attrNameLst>
                                      </p:cBhvr>
                                      <p:to>
                                        <p:strVal val="visible"/>
                                      </p:to>
                                    </p:set>
                                    <p:animEffect transition="in" filter="fade">
                                      <p:cBhvr>
                                        <p:cTn id="17" dur="500"/>
                                        <p:tgtEl>
                                          <p:spTgt spid="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xEl>
                                              <p:pRg st="3" end="3"/>
                                            </p:txEl>
                                          </p:spTgt>
                                        </p:tgtEl>
                                        <p:attrNameLst>
                                          <p:attrName>style.visibility</p:attrName>
                                        </p:attrNameLst>
                                      </p:cBhvr>
                                      <p:to>
                                        <p:strVal val="visible"/>
                                      </p:to>
                                    </p:set>
                                    <p:animEffect transition="in" filter="fade">
                                      <p:cBhvr>
                                        <p:cTn id="22" dur="500"/>
                                        <p:tgtEl>
                                          <p:spTgt spid="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5">
                                            <p:txEl>
                                              <p:pRg st="4" end="4"/>
                                            </p:txEl>
                                          </p:spTgt>
                                        </p:tgtEl>
                                        <p:attrNameLst>
                                          <p:attrName>style.visibility</p:attrName>
                                        </p:attrNameLst>
                                      </p:cBhvr>
                                      <p:to>
                                        <p:strVal val="visible"/>
                                      </p:to>
                                    </p:set>
                                    <p:animEffect transition="in" filter="fade">
                                      <p:cBhvr>
                                        <p:cTn id="27" dur="500"/>
                                        <p:tgtEl>
                                          <p:spTgt spid="3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5">
                                            <p:txEl>
                                              <p:pRg st="5" end="5"/>
                                            </p:txEl>
                                          </p:spTgt>
                                        </p:tgtEl>
                                        <p:attrNameLst>
                                          <p:attrName>style.visibility</p:attrName>
                                        </p:attrNameLst>
                                      </p:cBhvr>
                                      <p:to>
                                        <p:strVal val="visible"/>
                                      </p:to>
                                    </p:set>
                                    <p:animEffect transition="in" filter="fade">
                                      <p:cBhvr>
                                        <p:cTn id="32" dur="500"/>
                                        <p:tgtEl>
                                          <p:spTgt spid="3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5">
                                            <p:txEl>
                                              <p:pRg st="6" end="6"/>
                                            </p:txEl>
                                          </p:spTgt>
                                        </p:tgtEl>
                                        <p:attrNameLst>
                                          <p:attrName>style.visibility</p:attrName>
                                        </p:attrNameLst>
                                      </p:cBhvr>
                                      <p:to>
                                        <p:strVal val="visible"/>
                                      </p:to>
                                    </p:set>
                                    <p:animEffect transition="in" filter="fade">
                                      <p:cBhvr>
                                        <p:cTn id="37" dur="500"/>
                                        <p:tgtEl>
                                          <p:spTgt spid="3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5">
                                            <p:txEl>
                                              <p:pRg st="7" end="7"/>
                                            </p:txEl>
                                          </p:spTgt>
                                        </p:tgtEl>
                                        <p:attrNameLst>
                                          <p:attrName>style.visibility</p:attrName>
                                        </p:attrNameLst>
                                      </p:cBhvr>
                                      <p:to>
                                        <p:strVal val="visible"/>
                                      </p:to>
                                    </p:set>
                                    <p:animEffect transition="in" filter="fade">
                                      <p:cBhvr>
                                        <p:cTn id="42" dur="500"/>
                                        <p:tgtEl>
                                          <p:spTgt spid="3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5">
                                            <p:txEl>
                                              <p:pRg st="8" end="8"/>
                                            </p:txEl>
                                          </p:spTgt>
                                        </p:tgtEl>
                                        <p:attrNameLst>
                                          <p:attrName>style.visibility</p:attrName>
                                        </p:attrNameLst>
                                      </p:cBhvr>
                                      <p:to>
                                        <p:strVal val="visible"/>
                                      </p:to>
                                    </p:set>
                                    <p:animEffect transition="in" filter="fade">
                                      <p:cBhvr>
                                        <p:cTn id="47" dur="500"/>
                                        <p:tgtEl>
                                          <p:spTgt spid="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p2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823840" y="2271297"/>
            <a:ext cx="5645385" cy="4586703"/>
          </a:xfrm>
          <a:prstGeom prst="rect">
            <a:avLst/>
          </a:prstGeom>
          <a:noFill/>
          <a:ln>
            <a:noFill/>
          </a:ln>
        </p:spPr>
      </p:pic>
      <p:pic>
        <p:nvPicPr>
          <p:cNvPr id="626" name="Google Shape;626;p20" descr="女性用の箸のイラスト"/>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942040">
            <a:off x="4925447" y="4397223"/>
            <a:ext cx="1796786" cy="1783310"/>
          </a:xfrm>
          <a:prstGeom prst="rect">
            <a:avLst/>
          </a:prstGeom>
          <a:noFill/>
          <a:ln>
            <a:noFill/>
          </a:ln>
        </p:spPr>
      </p:pic>
      <p:pic>
        <p:nvPicPr>
          <p:cNvPr id="627" name="Google Shape;627;p20" descr="階段を降りる人のイラスト（女性）"/>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2504945" y="3056371"/>
            <a:ext cx="3438722" cy="3815522"/>
          </a:xfrm>
          <a:prstGeom prst="rect">
            <a:avLst/>
          </a:prstGeom>
          <a:noFill/>
          <a:ln>
            <a:noFill/>
          </a:ln>
        </p:spPr>
      </p:pic>
      <p:pic>
        <p:nvPicPr>
          <p:cNvPr id="628" name="Google Shape;628;p20" descr="男性用の箸のイラスト"/>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281036" y="5368078"/>
            <a:ext cx="1131459" cy="1122973"/>
          </a:xfrm>
          <a:prstGeom prst="rect">
            <a:avLst/>
          </a:prstGeom>
          <a:noFill/>
          <a:ln>
            <a:noFill/>
          </a:ln>
        </p:spPr>
      </p:pic>
      <p:pic>
        <p:nvPicPr>
          <p:cNvPr id="629" name="Google Shape;629;p20" descr="男性用の箸のイラスト"/>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511877" y="5328478"/>
            <a:ext cx="1131459" cy="1122973"/>
          </a:xfrm>
          <a:prstGeom prst="rect">
            <a:avLst/>
          </a:prstGeom>
          <a:noFill/>
          <a:ln>
            <a:noFill/>
          </a:ln>
        </p:spPr>
      </p:pic>
      <p:pic>
        <p:nvPicPr>
          <p:cNvPr id="630" name="Google Shape;630;p20" descr="男性用の箸のイラスト"/>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050195" y="5330983"/>
            <a:ext cx="1131459" cy="1122973"/>
          </a:xfrm>
          <a:prstGeom prst="rect">
            <a:avLst/>
          </a:prstGeom>
          <a:noFill/>
          <a:ln>
            <a:noFill/>
          </a:ln>
        </p:spPr>
      </p:pic>
      <p:sp>
        <p:nvSpPr>
          <p:cNvPr id="631" name="Google Shape;631;p20"/>
          <p:cNvSpPr/>
          <p:nvPr/>
        </p:nvSpPr>
        <p:spPr>
          <a:xfrm>
            <a:off x="7280337" y="112070"/>
            <a:ext cx="4676344" cy="2098156"/>
          </a:xfrm>
          <a:prstGeom prst="wedgeRoundRectCallout">
            <a:avLst>
              <a:gd name="adj1" fmla="val 15199"/>
              <a:gd name="adj2" fmla="val 80997"/>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rgbClr val="000000"/>
              </a:solidFill>
              <a:latin typeface="Arial"/>
              <a:ea typeface="Arial"/>
              <a:cs typeface="Arial"/>
              <a:sym typeface="Arial"/>
            </a:endParaRPr>
          </a:p>
        </p:txBody>
      </p:sp>
      <p:sp>
        <p:nvSpPr>
          <p:cNvPr id="632" name="Google Shape;632;p20"/>
          <p:cNvSpPr/>
          <p:nvPr/>
        </p:nvSpPr>
        <p:spPr>
          <a:xfrm>
            <a:off x="285666" y="112070"/>
            <a:ext cx="6674691" cy="2725259"/>
          </a:xfrm>
          <a:prstGeom prst="wedgeRoundRectCallout">
            <a:avLst>
              <a:gd name="adj1" fmla="val -11742"/>
              <a:gd name="adj2" fmla="val 84131"/>
              <a:gd name="adj3" fmla="val 16667"/>
            </a:avLst>
          </a:prstGeom>
          <a:solidFill>
            <a:srgbClr val="F8C8D3"/>
          </a:solidFill>
          <a:ln w="57150" cap="flat" cmpd="sng">
            <a:solidFill>
              <a:srgbClr val="EC73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0" i="0" u="none" strike="noStrike" cap="none">
              <a:solidFill>
                <a:srgbClr val="000000"/>
              </a:solidFill>
              <a:latin typeface="Arial"/>
              <a:ea typeface="Arial"/>
              <a:cs typeface="Arial"/>
              <a:sym typeface="Arial"/>
            </a:endParaRPr>
          </a:p>
        </p:txBody>
      </p:sp>
      <p:pic>
        <p:nvPicPr>
          <p:cNvPr id="2" name="このはし、なんぼ？音量編集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24319" y="2337250"/>
            <a:ext cx="609600" cy="609600"/>
          </a:xfrm>
          <a:prstGeom prst="rect">
            <a:avLst/>
          </a:prstGeom>
        </p:spPr>
      </p:pic>
      <p:pic>
        <p:nvPicPr>
          <p:cNvPr id="3" name="5,000円です音量編集済">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398419" y="169694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6"/>
                                        </p:tgtEl>
                                        <p:attrNameLst>
                                          <p:attrName>style.visibility</p:attrName>
                                        </p:attrNameLst>
                                      </p:cBhvr>
                                      <p:to>
                                        <p:strVal val="visible"/>
                                      </p:to>
                                    </p:set>
                                    <p:animEffect transition="in" filter="fade">
                                      <p:cBhvr>
                                        <p:cTn id="7" dur="500"/>
                                        <p:tgtEl>
                                          <p:spTgt spid="6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500" tmFilter="0, 0; .2, .5; .8, .5; 1, 0"/>
                                        <p:tgtEl>
                                          <p:spTgt spid="632"/>
                                        </p:tgtEl>
                                      </p:cBhvr>
                                    </p:animEffect>
                                    <p:animScale>
                                      <p:cBhvr>
                                        <p:cTn id="12" dur="750" autoRev="1" fill="hold"/>
                                        <p:tgtEl>
                                          <p:spTgt spid="632"/>
                                        </p:tgtEl>
                                      </p:cBhvr>
                                      <p:by x="105000" y="105000"/>
                                    </p:animScale>
                                  </p:childTnLst>
                                </p:cTn>
                              </p:par>
                              <p:par>
                                <p:cTn id="13" presetID="1" presetClass="mediacall" presetSubtype="0" fill="hold" nodeType="withEffect">
                                  <p:stCondLst>
                                    <p:cond delay="0"/>
                                  </p:stCondLst>
                                  <p:childTnLst>
                                    <p:cmd type="call" cmd="playFrom(0.0)">
                                      <p:cBhvr>
                                        <p:cTn id="14" dur="1824" fill="hold"/>
                                        <p:tgtEl>
                                          <p:spTgt spid="2"/>
                                        </p:tgtEl>
                                      </p:cBhvr>
                                    </p:cmd>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1500" tmFilter="0, 0; .2, .5; .8, .5; 1, 0"/>
                                        <p:tgtEl>
                                          <p:spTgt spid="631"/>
                                        </p:tgtEl>
                                      </p:cBhvr>
                                    </p:animEffect>
                                    <p:animScale>
                                      <p:cBhvr>
                                        <p:cTn id="19" dur="750" autoRev="1" fill="hold"/>
                                        <p:tgtEl>
                                          <p:spTgt spid="631"/>
                                        </p:tgtEl>
                                      </p:cBhvr>
                                      <p:by x="105000" y="105000"/>
                                    </p:animScale>
                                  </p:childTnLst>
                                </p:cTn>
                              </p:par>
                              <p:par>
                                <p:cTn id="20" presetID="1" presetClass="mediacall" presetSubtype="0" fill="hold" nodeType="withEffect">
                                  <p:stCondLst>
                                    <p:cond delay="0"/>
                                  </p:stCondLst>
                                  <p:childTnLst>
                                    <p:cmd type="call" cmd="playFrom(0.0)">
                                      <p:cBhvr>
                                        <p:cTn id="21" dur="1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audio>
              <p:cMediaNode vol="80000">
                <p:cTn id="23" fill="hold" display="0">
                  <p:stCondLst>
                    <p:cond delay="indefinite"/>
                  </p:stCondLst>
                  <p:endCondLst>
                    <p:cond evt="onStopAudio" delay="0">
                      <p:tgtEl>
                        <p:sldTgt/>
                      </p:tgtEl>
                    </p:cond>
                  </p:endCondLst>
                </p:cTn>
                <p:tgtEl>
                  <p:spTgt spid="3"/>
                </p:tgtEl>
              </p:cMediaNode>
            </p:audio>
          </p:childTnLst>
        </p:cTn>
      </p:par>
    </p:tnLst>
    <p:bldLst>
      <p:bldP spid="631" grpId="0" animBg="1"/>
      <p:bldP spid="6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23840" y="2271297"/>
            <a:ext cx="5645385" cy="4586703"/>
          </a:xfrm>
          <a:prstGeom prst="rect">
            <a:avLst/>
          </a:prstGeom>
          <a:noFill/>
          <a:ln>
            <a:noFill/>
          </a:ln>
        </p:spPr>
      </p:pic>
      <p:pic>
        <p:nvPicPr>
          <p:cNvPr id="641" name="Google Shape;641;p21" descr="女性用の箸のイラスト"/>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942040">
            <a:off x="4925447" y="4397223"/>
            <a:ext cx="1796786" cy="1783310"/>
          </a:xfrm>
          <a:prstGeom prst="rect">
            <a:avLst/>
          </a:prstGeom>
          <a:noFill/>
          <a:ln>
            <a:noFill/>
          </a:ln>
        </p:spPr>
      </p:pic>
      <p:pic>
        <p:nvPicPr>
          <p:cNvPr id="642" name="Google Shape;642;p21" descr="階段を降りる人のイラスト（女性）"/>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2504945" y="3056371"/>
            <a:ext cx="3438722" cy="3815522"/>
          </a:xfrm>
          <a:prstGeom prst="rect">
            <a:avLst/>
          </a:prstGeom>
          <a:noFill/>
          <a:ln>
            <a:noFill/>
          </a:ln>
        </p:spPr>
      </p:pic>
      <p:sp>
        <p:nvSpPr>
          <p:cNvPr id="643" name="Google Shape;643;p21"/>
          <p:cNvSpPr/>
          <p:nvPr/>
        </p:nvSpPr>
        <p:spPr>
          <a:xfrm>
            <a:off x="7281036" y="112070"/>
            <a:ext cx="4625298" cy="2098156"/>
          </a:xfrm>
          <a:prstGeom prst="wedgeRoundRectCallout">
            <a:avLst>
              <a:gd name="adj1" fmla="val 15199"/>
              <a:gd name="adj2" fmla="val 80997"/>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5,000円です。</a:t>
            </a:r>
            <a:endParaRPr sz="5400" b="1" i="0" u="none" strike="noStrike" cap="none">
              <a:solidFill>
                <a:srgbClr val="000000"/>
              </a:solidFill>
              <a:latin typeface="Arial"/>
              <a:ea typeface="Arial"/>
              <a:cs typeface="Arial"/>
              <a:sym typeface="Arial"/>
            </a:endParaRPr>
          </a:p>
        </p:txBody>
      </p:sp>
      <p:sp>
        <p:nvSpPr>
          <p:cNvPr id="644" name="Google Shape;644;p21"/>
          <p:cNvSpPr/>
          <p:nvPr/>
        </p:nvSpPr>
        <p:spPr>
          <a:xfrm>
            <a:off x="285666" y="112070"/>
            <a:ext cx="6674691" cy="2725259"/>
          </a:xfrm>
          <a:prstGeom prst="wedgeRoundRectCallout">
            <a:avLst>
              <a:gd name="adj1" fmla="val -11742"/>
              <a:gd name="adj2" fmla="val 84131"/>
              <a:gd name="adj3" fmla="val 16667"/>
            </a:avLst>
          </a:prstGeom>
          <a:solidFill>
            <a:srgbClr val="F8C8D3"/>
          </a:solidFill>
          <a:ln w="57150" cap="flat" cmpd="sng">
            <a:solidFill>
              <a:srgbClr val="EC73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このはし、なんぼ？</a:t>
            </a:r>
            <a:endParaRPr sz="5400" b="1" i="0" u="none" strike="noStrike" cap="none">
              <a:solidFill>
                <a:srgbClr val="000000"/>
              </a:solidFill>
              <a:latin typeface="Arial"/>
              <a:ea typeface="Arial"/>
              <a:cs typeface="Arial"/>
              <a:sym typeface="Arial"/>
            </a:endParaRPr>
          </a:p>
        </p:txBody>
      </p:sp>
      <p:pic>
        <p:nvPicPr>
          <p:cNvPr id="645" name="Google Shape;645;p21" descr="男性用の箸のイラスト"/>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281036" y="5368078"/>
            <a:ext cx="1131459" cy="1122973"/>
          </a:xfrm>
          <a:prstGeom prst="rect">
            <a:avLst/>
          </a:prstGeom>
          <a:noFill/>
          <a:ln>
            <a:noFill/>
          </a:ln>
        </p:spPr>
      </p:pic>
      <p:pic>
        <p:nvPicPr>
          <p:cNvPr id="646" name="Google Shape;646;p21" descr="男性用の箸のイラスト"/>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511877" y="5328478"/>
            <a:ext cx="1131459" cy="1122973"/>
          </a:xfrm>
          <a:prstGeom prst="rect">
            <a:avLst/>
          </a:prstGeom>
          <a:noFill/>
          <a:ln>
            <a:noFill/>
          </a:ln>
        </p:spPr>
      </p:pic>
      <p:pic>
        <p:nvPicPr>
          <p:cNvPr id="647" name="Google Shape;647;p21" descr="男性用の箸のイラスト"/>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8050195" y="5330983"/>
            <a:ext cx="1131459" cy="11229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3"/>
                                        </p:tgtEl>
                                        <p:attrNameLst>
                                          <p:attrName>style.visibility</p:attrName>
                                        </p:attrNameLst>
                                      </p:cBhvr>
                                      <p:to>
                                        <p:strVal val="visible"/>
                                      </p:to>
                                    </p:set>
                                    <p:animEffect transition="in" filter="fade">
                                      <p:cBhvr>
                                        <p:cTn id="7" dur="500"/>
                                        <p:tgtEl>
                                          <p:spTgt spid="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23840" y="2271297"/>
            <a:ext cx="5645385" cy="4586703"/>
          </a:xfrm>
          <a:prstGeom prst="rect">
            <a:avLst/>
          </a:prstGeom>
          <a:noFill/>
          <a:ln>
            <a:noFill/>
          </a:ln>
        </p:spPr>
      </p:pic>
      <p:pic>
        <p:nvPicPr>
          <p:cNvPr id="654" name="Google Shape;654;p22" descr="女性用の箸のイラスト"/>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942040">
            <a:off x="4925447" y="4397223"/>
            <a:ext cx="1796786" cy="1783310"/>
          </a:xfrm>
          <a:prstGeom prst="rect">
            <a:avLst/>
          </a:prstGeom>
          <a:noFill/>
          <a:ln>
            <a:noFill/>
          </a:ln>
        </p:spPr>
      </p:pic>
      <p:pic>
        <p:nvPicPr>
          <p:cNvPr id="655" name="Google Shape;655;p22" descr="階段を降りる人のイラスト（女性）"/>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2504945" y="3056371"/>
            <a:ext cx="3438722" cy="3815522"/>
          </a:xfrm>
          <a:prstGeom prst="rect">
            <a:avLst/>
          </a:prstGeom>
          <a:noFill/>
          <a:ln>
            <a:noFill/>
          </a:ln>
        </p:spPr>
      </p:pic>
      <p:pic>
        <p:nvPicPr>
          <p:cNvPr id="656" name="Google Shape;656;p22" descr="男性用の箸のイラスト"/>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281036" y="5368078"/>
            <a:ext cx="1131459" cy="1122973"/>
          </a:xfrm>
          <a:prstGeom prst="rect">
            <a:avLst/>
          </a:prstGeom>
          <a:noFill/>
          <a:ln>
            <a:noFill/>
          </a:ln>
        </p:spPr>
      </p:pic>
      <p:pic>
        <p:nvPicPr>
          <p:cNvPr id="657" name="Google Shape;657;p22" descr="男性用の箸のイラスト"/>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511877" y="5328478"/>
            <a:ext cx="1131459" cy="1122973"/>
          </a:xfrm>
          <a:prstGeom prst="rect">
            <a:avLst/>
          </a:prstGeom>
          <a:noFill/>
          <a:ln>
            <a:noFill/>
          </a:ln>
        </p:spPr>
      </p:pic>
      <p:pic>
        <p:nvPicPr>
          <p:cNvPr id="658" name="Google Shape;658;p22" descr="男性用の箸のイラスト"/>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8050195" y="5330983"/>
            <a:ext cx="1131459" cy="1122973"/>
          </a:xfrm>
          <a:prstGeom prst="rect">
            <a:avLst/>
          </a:prstGeom>
          <a:noFill/>
          <a:ln>
            <a:noFill/>
          </a:ln>
        </p:spPr>
      </p:pic>
      <p:sp>
        <p:nvSpPr>
          <p:cNvPr id="659" name="Google Shape;659;p22"/>
          <p:cNvSpPr/>
          <p:nvPr/>
        </p:nvSpPr>
        <p:spPr>
          <a:xfrm>
            <a:off x="7281036" y="112070"/>
            <a:ext cx="4676344" cy="2098156"/>
          </a:xfrm>
          <a:prstGeom prst="wedgeRoundRectCallout">
            <a:avLst>
              <a:gd name="adj1" fmla="val 15199"/>
              <a:gd name="adj2" fmla="val 80997"/>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5,000円です。</a:t>
            </a:r>
            <a:endParaRPr sz="5400" b="1" i="0" u="none" strike="noStrike" cap="none">
              <a:solidFill>
                <a:srgbClr val="000000"/>
              </a:solidFill>
              <a:latin typeface="Arial"/>
              <a:ea typeface="Arial"/>
              <a:cs typeface="Arial"/>
              <a:sym typeface="Arial"/>
            </a:endParaRPr>
          </a:p>
        </p:txBody>
      </p:sp>
      <p:sp>
        <p:nvSpPr>
          <p:cNvPr id="660" name="Google Shape;660;p22"/>
          <p:cNvSpPr/>
          <p:nvPr/>
        </p:nvSpPr>
        <p:spPr>
          <a:xfrm>
            <a:off x="285666" y="112070"/>
            <a:ext cx="6674691" cy="2725259"/>
          </a:xfrm>
          <a:prstGeom prst="wedgeRoundRectCallout">
            <a:avLst>
              <a:gd name="adj1" fmla="val -11742"/>
              <a:gd name="adj2" fmla="val 84131"/>
              <a:gd name="adj3" fmla="val 16667"/>
            </a:avLst>
          </a:prstGeom>
          <a:solidFill>
            <a:srgbClr val="F8C8D3"/>
          </a:solidFill>
          <a:ln w="57150" cap="flat" cmpd="sng">
            <a:solidFill>
              <a:srgbClr val="EC73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このはし、いくら？</a:t>
            </a:r>
            <a:endParaRPr sz="54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23" descr="何が何だかわからない人のイラスト（男性）"/>
          <p:cNvPicPr preferRelativeResize="0"/>
          <p:nvPr/>
        </p:nvPicPr>
        <p:blipFill rotWithShape="1">
          <a:blip r:embed="rId3">
            <a:alphaModFix/>
          </a:blip>
          <a:srcRect/>
          <a:stretch/>
        </p:blipFill>
        <p:spPr>
          <a:xfrm>
            <a:off x="6943416" y="1227630"/>
            <a:ext cx="4266299" cy="5109340"/>
          </a:xfrm>
          <a:prstGeom prst="rect">
            <a:avLst/>
          </a:prstGeom>
          <a:noFill/>
          <a:ln>
            <a:noFill/>
          </a:ln>
        </p:spPr>
      </p:pic>
      <p:pic>
        <p:nvPicPr>
          <p:cNvPr id="667" name="Google Shape;667;p23"/>
          <p:cNvPicPr preferRelativeResize="0"/>
          <p:nvPr/>
        </p:nvPicPr>
        <p:blipFill rotWithShape="1">
          <a:blip r:embed="rId4">
            <a:alphaModFix/>
          </a:blip>
          <a:srcRect/>
          <a:stretch/>
        </p:blipFill>
        <p:spPr>
          <a:xfrm>
            <a:off x="3352997" y="701864"/>
            <a:ext cx="5232078" cy="3289931"/>
          </a:xfrm>
          <a:prstGeom prst="rect">
            <a:avLst/>
          </a:prstGeom>
          <a:noFill/>
          <a:ln>
            <a:noFill/>
          </a:ln>
        </p:spPr>
      </p:pic>
      <p:sp>
        <p:nvSpPr>
          <p:cNvPr id="668" name="Google Shape;668;p23"/>
          <p:cNvSpPr/>
          <p:nvPr/>
        </p:nvSpPr>
        <p:spPr>
          <a:xfrm>
            <a:off x="-1904" y="6885"/>
            <a:ext cx="3224606" cy="6851115"/>
          </a:xfrm>
          <a:prstGeom prst="rect">
            <a:avLst/>
          </a:prstGeom>
          <a:solidFill>
            <a:srgbClr val="B00D1D"/>
          </a:solidFill>
          <a:ln>
            <a:noFill/>
          </a:ln>
        </p:spPr>
        <p:txBody>
          <a:bodyPr spcFirstLastPara="1" wrap="square" lIns="91425" tIns="45700" rIns="91425" bIns="45700" anchor="ctr" anchorCtr="0">
            <a:noAutofit/>
          </a:bodyPr>
          <a:lstStyle/>
          <a:p>
            <a:pPr lvl="0" algn="ctr">
              <a:buSzPts val="4000"/>
            </a:pPr>
            <a:endParaRPr lang="en-US" sz="4000">
              <a:solidFill>
                <a:srgbClr val="FFFFFF"/>
              </a:solidFill>
            </a:endParaRPr>
          </a:p>
          <a:p>
            <a:pPr lvl="0" algn="ctr">
              <a:buSzPts val="4000"/>
            </a:pPr>
            <a:r>
              <a:rPr lang="vi-VN" sz="4000">
                <a:solidFill>
                  <a:srgbClr val="FFFFFF"/>
                </a:solidFill>
              </a:rPr>
              <a:t>Khi không hiểu phương ngữ</a:t>
            </a:r>
            <a:endParaRPr sz="4000" b="0" i="0" u="none" strike="noStrike" cap="none">
              <a:solidFill>
                <a:srgbClr val="FFFFFF"/>
              </a:solidFill>
              <a:latin typeface="Arial"/>
              <a:ea typeface="Arial"/>
              <a:cs typeface="Arial"/>
              <a:sym typeface="Arial"/>
            </a:endParaRPr>
          </a:p>
        </p:txBody>
      </p:sp>
      <p:sp>
        <p:nvSpPr>
          <p:cNvPr id="669" name="Google Shape;669;p23"/>
          <p:cNvSpPr/>
          <p:nvPr/>
        </p:nvSpPr>
        <p:spPr>
          <a:xfrm>
            <a:off x="1224000" y="1980000"/>
            <a:ext cx="728666" cy="6898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000000"/>
                </a:solidFill>
                <a:latin typeface="Arial"/>
                <a:ea typeface="Arial"/>
                <a:cs typeface="Arial"/>
                <a:sym typeface="Arial"/>
              </a:rPr>
              <a:t>６</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24" descr="指差し確認のイラスト（男性作業員）"/>
          <p:cNvPicPr preferRelativeResize="0"/>
          <p:nvPr/>
        </p:nvPicPr>
        <p:blipFill rotWithShape="1">
          <a:blip r:embed="rId3">
            <a:alphaModFix/>
          </a:blip>
          <a:srcRect/>
          <a:stretch/>
        </p:blipFill>
        <p:spPr>
          <a:xfrm flipH="1">
            <a:off x="441262" y="2390249"/>
            <a:ext cx="4066569" cy="4467751"/>
          </a:xfrm>
          <a:prstGeom prst="rect">
            <a:avLst/>
          </a:prstGeom>
          <a:noFill/>
          <a:ln>
            <a:noFill/>
          </a:ln>
        </p:spPr>
      </p:pic>
      <p:pic>
        <p:nvPicPr>
          <p:cNvPr id="676" name="Google Shape;676;p24" descr="台車を押す人のイラスト（男性作業員・荷物あり）"/>
          <p:cNvPicPr preferRelativeResize="0"/>
          <p:nvPr/>
        </p:nvPicPr>
        <p:blipFill rotWithShape="1">
          <a:blip r:embed="rId4">
            <a:alphaModFix/>
          </a:blip>
          <a:srcRect/>
          <a:stretch/>
        </p:blipFill>
        <p:spPr>
          <a:xfrm flipH="1">
            <a:off x="6537726" y="1239243"/>
            <a:ext cx="4402990" cy="5546613"/>
          </a:xfrm>
          <a:prstGeom prst="rect">
            <a:avLst/>
          </a:prstGeom>
          <a:noFill/>
          <a:ln>
            <a:noFill/>
          </a:ln>
        </p:spPr>
      </p:pic>
      <p:pic>
        <p:nvPicPr>
          <p:cNvPr id="677" name="Google Shape;677;p24" descr="男性作業員のイラスト「疑問」"/>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413992">
            <a:off x="8671066" y="887980"/>
            <a:ext cx="2483516" cy="1974754"/>
          </a:xfrm>
          <a:prstGeom prst="ellipse">
            <a:avLst/>
          </a:prstGeom>
          <a:noFill/>
          <a:ln>
            <a:noFill/>
          </a:ln>
        </p:spPr>
      </p:pic>
      <p:sp>
        <p:nvSpPr>
          <p:cNvPr id="678" name="Google Shape;678;p24"/>
          <p:cNvSpPr/>
          <p:nvPr/>
        </p:nvSpPr>
        <p:spPr>
          <a:xfrm>
            <a:off x="1751500" y="143530"/>
            <a:ext cx="4822372" cy="2079171"/>
          </a:xfrm>
          <a:prstGeom prst="wedgeRoundRectCallout">
            <a:avLst>
              <a:gd name="adj1" fmla="val -27953"/>
              <a:gd name="adj2" fmla="val 73275"/>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ja-JP" sz="6600" b="1" i="0" u="none" strike="noStrike" cap="none">
                <a:solidFill>
                  <a:srgbClr val="000000"/>
                </a:solidFill>
                <a:latin typeface="Arial"/>
                <a:ea typeface="Arial"/>
                <a:cs typeface="Arial"/>
                <a:sym typeface="Arial"/>
              </a:rPr>
              <a:t>はよして</a:t>
            </a:r>
            <a:endParaRPr sz="1400" b="1" i="0" u="none" strike="noStrike" cap="none">
              <a:solidFill>
                <a:srgbClr val="000000"/>
              </a:solidFill>
              <a:latin typeface="Arial"/>
              <a:ea typeface="Arial"/>
              <a:cs typeface="Arial"/>
              <a:sym typeface="Arial"/>
            </a:endParaRPr>
          </a:p>
        </p:txBody>
      </p:sp>
      <p:pic>
        <p:nvPicPr>
          <p:cNvPr id="679" name="Google Shape;679;p24" descr="漫符「はてなマーク・クエスチョンマーク」"/>
          <p:cNvPicPr preferRelativeResize="0"/>
          <p:nvPr/>
        </p:nvPicPr>
        <p:blipFill rotWithShape="1">
          <a:blip r:embed="rId6" cstate="screen">
            <a:alphaModFix/>
            <a:extLst>
              <a:ext uri="{28A0092B-C50C-407E-A947-70E740481C1C}">
                <a14:useLocalDpi xmlns:a14="http://schemas.microsoft.com/office/drawing/2010/main"/>
              </a:ext>
            </a:extLst>
          </a:blip>
          <a:srcRect b="-2067"/>
          <a:stretch/>
        </p:blipFill>
        <p:spPr>
          <a:xfrm rot="459423">
            <a:off x="10613910" y="177525"/>
            <a:ext cx="1256817" cy="2161739"/>
          </a:xfrm>
          <a:prstGeom prst="ellipse">
            <a:avLst/>
          </a:prstGeom>
          <a:solidFill>
            <a:schemeClr val="l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8"/>
                                        </p:tgtEl>
                                        <p:attrNameLst>
                                          <p:attrName>style.visibility</p:attrName>
                                        </p:attrNameLst>
                                      </p:cBhvr>
                                      <p:to>
                                        <p:strVal val="visible"/>
                                      </p:to>
                                    </p:set>
                                    <p:animEffect transition="in" filter="fade">
                                      <p:cBhvr>
                                        <p:cTn id="7" dur="500"/>
                                        <p:tgtEl>
                                          <p:spTgt spid="678"/>
                                        </p:tgtEl>
                                      </p:cBhvr>
                                    </p:animEffect>
                                  </p:childTnLst>
                                </p:cTn>
                              </p:par>
                              <p:par>
                                <p:cTn id="8" presetID="10" presetClass="entr" presetSubtype="0" fill="hold" nodeType="withEffect">
                                  <p:stCondLst>
                                    <p:cond delay="0"/>
                                  </p:stCondLst>
                                  <p:childTnLst>
                                    <p:set>
                                      <p:cBhvr>
                                        <p:cTn id="9" dur="1" fill="hold">
                                          <p:stCondLst>
                                            <p:cond delay="0"/>
                                          </p:stCondLst>
                                        </p:cTn>
                                        <p:tgtEl>
                                          <p:spTgt spid="677"/>
                                        </p:tgtEl>
                                        <p:attrNameLst>
                                          <p:attrName>style.visibility</p:attrName>
                                        </p:attrNameLst>
                                      </p:cBhvr>
                                      <p:to>
                                        <p:strVal val="visible"/>
                                      </p:to>
                                    </p:set>
                                    <p:animEffect transition="in" filter="fade">
                                      <p:cBhvr>
                                        <p:cTn id="10" dur="500"/>
                                        <p:tgtEl>
                                          <p:spTgt spid="677"/>
                                        </p:tgtEl>
                                      </p:cBhvr>
                                    </p:animEffect>
                                  </p:childTnLst>
                                </p:cTn>
                              </p:par>
                              <p:par>
                                <p:cTn id="11" presetID="10" presetClass="entr" presetSubtype="0" fill="hold" nodeType="withEffect">
                                  <p:stCondLst>
                                    <p:cond delay="0"/>
                                  </p:stCondLst>
                                  <p:childTnLst>
                                    <p:set>
                                      <p:cBhvr>
                                        <p:cTn id="12" dur="1" fill="hold">
                                          <p:stCondLst>
                                            <p:cond delay="0"/>
                                          </p:stCondLst>
                                        </p:cTn>
                                        <p:tgtEl>
                                          <p:spTgt spid="679"/>
                                        </p:tgtEl>
                                        <p:attrNameLst>
                                          <p:attrName>style.visibility</p:attrName>
                                        </p:attrNameLst>
                                      </p:cBhvr>
                                      <p:to>
                                        <p:strVal val="visible"/>
                                      </p:to>
                                    </p:set>
                                    <p:animEffect transition="in" filter="fade">
                                      <p:cBhvr>
                                        <p:cTn id="13" dur="500"/>
                                        <p:tgtEl>
                                          <p:spTgt spid="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5"/>
          <p:cNvSpPr/>
          <p:nvPr/>
        </p:nvSpPr>
        <p:spPr>
          <a:xfrm>
            <a:off x="3230966" y="376206"/>
            <a:ext cx="3128892"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はよして</a:t>
            </a:r>
            <a:endParaRPr sz="1400" b="1" i="0" u="none" strike="noStrike" cap="none">
              <a:solidFill>
                <a:srgbClr val="000000"/>
              </a:solidFill>
              <a:latin typeface="Arial"/>
              <a:ea typeface="Arial"/>
              <a:cs typeface="Arial"/>
              <a:sym typeface="Arial"/>
            </a:endParaRPr>
          </a:p>
        </p:txBody>
      </p:sp>
      <p:pic>
        <p:nvPicPr>
          <p:cNvPr id="686" name="Google Shape;686;p25"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00898" y="135575"/>
            <a:ext cx="1579972" cy="1476722"/>
          </a:xfrm>
          <a:prstGeom prst="ellipse">
            <a:avLst/>
          </a:prstGeom>
          <a:solidFill>
            <a:srgbClr val="E2F0D9"/>
          </a:solidFill>
          <a:ln w="57150" cap="flat" cmpd="sng">
            <a:solidFill>
              <a:srgbClr val="70AD47"/>
            </a:solidFill>
            <a:prstDash val="solid"/>
            <a:round/>
            <a:headEnd type="none" w="sm" len="sm"/>
            <a:tailEnd type="none" w="sm" len="sm"/>
          </a:ln>
        </p:spPr>
      </p:pic>
      <p:pic>
        <p:nvPicPr>
          <p:cNvPr id="687" name="Google Shape;687;p25"/>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500898" y="2528894"/>
            <a:ext cx="1579972" cy="1556084"/>
          </a:xfrm>
          <a:prstGeom prst="ellipse">
            <a:avLst/>
          </a:prstGeom>
          <a:solidFill>
            <a:srgbClr val="FFF2CC"/>
          </a:solidFill>
          <a:ln w="57150" cap="flat" cmpd="sng">
            <a:solidFill>
              <a:srgbClr val="BF9000"/>
            </a:solidFill>
            <a:prstDash val="solid"/>
            <a:round/>
            <a:headEnd type="none" w="sm" len="sm"/>
            <a:tailEnd type="none" w="sm" len="sm"/>
          </a:ln>
        </p:spPr>
      </p:pic>
      <p:pic>
        <p:nvPicPr>
          <p:cNvPr id="688" name="Google Shape;688;p25"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00898" y="5134897"/>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689" name="Google Shape;689;p25"/>
          <p:cNvSpPr/>
          <p:nvPr/>
        </p:nvSpPr>
        <p:spPr>
          <a:xfrm>
            <a:off x="3230965" y="5616160"/>
            <a:ext cx="3783986"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はやくして</a:t>
            </a:r>
            <a:endParaRPr sz="5400" b="1" i="0" u="none" strike="noStrike" cap="none">
              <a:solidFill>
                <a:srgbClr val="000000"/>
              </a:solidFill>
              <a:latin typeface="Arial"/>
              <a:ea typeface="Arial"/>
              <a:cs typeface="Arial"/>
              <a:sym typeface="Arial"/>
            </a:endParaRPr>
          </a:p>
        </p:txBody>
      </p:sp>
      <p:sp>
        <p:nvSpPr>
          <p:cNvPr id="690" name="Google Shape;690;p25"/>
          <p:cNvSpPr/>
          <p:nvPr/>
        </p:nvSpPr>
        <p:spPr>
          <a:xfrm>
            <a:off x="3369221" y="2954362"/>
            <a:ext cx="3128894" cy="995459"/>
          </a:xfrm>
          <a:prstGeom prst="wedgeRoundRectCallout">
            <a:avLst>
              <a:gd name="adj1" fmla="val -66550"/>
              <a:gd name="adj2" fmla="val 10896"/>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はよ…？</a:t>
            </a:r>
            <a:endParaRPr sz="5400" b="1" i="0" u="none" strike="noStrike" cap="none">
              <a:solidFill>
                <a:srgbClr val="000000"/>
              </a:solidFill>
              <a:latin typeface="Arial"/>
              <a:ea typeface="Arial"/>
              <a:cs typeface="Arial"/>
              <a:sym typeface="Arial"/>
            </a:endParaRPr>
          </a:p>
        </p:txBody>
      </p:sp>
      <p:sp>
        <p:nvSpPr>
          <p:cNvPr id="691" name="Google Shape;691;p25"/>
          <p:cNvSpPr txBox="1"/>
          <p:nvPr/>
        </p:nvSpPr>
        <p:spPr>
          <a:xfrm>
            <a:off x="5515318" y="2027956"/>
            <a:ext cx="351559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CB0A0B"/>
                </a:solidFill>
                <a:latin typeface="Arial"/>
                <a:ea typeface="Arial"/>
                <a:cs typeface="Arial"/>
                <a:sym typeface="Arial"/>
              </a:rPr>
              <a:t>①Lặp lại</a:t>
            </a:r>
            <a:endParaRPr sz="5400" b="1" i="0" u="none" strike="noStrike" cap="none">
              <a:solidFill>
                <a:srgbClr val="CB0A0B"/>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687"/>
                                        </p:tgtEl>
                                        <p:attrNameLst>
                                          <p:attrName>style.visibility</p:attrName>
                                        </p:attrNameLst>
                                      </p:cBhvr>
                                      <p:to>
                                        <p:strVal val="visible"/>
                                      </p:to>
                                    </p:set>
                                    <p:animEffect transition="in" filter="fade">
                                      <p:cBhvr>
                                        <p:cTn id="7" dur="500"/>
                                        <p:tgtEl>
                                          <p:spTgt spid="687"/>
                                        </p:tgtEl>
                                      </p:cBhvr>
                                    </p:animEffect>
                                  </p:childTnLst>
                                </p:cTn>
                              </p:par>
                              <p:par>
                                <p:cTn id="8" presetID="10" presetClass="entr" presetSubtype="0" fill="hold" nodeType="withEffect">
                                  <p:stCondLst>
                                    <p:cond delay="500"/>
                                  </p:stCondLst>
                                  <p:childTnLst>
                                    <p:set>
                                      <p:cBhvr>
                                        <p:cTn id="9" dur="1" fill="hold">
                                          <p:stCondLst>
                                            <p:cond delay="0"/>
                                          </p:stCondLst>
                                        </p:cTn>
                                        <p:tgtEl>
                                          <p:spTgt spid="690"/>
                                        </p:tgtEl>
                                        <p:attrNameLst>
                                          <p:attrName>style.visibility</p:attrName>
                                        </p:attrNameLst>
                                      </p:cBhvr>
                                      <p:to>
                                        <p:strVal val="visible"/>
                                      </p:to>
                                    </p:set>
                                    <p:animEffect transition="in" filter="fade">
                                      <p:cBhvr>
                                        <p:cTn id="10" dur="500"/>
                                        <p:tgtEl>
                                          <p:spTgt spid="690"/>
                                        </p:tgtEl>
                                      </p:cBhvr>
                                    </p:animEffect>
                                  </p:childTnLst>
                                </p:cTn>
                              </p:par>
                              <p:par>
                                <p:cTn id="11" presetID="10" presetClass="entr" presetSubtype="0" fill="hold" nodeType="withEffect">
                                  <p:stCondLst>
                                    <p:cond delay="500"/>
                                  </p:stCondLst>
                                  <p:childTnLst>
                                    <p:set>
                                      <p:cBhvr>
                                        <p:cTn id="12" dur="1" fill="hold">
                                          <p:stCondLst>
                                            <p:cond delay="0"/>
                                          </p:stCondLst>
                                        </p:cTn>
                                        <p:tgtEl>
                                          <p:spTgt spid="691"/>
                                        </p:tgtEl>
                                        <p:attrNameLst>
                                          <p:attrName>style.visibility</p:attrName>
                                        </p:attrNameLst>
                                      </p:cBhvr>
                                      <p:to>
                                        <p:strVal val="visible"/>
                                      </p:to>
                                    </p:set>
                                    <p:animEffect transition="in" filter="fade">
                                      <p:cBhvr>
                                        <p:cTn id="13" dur="500"/>
                                        <p:tgtEl>
                                          <p:spTgt spid="69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500"/>
                                  </p:stCondLst>
                                  <p:childTnLst>
                                    <p:set>
                                      <p:cBhvr>
                                        <p:cTn id="17" dur="1" fill="hold">
                                          <p:stCondLst>
                                            <p:cond delay="0"/>
                                          </p:stCondLst>
                                        </p:cTn>
                                        <p:tgtEl>
                                          <p:spTgt spid="688"/>
                                        </p:tgtEl>
                                        <p:attrNameLst>
                                          <p:attrName>style.visibility</p:attrName>
                                        </p:attrNameLst>
                                      </p:cBhvr>
                                      <p:to>
                                        <p:strVal val="visible"/>
                                      </p:to>
                                    </p:set>
                                    <p:animEffect transition="in" filter="fade">
                                      <p:cBhvr>
                                        <p:cTn id="18" dur="500"/>
                                        <p:tgtEl>
                                          <p:spTgt spid="688"/>
                                        </p:tgtEl>
                                      </p:cBhvr>
                                    </p:animEffect>
                                  </p:childTnLst>
                                </p:cTn>
                              </p:par>
                              <p:par>
                                <p:cTn id="19" presetID="10" presetClass="entr" presetSubtype="0" fill="hold" nodeType="withEffect">
                                  <p:stCondLst>
                                    <p:cond delay="500"/>
                                  </p:stCondLst>
                                  <p:childTnLst>
                                    <p:set>
                                      <p:cBhvr>
                                        <p:cTn id="20" dur="1" fill="hold">
                                          <p:stCondLst>
                                            <p:cond delay="0"/>
                                          </p:stCondLst>
                                        </p:cTn>
                                        <p:tgtEl>
                                          <p:spTgt spid="689"/>
                                        </p:tgtEl>
                                        <p:attrNameLst>
                                          <p:attrName>style.visibility</p:attrName>
                                        </p:attrNameLst>
                                      </p:cBhvr>
                                      <p:to>
                                        <p:strVal val="visible"/>
                                      </p:to>
                                    </p:set>
                                    <p:animEffect transition="in" filter="fade">
                                      <p:cBhvr>
                                        <p:cTn id="21" dur="5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6"/>
          <p:cNvSpPr/>
          <p:nvPr/>
        </p:nvSpPr>
        <p:spPr>
          <a:xfrm>
            <a:off x="3230965" y="2428983"/>
            <a:ext cx="6718255" cy="2705914"/>
          </a:xfrm>
          <a:prstGeom prst="wedgeRoundRectCallout">
            <a:avLst>
              <a:gd name="adj1" fmla="val -60456"/>
              <a:gd name="adj2" fmla="val -32999"/>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「はよして」は</a:t>
            </a:r>
            <a:endParaRPr sz="5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なんですか。</a:t>
            </a:r>
            <a:endParaRPr sz="5400" b="1" i="0" u="none" strike="noStrike" cap="none">
              <a:solidFill>
                <a:srgbClr val="000000"/>
              </a:solidFill>
              <a:latin typeface="Arial"/>
              <a:ea typeface="Arial"/>
              <a:cs typeface="Arial"/>
              <a:sym typeface="Arial"/>
            </a:endParaRPr>
          </a:p>
        </p:txBody>
      </p:sp>
      <p:sp>
        <p:nvSpPr>
          <p:cNvPr id="698" name="Google Shape;698;p26"/>
          <p:cNvSpPr txBox="1"/>
          <p:nvPr/>
        </p:nvSpPr>
        <p:spPr>
          <a:xfrm>
            <a:off x="3466532" y="2578406"/>
            <a:ext cx="513155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すみません、</a:t>
            </a:r>
            <a:endParaRPr sz="5400" b="1" i="0" u="none" strike="noStrike" cap="none">
              <a:solidFill>
                <a:srgbClr val="000000"/>
              </a:solidFill>
              <a:latin typeface="Arial"/>
              <a:ea typeface="Arial"/>
              <a:cs typeface="Arial"/>
              <a:sym typeface="Arial"/>
            </a:endParaRPr>
          </a:p>
        </p:txBody>
      </p:sp>
      <p:sp>
        <p:nvSpPr>
          <p:cNvPr id="699" name="Google Shape;699;p26"/>
          <p:cNvSpPr/>
          <p:nvPr/>
        </p:nvSpPr>
        <p:spPr>
          <a:xfrm>
            <a:off x="3230966" y="376206"/>
            <a:ext cx="3128892"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はよして</a:t>
            </a:r>
            <a:endParaRPr sz="1400" b="1" i="0" u="none" strike="noStrike" cap="none">
              <a:solidFill>
                <a:srgbClr val="000000"/>
              </a:solidFill>
              <a:latin typeface="Arial"/>
              <a:ea typeface="Arial"/>
              <a:cs typeface="Arial"/>
              <a:sym typeface="Arial"/>
            </a:endParaRPr>
          </a:p>
        </p:txBody>
      </p:sp>
      <p:pic>
        <p:nvPicPr>
          <p:cNvPr id="700" name="Google Shape;700;p26"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00898" y="135575"/>
            <a:ext cx="1579972" cy="1476722"/>
          </a:xfrm>
          <a:prstGeom prst="ellipse">
            <a:avLst/>
          </a:prstGeom>
          <a:solidFill>
            <a:srgbClr val="E2F0D9"/>
          </a:solidFill>
          <a:ln w="57150" cap="flat" cmpd="sng">
            <a:solidFill>
              <a:srgbClr val="70AD47"/>
            </a:solidFill>
            <a:prstDash val="solid"/>
            <a:round/>
            <a:headEnd type="none" w="sm" len="sm"/>
            <a:tailEnd type="none" w="sm" len="sm"/>
          </a:ln>
        </p:spPr>
      </p:pic>
      <p:pic>
        <p:nvPicPr>
          <p:cNvPr id="701" name="Google Shape;701;p26"/>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500898" y="2528894"/>
            <a:ext cx="1579972" cy="1556084"/>
          </a:xfrm>
          <a:prstGeom prst="ellipse">
            <a:avLst/>
          </a:prstGeom>
          <a:solidFill>
            <a:srgbClr val="FFF2CC"/>
          </a:solidFill>
          <a:ln w="57150" cap="flat" cmpd="sng">
            <a:solidFill>
              <a:srgbClr val="BF9000"/>
            </a:solidFill>
            <a:prstDash val="solid"/>
            <a:round/>
            <a:headEnd type="none" w="sm" len="sm"/>
            <a:tailEnd type="none" w="sm" len="sm"/>
          </a:ln>
        </p:spPr>
      </p:pic>
      <p:pic>
        <p:nvPicPr>
          <p:cNvPr id="702" name="Google Shape;702;p26"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00898" y="5134897"/>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703" name="Google Shape;703;p26"/>
          <p:cNvSpPr/>
          <p:nvPr/>
        </p:nvSpPr>
        <p:spPr>
          <a:xfrm>
            <a:off x="3230965" y="5616160"/>
            <a:ext cx="3783986"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はやくして</a:t>
            </a:r>
            <a:endParaRPr sz="5400" b="1" i="0" u="none" strike="noStrike" cap="none">
              <a:solidFill>
                <a:srgbClr val="000000"/>
              </a:solidFill>
              <a:latin typeface="Arial"/>
              <a:ea typeface="Arial"/>
              <a:cs typeface="Arial"/>
              <a:sym typeface="Arial"/>
            </a:endParaRPr>
          </a:p>
        </p:txBody>
      </p:sp>
      <p:sp>
        <p:nvSpPr>
          <p:cNvPr id="704" name="Google Shape;704;p26"/>
          <p:cNvSpPr txBox="1"/>
          <p:nvPr/>
        </p:nvSpPr>
        <p:spPr>
          <a:xfrm>
            <a:off x="5392350" y="1486075"/>
            <a:ext cx="6799649"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CB0A0B"/>
                </a:solidFill>
                <a:latin typeface="Arial"/>
                <a:ea typeface="Arial"/>
                <a:cs typeface="Arial"/>
                <a:sym typeface="Arial"/>
              </a:rPr>
              <a:t>②Hỏi "Là gì vậy?"</a:t>
            </a:r>
            <a:endParaRPr sz="5400" b="1" i="0" u="none" strike="noStrike" cap="none">
              <a:solidFill>
                <a:srgbClr val="CB0A0B"/>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1"/>
                                        </p:tgtEl>
                                        <p:attrNameLst>
                                          <p:attrName>style.visibility</p:attrName>
                                        </p:attrNameLst>
                                      </p:cBhvr>
                                      <p:to>
                                        <p:strVal val="visible"/>
                                      </p:to>
                                    </p:set>
                                    <p:animEffect transition="in" filter="fade">
                                      <p:cBhvr>
                                        <p:cTn id="7" dur="500"/>
                                        <p:tgtEl>
                                          <p:spTgt spid="701"/>
                                        </p:tgtEl>
                                      </p:cBhvr>
                                    </p:animEffect>
                                  </p:childTnLst>
                                </p:cTn>
                              </p:par>
                              <p:par>
                                <p:cTn id="8" presetID="10" presetClass="entr" presetSubtype="0" fill="hold" nodeType="withEffect">
                                  <p:stCondLst>
                                    <p:cond delay="0"/>
                                  </p:stCondLst>
                                  <p:childTnLst>
                                    <p:set>
                                      <p:cBhvr>
                                        <p:cTn id="9" dur="1" fill="hold">
                                          <p:stCondLst>
                                            <p:cond delay="0"/>
                                          </p:stCondLst>
                                        </p:cTn>
                                        <p:tgtEl>
                                          <p:spTgt spid="697"/>
                                        </p:tgtEl>
                                        <p:attrNameLst>
                                          <p:attrName>style.visibility</p:attrName>
                                        </p:attrNameLst>
                                      </p:cBhvr>
                                      <p:to>
                                        <p:strVal val="visible"/>
                                      </p:to>
                                    </p:set>
                                    <p:animEffect transition="in" filter="fade">
                                      <p:cBhvr>
                                        <p:cTn id="10" dur="500"/>
                                        <p:tgtEl>
                                          <p:spTgt spid="697"/>
                                        </p:tgtEl>
                                      </p:cBhvr>
                                    </p:animEffect>
                                  </p:childTnLst>
                                </p:cTn>
                              </p:par>
                              <p:par>
                                <p:cTn id="11" presetID="10" presetClass="entr" presetSubtype="0" fill="hold" nodeType="withEffect">
                                  <p:stCondLst>
                                    <p:cond delay="0"/>
                                  </p:stCondLst>
                                  <p:childTnLst>
                                    <p:set>
                                      <p:cBhvr>
                                        <p:cTn id="12" dur="1" fill="hold">
                                          <p:stCondLst>
                                            <p:cond delay="0"/>
                                          </p:stCondLst>
                                        </p:cTn>
                                        <p:tgtEl>
                                          <p:spTgt spid="704"/>
                                        </p:tgtEl>
                                        <p:attrNameLst>
                                          <p:attrName>style.visibility</p:attrName>
                                        </p:attrNameLst>
                                      </p:cBhvr>
                                      <p:to>
                                        <p:strVal val="visible"/>
                                      </p:to>
                                    </p:set>
                                    <p:animEffect transition="in" filter="fade">
                                      <p:cBhvr>
                                        <p:cTn id="13" dur="500"/>
                                        <p:tgtEl>
                                          <p:spTgt spid="70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500"/>
                                  </p:stCondLst>
                                  <p:childTnLst>
                                    <p:set>
                                      <p:cBhvr>
                                        <p:cTn id="17" dur="1" fill="hold">
                                          <p:stCondLst>
                                            <p:cond delay="0"/>
                                          </p:stCondLst>
                                        </p:cTn>
                                        <p:tgtEl>
                                          <p:spTgt spid="703"/>
                                        </p:tgtEl>
                                        <p:attrNameLst>
                                          <p:attrName>style.visibility</p:attrName>
                                        </p:attrNameLst>
                                      </p:cBhvr>
                                      <p:to>
                                        <p:strVal val="visible"/>
                                      </p:to>
                                    </p:set>
                                    <p:animEffect transition="in" filter="fade">
                                      <p:cBhvr>
                                        <p:cTn id="18" dur="500"/>
                                        <p:tgtEl>
                                          <p:spTgt spid="703"/>
                                        </p:tgtEl>
                                      </p:cBhvr>
                                    </p:animEffect>
                                  </p:childTnLst>
                                </p:cTn>
                              </p:par>
                              <p:par>
                                <p:cTn id="19" presetID="10" presetClass="entr" presetSubtype="0" fill="hold" nodeType="withEffect">
                                  <p:stCondLst>
                                    <p:cond delay="500"/>
                                  </p:stCondLst>
                                  <p:childTnLst>
                                    <p:set>
                                      <p:cBhvr>
                                        <p:cTn id="20" dur="1" fill="hold">
                                          <p:stCondLst>
                                            <p:cond delay="0"/>
                                          </p:stCondLst>
                                        </p:cTn>
                                        <p:tgtEl>
                                          <p:spTgt spid="702"/>
                                        </p:tgtEl>
                                        <p:attrNameLst>
                                          <p:attrName>style.visibility</p:attrName>
                                        </p:attrNameLst>
                                      </p:cBhvr>
                                      <p:to>
                                        <p:strVal val="visible"/>
                                      </p:to>
                                    </p:set>
                                    <p:animEffect transition="in" filter="fade">
                                      <p:cBhvr>
                                        <p:cTn id="21" dur="500"/>
                                        <p:tgtEl>
                                          <p:spTgt spid="70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98"/>
                                        </p:tgtEl>
                                        <p:attrNameLst>
                                          <p:attrName>style.visibility</p:attrName>
                                        </p:attrNameLst>
                                      </p:cBhvr>
                                      <p:to>
                                        <p:strVal val="visible"/>
                                      </p:to>
                                    </p:set>
                                    <p:animEffect transition="in" filter="fade">
                                      <p:cBhvr>
                                        <p:cTn id="26" dur="5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27"/>
          <p:cNvSpPr/>
          <p:nvPr/>
        </p:nvSpPr>
        <p:spPr>
          <a:xfrm>
            <a:off x="3230965" y="2428983"/>
            <a:ext cx="8178565" cy="2705914"/>
          </a:xfrm>
          <a:prstGeom prst="wedgeRoundRectCallout">
            <a:avLst>
              <a:gd name="adj1" fmla="val -58454"/>
              <a:gd name="adj2" fmla="val -36783"/>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すみません、</a:t>
            </a:r>
            <a:endParaRPr sz="5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「はよして」は</a:t>
            </a:r>
            <a:endParaRPr sz="5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「はやくして」ですか。</a:t>
            </a:r>
            <a:endParaRPr sz="5400" b="1" i="0" u="none" strike="noStrike" cap="none">
              <a:solidFill>
                <a:srgbClr val="000000"/>
              </a:solidFill>
              <a:latin typeface="Arial"/>
              <a:ea typeface="Arial"/>
              <a:cs typeface="Arial"/>
              <a:sym typeface="Arial"/>
            </a:endParaRPr>
          </a:p>
        </p:txBody>
      </p:sp>
      <p:pic>
        <p:nvPicPr>
          <p:cNvPr id="711" name="Google Shape;711;p27"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00898" y="135575"/>
            <a:ext cx="1579972" cy="1476722"/>
          </a:xfrm>
          <a:prstGeom prst="ellipse">
            <a:avLst/>
          </a:prstGeom>
          <a:solidFill>
            <a:srgbClr val="E2F0D9"/>
          </a:solidFill>
          <a:ln w="57150" cap="flat" cmpd="sng">
            <a:solidFill>
              <a:srgbClr val="70AD47"/>
            </a:solidFill>
            <a:prstDash val="solid"/>
            <a:round/>
            <a:headEnd type="none" w="sm" len="sm"/>
            <a:tailEnd type="none" w="sm" len="sm"/>
          </a:ln>
        </p:spPr>
      </p:pic>
      <p:pic>
        <p:nvPicPr>
          <p:cNvPr id="712" name="Google Shape;712;p27"/>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500898" y="2528894"/>
            <a:ext cx="1579972" cy="1556084"/>
          </a:xfrm>
          <a:prstGeom prst="ellipse">
            <a:avLst/>
          </a:prstGeom>
          <a:solidFill>
            <a:srgbClr val="FFF2CC"/>
          </a:solidFill>
          <a:ln w="57150" cap="flat" cmpd="sng">
            <a:solidFill>
              <a:srgbClr val="BF9000"/>
            </a:solidFill>
            <a:prstDash val="solid"/>
            <a:round/>
            <a:headEnd type="none" w="sm" len="sm"/>
            <a:tailEnd type="none" w="sm" len="sm"/>
          </a:ln>
        </p:spPr>
      </p:pic>
      <p:pic>
        <p:nvPicPr>
          <p:cNvPr id="713" name="Google Shape;713;p27"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00898" y="5134897"/>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714" name="Google Shape;714;p27"/>
          <p:cNvSpPr/>
          <p:nvPr/>
        </p:nvSpPr>
        <p:spPr>
          <a:xfrm>
            <a:off x="3230966" y="376206"/>
            <a:ext cx="3128892"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はよして</a:t>
            </a:r>
            <a:endParaRPr sz="1400" b="1" i="0" u="none" strike="noStrike" cap="none">
              <a:solidFill>
                <a:srgbClr val="000000"/>
              </a:solidFill>
              <a:latin typeface="Arial"/>
              <a:ea typeface="Arial"/>
              <a:cs typeface="Arial"/>
              <a:sym typeface="Arial"/>
            </a:endParaRPr>
          </a:p>
        </p:txBody>
      </p:sp>
      <p:sp>
        <p:nvSpPr>
          <p:cNvPr id="715" name="Google Shape;715;p27"/>
          <p:cNvSpPr/>
          <p:nvPr/>
        </p:nvSpPr>
        <p:spPr>
          <a:xfrm>
            <a:off x="3230965" y="5616160"/>
            <a:ext cx="3483734"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000000"/>
                </a:solidFill>
                <a:latin typeface="Arial"/>
                <a:ea typeface="Arial"/>
                <a:cs typeface="Arial"/>
                <a:sym typeface="Arial"/>
              </a:rPr>
              <a:t>そうだよ</a:t>
            </a:r>
            <a:endParaRPr sz="5400" b="1" i="0" u="none" strike="noStrike" cap="none">
              <a:solidFill>
                <a:srgbClr val="000000"/>
              </a:solidFill>
              <a:latin typeface="Arial"/>
              <a:ea typeface="Arial"/>
              <a:cs typeface="Arial"/>
              <a:sym typeface="Arial"/>
            </a:endParaRPr>
          </a:p>
        </p:txBody>
      </p:sp>
      <p:sp>
        <p:nvSpPr>
          <p:cNvPr id="716" name="Google Shape;716;p27"/>
          <p:cNvSpPr txBox="1"/>
          <p:nvPr/>
        </p:nvSpPr>
        <p:spPr>
          <a:xfrm>
            <a:off x="4650691" y="1417767"/>
            <a:ext cx="754130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CB0A0B"/>
                </a:solidFill>
                <a:latin typeface="Arial"/>
                <a:ea typeface="Arial"/>
                <a:cs typeface="Arial"/>
                <a:sym typeface="Arial"/>
              </a:rPr>
              <a:t>③Xác nhận ý nghĩa</a:t>
            </a:r>
            <a:endParaRPr sz="5400" b="1" i="0" u="none" strike="noStrike" cap="none">
              <a:solidFill>
                <a:srgbClr val="CB0A0B"/>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fade">
                                      <p:cBhvr>
                                        <p:cTn id="7" dur="500"/>
                                        <p:tgtEl>
                                          <p:spTgt spid="712"/>
                                        </p:tgtEl>
                                      </p:cBhvr>
                                    </p:animEffect>
                                  </p:childTnLst>
                                </p:cTn>
                              </p:par>
                              <p:par>
                                <p:cTn id="8" presetID="10" presetClass="entr" presetSubtype="0" fill="hold" nodeType="withEffect">
                                  <p:stCondLst>
                                    <p:cond delay="0"/>
                                  </p:stCondLst>
                                  <p:childTnLst>
                                    <p:set>
                                      <p:cBhvr>
                                        <p:cTn id="9" dur="1" fill="hold">
                                          <p:stCondLst>
                                            <p:cond delay="0"/>
                                          </p:stCondLst>
                                        </p:cTn>
                                        <p:tgtEl>
                                          <p:spTgt spid="710"/>
                                        </p:tgtEl>
                                        <p:attrNameLst>
                                          <p:attrName>style.visibility</p:attrName>
                                        </p:attrNameLst>
                                      </p:cBhvr>
                                      <p:to>
                                        <p:strVal val="visible"/>
                                      </p:to>
                                    </p:set>
                                    <p:animEffect transition="in" filter="fade">
                                      <p:cBhvr>
                                        <p:cTn id="10" dur="500"/>
                                        <p:tgtEl>
                                          <p:spTgt spid="710"/>
                                        </p:tgtEl>
                                      </p:cBhvr>
                                    </p:animEffect>
                                  </p:childTnLst>
                                </p:cTn>
                              </p:par>
                              <p:par>
                                <p:cTn id="11" presetID="10" presetClass="entr" presetSubtype="0" fill="hold" nodeType="withEffect">
                                  <p:stCondLst>
                                    <p:cond delay="0"/>
                                  </p:stCondLst>
                                  <p:childTnLst>
                                    <p:set>
                                      <p:cBhvr>
                                        <p:cTn id="12" dur="1" fill="hold">
                                          <p:stCondLst>
                                            <p:cond delay="0"/>
                                          </p:stCondLst>
                                        </p:cTn>
                                        <p:tgtEl>
                                          <p:spTgt spid="716"/>
                                        </p:tgtEl>
                                        <p:attrNameLst>
                                          <p:attrName>style.visibility</p:attrName>
                                        </p:attrNameLst>
                                      </p:cBhvr>
                                      <p:to>
                                        <p:strVal val="visible"/>
                                      </p:to>
                                    </p:set>
                                    <p:animEffect transition="in" filter="fade">
                                      <p:cBhvr>
                                        <p:cTn id="13" dur="500"/>
                                        <p:tgtEl>
                                          <p:spTgt spid="7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500"/>
                                  </p:stCondLst>
                                  <p:childTnLst>
                                    <p:set>
                                      <p:cBhvr>
                                        <p:cTn id="17" dur="1" fill="hold">
                                          <p:stCondLst>
                                            <p:cond delay="0"/>
                                          </p:stCondLst>
                                        </p:cTn>
                                        <p:tgtEl>
                                          <p:spTgt spid="713"/>
                                        </p:tgtEl>
                                        <p:attrNameLst>
                                          <p:attrName>style.visibility</p:attrName>
                                        </p:attrNameLst>
                                      </p:cBhvr>
                                      <p:to>
                                        <p:strVal val="visible"/>
                                      </p:to>
                                    </p:set>
                                    <p:animEffect transition="in" filter="fade">
                                      <p:cBhvr>
                                        <p:cTn id="18" dur="500"/>
                                        <p:tgtEl>
                                          <p:spTgt spid="713"/>
                                        </p:tgtEl>
                                      </p:cBhvr>
                                    </p:animEffect>
                                  </p:childTnLst>
                                </p:cTn>
                              </p:par>
                              <p:par>
                                <p:cTn id="19" presetID="10" presetClass="entr" presetSubtype="0" fill="hold" nodeType="withEffect">
                                  <p:stCondLst>
                                    <p:cond delay="500"/>
                                  </p:stCondLst>
                                  <p:childTnLst>
                                    <p:set>
                                      <p:cBhvr>
                                        <p:cTn id="20" dur="1" fill="hold">
                                          <p:stCondLst>
                                            <p:cond delay="0"/>
                                          </p:stCondLst>
                                        </p:cTn>
                                        <p:tgtEl>
                                          <p:spTgt spid="715"/>
                                        </p:tgtEl>
                                        <p:attrNameLst>
                                          <p:attrName>style.visibility</p:attrName>
                                        </p:attrNameLst>
                                      </p:cBhvr>
                                      <p:to>
                                        <p:strVal val="visible"/>
                                      </p:to>
                                    </p:set>
                                    <p:animEffect transition="in" filter="fade">
                                      <p:cBhvr>
                                        <p:cTn id="21" dur="500"/>
                                        <p:tgtEl>
                                          <p:spTgt spid="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BC6FCA-EC98-8F2C-F751-064AAE60E108}"/>
              </a:ext>
            </a:extLst>
          </p:cNvPr>
          <p:cNvPicPr>
            <a:picLocks noChangeAspect="1"/>
          </p:cNvPicPr>
          <p:nvPr/>
        </p:nvPicPr>
        <p:blipFill>
          <a:blip r:embed="rId3"/>
          <a:stretch>
            <a:fillRect/>
          </a:stretch>
        </p:blipFill>
        <p:spPr>
          <a:xfrm>
            <a:off x="1402915" y="11846"/>
            <a:ext cx="2157597" cy="1952625"/>
          </a:xfrm>
          <a:prstGeom prst="rect">
            <a:avLst/>
          </a:prstGeom>
        </p:spPr>
      </p:pic>
      <p:sp>
        <p:nvSpPr>
          <p:cNvPr id="4" name="Google Shape;703;p26">
            <a:extLst>
              <a:ext uri="{FF2B5EF4-FFF2-40B4-BE49-F238E27FC236}">
                <a16:creationId xmlns:a16="http://schemas.microsoft.com/office/drawing/2014/main" id="{B129413A-77B4-F99B-F96C-A1ED8C77D3C8}"/>
              </a:ext>
            </a:extLst>
          </p:cNvPr>
          <p:cNvSpPr/>
          <p:nvPr/>
        </p:nvSpPr>
        <p:spPr>
          <a:xfrm>
            <a:off x="1402915" y="1883531"/>
            <a:ext cx="5956136" cy="995459"/>
          </a:xfrm>
          <a:prstGeom prst="wedgeRoundRectCallout">
            <a:avLst>
              <a:gd name="adj1" fmla="val -38918"/>
              <a:gd name="adj2" fmla="val 88912"/>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altLang="en-US" sz="5000" b="1"/>
              <a:t>ああ、ほっといて。</a:t>
            </a:r>
            <a:endParaRPr sz="5000" b="1" i="0" u="none" strike="noStrike" cap="none">
              <a:solidFill>
                <a:srgbClr val="000000"/>
              </a:solidFill>
              <a:latin typeface="Arial"/>
              <a:ea typeface="Arial"/>
              <a:cs typeface="Arial"/>
              <a:sym typeface="Arial"/>
            </a:endParaRPr>
          </a:p>
        </p:txBody>
      </p:sp>
      <p:sp>
        <p:nvSpPr>
          <p:cNvPr id="5" name="Google Shape;697;p26">
            <a:extLst>
              <a:ext uri="{FF2B5EF4-FFF2-40B4-BE49-F238E27FC236}">
                <a16:creationId xmlns:a16="http://schemas.microsoft.com/office/drawing/2014/main" id="{15079750-359F-726B-D16D-876BB53E5D98}"/>
              </a:ext>
            </a:extLst>
          </p:cNvPr>
          <p:cNvSpPr/>
          <p:nvPr/>
        </p:nvSpPr>
        <p:spPr>
          <a:xfrm>
            <a:off x="4020855" y="216576"/>
            <a:ext cx="5491107" cy="1373497"/>
          </a:xfrm>
          <a:prstGeom prst="wedgeRoundRectCallout">
            <a:avLst>
              <a:gd name="adj1" fmla="val 58544"/>
              <a:gd name="adj2" fmla="val 9653"/>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3600" b="1"/>
              <a:t>すみません、あのはこはどうしますか？</a:t>
            </a:r>
            <a:endParaRPr lang="en-US" altLang="ja-JP" sz="3600" b="1"/>
          </a:p>
        </p:txBody>
      </p:sp>
      <p:pic>
        <p:nvPicPr>
          <p:cNvPr id="6" name="Google Shape;701;p26">
            <a:extLst>
              <a:ext uri="{FF2B5EF4-FFF2-40B4-BE49-F238E27FC236}">
                <a16:creationId xmlns:a16="http://schemas.microsoft.com/office/drawing/2014/main" id="{1A2102BA-1004-40EB-73CD-340868B6A16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10303266" y="418275"/>
            <a:ext cx="1579972" cy="1556084"/>
          </a:xfrm>
          <a:prstGeom prst="ellipse">
            <a:avLst/>
          </a:prstGeom>
          <a:solidFill>
            <a:srgbClr val="FFF2CC"/>
          </a:solidFill>
          <a:ln w="57150" cap="flat" cmpd="sng">
            <a:solidFill>
              <a:srgbClr val="BF9000"/>
            </a:solidFill>
            <a:prstDash val="solid"/>
            <a:round/>
            <a:headEnd type="none" w="sm" len="sm"/>
            <a:tailEnd type="none" w="sm" len="sm"/>
          </a:ln>
        </p:spPr>
      </p:pic>
      <p:pic>
        <p:nvPicPr>
          <p:cNvPr id="8" name="Google Shape;713;p27" descr="指差し確認のイラスト（男性作業員）">
            <a:extLst>
              <a:ext uri="{FF2B5EF4-FFF2-40B4-BE49-F238E27FC236}">
                <a16:creationId xmlns:a16="http://schemas.microsoft.com/office/drawing/2014/main" id="{679A2C70-3E29-3646-58DC-C5ECE1CE0A2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308762" y="3097795"/>
            <a:ext cx="1579972" cy="1476722"/>
          </a:xfrm>
          <a:prstGeom prst="ellipse">
            <a:avLst/>
          </a:prstGeom>
          <a:solidFill>
            <a:srgbClr val="E2F0D9"/>
          </a:solidFill>
          <a:ln w="57150" cap="flat" cmpd="sng">
            <a:solidFill>
              <a:srgbClr val="70AD47"/>
            </a:solidFill>
            <a:prstDash val="solid"/>
            <a:round/>
            <a:headEnd type="none" w="sm" len="sm"/>
            <a:tailEnd type="none" w="sm" len="sm"/>
          </a:ln>
        </p:spPr>
      </p:pic>
      <p:pic>
        <p:nvPicPr>
          <p:cNvPr id="9" name="Google Shape;701;p26">
            <a:extLst>
              <a:ext uri="{FF2B5EF4-FFF2-40B4-BE49-F238E27FC236}">
                <a16:creationId xmlns:a16="http://schemas.microsoft.com/office/drawing/2014/main" id="{A0A4E13C-F7E6-C2E5-6D71-70D557CADFD6}"/>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10303266" y="3327558"/>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10" name="Thought Bubble: Cloud 9">
            <a:extLst>
              <a:ext uri="{FF2B5EF4-FFF2-40B4-BE49-F238E27FC236}">
                <a16:creationId xmlns:a16="http://schemas.microsoft.com/office/drawing/2014/main" id="{FF8DB231-ED93-8179-C48D-752F67C44062}"/>
              </a:ext>
            </a:extLst>
          </p:cNvPr>
          <p:cNvSpPr/>
          <p:nvPr/>
        </p:nvSpPr>
        <p:spPr>
          <a:xfrm>
            <a:off x="2658495" y="3206688"/>
            <a:ext cx="7089902" cy="1450632"/>
          </a:xfrm>
          <a:prstGeom prst="cloudCallout">
            <a:avLst>
              <a:gd name="adj1" fmla="val 56542"/>
              <a:gd name="adj2" fmla="val -12144"/>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a:solidFill>
                  <a:schemeClr val="tx1"/>
                </a:solidFill>
              </a:rPr>
              <a:t>ほっといて？</a:t>
            </a:r>
            <a:endParaRPr lang="en-US" altLang="ja-JP" sz="3200" b="1">
              <a:solidFill>
                <a:schemeClr val="tx1"/>
              </a:solidFill>
            </a:endParaRPr>
          </a:p>
          <a:p>
            <a:pPr algn="ctr"/>
            <a:r>
              <a:rPr lang="ja-JP" altLang="en-US" sz="3200" b="1">
                <a:solidFill>
                  <a:schemeClr val="tx1"/>
                </a:solidFill>
              </a:rPr>
              <a:t>そのままにしておくのかな。</a:t>
            </a:r>
            <a:endParaRPr lang="en-US" altLang="ja-JP" sz="3200" b="1">
              <a:solidFill>
                <a:schemeClr val="tx1"/>
              </a:solidFill>
            </a:endParaRPr>
          </a:p>
        </p:txBody>
      </p:sp>
      <p:sp>
        <p:nvSpPr>
          <p:cNvPr id="11" name="Google Shape;697;p26">
            <a:extLst>
              <a:ext uri="{FF2B5EF4-FFF2-40B4-BE49-F238E27FC236}">
                <a16:creationId xmlns:a16="http://schemas.microsoft.com/office/drawing/2014/main" id="{24E93AB1-1228-9395-2F3C-93A21DB6D833}"/>
              </a:ext>
            </a:extLst>
          </p:cNvPr>
          <p:cNvSpPr/>
          <p:nvPr/>
        </p:nvSpPr>
        <p:spPr>
          <a:xfrm>
            <a:off x="4747364" y="4985019"/>
            <a:ext cx="4616373" cy="1064866"/>
          </a:xfrm>
          <a:prstGeom prst="wedgeRoundRectCallout">
            <a:avLst>
              <a:gd name="adj1" fmla="val 66980"/>
              <a:gd name="adj2" fmla="val -97008"/>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3600" b="1"/>
              <a:t>はい、わかりました。</a:t>
            </a:r>
            <a:endParaRPr lang="en-US" altLang="ja-JP" sz="3600" b="1"/>
          </a:p>
        </p:txBody>
      </p:sp>
    </p:spTree>
    <p:extLst>
      <p:ext uri="{BB962C8B-B14F-4D97-AF65-F5344CB8AC3E}">
        <p14:creationId xmlns:p14="http://schemas.microsoft.com/office/powerpoint/2010/main" val="27049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BC6FCA-EC98-8F2C-F751-064AAE60E108}"/>
              </a:ext>
            </a:extLst>
          </p:cNvPr>
          <p:cNvPicPr>
            <a:picLocks noChangeAspect="1"/>
          </p:cNvPicPr>
          <p:nvPr/>
        </p:nvPicPr>
        <p:blipFill>
          <a:blip r:embed="rId3"/>
          <a:stretch>
            <a:fillRect/>
          </a:stretch>
        </p:blipFill>
        <p:spPr>
          <a:xfrm>
            <a:off x="9025014" y="-67818"/>
            <a:ext cx="2157597" cy="1952625"/>
          </a:xfrm>
          <a:prstGeom prst="rect">
            <a:avLst/>
          </a:prstGeom>
        </p:spPr>
      </p:pic>
      <p:sp>
        <p:nvSpPr>
          <p:cNvPr id="4" name="Google Shape;703;p26">
            <a:extLst>
              <a:ext uri="{FF2B5EF4-FFF2-40B4-BE49-F238E27FC236}">
                <a16:creationId xmlns:a16="http://schemas.microsoft.com/office/drawing/2014/main" id="{B129413A-77B4-F99B-F96C-A1ED8C77D3C8}"/>
              </a:ext>
            </a:extLst>
          </p:cNvPr>
          <p:cNvSpPr/>
          <p:nvPr/>
        </p:nvSpPr>
        <p:spPr>
          <a:xfrm>
            <a:off x="2622855" y="992641"/>
            <a:ext cx="5956136" cy="995459"/>
          </a:xfrm>
          <a:prstGeom prst="wedgeRoundRectCallout">
            <a:avLst>
              <a:gd name="adj1" fmla="val -50905"/>
              <a:gd name="adj2" fmla="val 77587"/>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altLang="en-US" sz="3200" b="1"/>
              <a:t>あれ、ほっといてって言ったやろ。</a:t>
            </a:r>
            <a:endParaRPr sz="3200" b="1" i="0" u="none" strike="noStrike" cap="none">
              <a:solidFill>
                <a:srgbClr val="000000"/>
              </a:solidFill>
              <a:latin typeface="Arial"/>
              <a:ea typeface="Arial"/>
              <a:cs typeface="Arial"/>
              <a:sym typeface="Arial"/>
            </a:endParaRPr>
          </a:p>
        </p:txBody>
      </p:sp>
      <p:sp>
        <p:nvSpPr>
          <p:cNvPr id="5" name="Google Shape;697;p26">
            <a:extLst>
              <a:ext uri="{FF2B5EF4-FFF2-40B4-BE49-F238E27FC236}">
                <a16:creationId xmlns:a16="http://schemas.microsoft.com/office/drawing/2014/main" id="{15079750-359F-726B-D16D-876BB53E5D98}"/>
              </a:ext>
            </a:extLst>
          </p:cNvPr>
          <p:cNvSpPr/>
          <p:nvPr/>
        </p:nvSpPr>
        <p:spPr>
          <a:xfrm>
            <a:off x="6939418" y="2265256"/>
            <a:ext cx="2375253" cy="1086126"/>
          </a:xfrm>
          <a:prstGeom prst="wedgeRoundRectCallout">
            <a:avLst>
              <a:gd name="adj1" fmla="val 60951"/>
              <a:gd name="adj2" fmla="val 22421"/>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en-US" altLang="ja-JP" sz="3600" b="1"/>
              <a:t>…</a:t>
            </a:r>
            <a:r>
              <a:rPr lang="ja-JP" altLang="en-US" sz="3600" b="1"/>
              <a:t>はい</a:t>
            </a:r>
            <a:r>
              <a:rPr lang="en-US" altLang="ja-JP" sz="3600" b="1"/>
              <a:t>…</a:t>
            </a:r>
            <a:r>
              <a:rPr lang="ja-JP" altLang="en-US" sz="3600" b="1"/>
              <a:t>。</a:t>
            </a:r>
            <a:endParaRPr lang="en-US" altLang="ja-JP" sz="3600" b="1"/>
          </a:p>
        </p:txBody>
      </p:sp>
      <p:pic>
        <p:nvPicPr>
          <p:cNvPr id="6" name="Google Shape;701;p26">
            <a:extLst>
              <a:ext uri="{FF2B5EF4-FFF2-40B4-BE49-F238E27FC236}">
                <a16:creationId xmlns:a16="http://schemas.microsoft.com/office/drawing/2014/main" id="{1A2102BA-1004-40EB-73CD-340868B6A16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9827276" y="2412274"/>
            <a:ext cx="1579972" cy="1556084"/>
          </a:xfrm>
          <a:prstGeom prst="ellipse">
            <a:avLst/>
          </a:prstGeom>
          <a:solidFill>
            <a:srgbClr val="FFF2CC"/>
          </a:solidFill>
          <a:ln w="57150" cap="flat" cmpd="sng">
            <a:solidFill>
              <a:srgbClr val="BF9000"/>
            </a:solidFill>
            <a:prstDash val="solid"/>
            <a:round/>
            <a:headEnd type="none" w="sm" len="sm"/>
            <a:tailEnd type="none" w="sm" len="sm"/>
          </a:ln>
        </p:spPr>
      </p:pic>
      <p:pic>
        <p:nvPicPr>
          <p:cNvPr id="8" name="Google Shape;713;p27" descr="指差し確認のイラスト（男性作業員）">
            <a:extLst>
              <a:ext uri="{FF2B5EF4-FFF2-40B4-BE49-F238E27FC236}">
                <a16:creationId xmlns:a16="http://schemas.microsoft.com/office/drawing/2014/main" id="{2B581FA9-A486-C237-236D-A314D9C8412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596861" y="1466220"/>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9" name="Scroll: Horizontal 8">
            <a:extLst>
              <a:ext uri="{FF2B5EF4-FFF2-40B4-BE49-F238E27FC236}">
                <a16:creationId xmlns:a16="http://schemas.microsoft.com/office/drawing/2014/main" id="{B57FE238-C48A-BD31-1E9F-A4693CEAE968}"/>
              </a:ext>
            </a:extLst>
          </p:cNvPr>
          <p:cNvSpPr/>
          <p:nvPr/>
        </p:nvSpPr>
        <p:spPr>
          <a:xfrm>
            <a:off x="388307" y="251956"/>
            <a:ext cx="2016690" cy="725074"/>
          </a:xfrm>
          <a:prstGeom prst="horizontalScroll">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tx1"/>
                </a:solidFill>
              </a:rPr>
              <a:t>つぎの日</a:t>
            </a:r>
            <a:endParaRPr lang="en-US" sz="2800" b="1">
              <a:solidFill>
                <a:schemeClr val="tx1"/>
              </a:solidFill>
            </a:endParaRPr>
          </a:p>
        </p:txBody>
      </p:sp>
      <p:pic>
        <p:nvPicPr>
          <p:cNvPr id="10" name="Google Shape;679;p24" descr="漫符「はてなマーク・クエスチョンマーク」">
            <a:extLst>
              <a:ext uri="{FF2B5EF4-FFF2-40B4-BE49-F238E27FC236}">
                <a16:creationId xmlns:a16="http://schemas.microsoft.com/office/drawing/2014/main" id="{D6BE51A4-94CE-1405-C9C6-E926D3A6A527}"/>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b="-2067"/>
          <a:stretch/>
        </p:blipFill>
        <p:spPr>
          <a:xfrm rot="21259024">
            <a:off x="11124403" y="1637670"/>
            <a:ext cx="565688" cy="1133822"/>
          </a:xfrm>
          <a:prstGeom prst="ellipse">
            <a:avLst/>
          </a:prstGeom>
          <a:solidFill>
            <a:schemeClr val="lt1"/>
          </a:solidFill>
          <a:ln>
            <a:noFill/>
          </a:ln>
        </p:spPr>
      </p:pic>
      <p:pic>
        <p:nvPicPr>
          <p:cNvPr id="11" name="Picture 10">
            <a:extLst>
              <a:ext uri="{FF2B5EF4-FFF2-40B4-BE49-F238E27FC236}">
                <a16:creationId xmlns:a16="http://schemas.microsoft.com/office/drawing/2014/main" id="{5150ADB0-3107-88EE-1982-54DCA459ECB9}"/>
              </a:ext>
            </a:extLst>
          </p:cNvPr>
          <p:cNvPicPr>
            <a:picLocks noChangeAspect="1"/>
          </p:cNvPicPr>
          <p:nvPr/>
        </p:nvPicPr>
        <p:blipFill>
          <a:blip r:embed="rId7"/>
          <a:stretch>
            <a:fillRect/>
          </a:stretch>
        </p:blipFill>
        <p:spPr>
          <a:xfrm>
            <a:off x="153923" y="1178480"/>
            <a:ext cx="586476" cy="575480"/>
          </a:xfrm>
          <a:prstGeom prst="rect">
            <a:avLst/>
          </a:prstGeom>
        </p:spPr>
      </p:pic>
      <p:sp>
        <p:nvSpPr>
          <p:cNvPr id="12" name="Google Shape;703;p26">
            <a:extLst>
              <a:ext uri="{FF2B5EF4-FFF2-40B4-BE49-F238E27FC236}">
                <a16:creationId xmlns:a16="http://schemas.microsoft.com/office/drawing/2014/main" id="{16BCD05B-7F41-B424-F598-A721A7C107E4}"/>
              </a:ext>
            </a:extLst>
          </p:cNvPr>
          <p:cNvSpPr/>
          <p:nvPr/>
        </p:nvSpPr>
        <p:spPr>
          <a:xfrm>
            <a:off x="596861" y="3731831"/>
            <a:ext cx="6981385" cy="995459"/>
          </a:xfrm>
          <a:prstGeom prst="wedgeRoundRectCallout">
            <a:avLst>
              <a:gd name="adj1" fmla="val -34224"/>
              <a:gd name="adj2" fmla="val -98577"/>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altLang="en-US" sz="3200" b="1"/>
              <a:t>「ほっといて」は「すてといて」や。</a:t>
            </a:r>
            <a:endParaRPr sz="3200" b="1" i="0" u="none" strike="noStrike" cap="none">
              <a:solidFill>
                <a:srgbClr val="000000"/>
              </a:solidFill>
              <a:latin typeface="Arial"/>
              <a:ea typeface="Arial"/>
              <a:cs typeface="Arial"/>
              <a:sym typeface="Arial"/>
            </a:endParaRPr>
          </a:p>
        </p:txBody>
      </p:sp>
      <p:grpSp>
        <p:nvGrpSpPr>
          <p:cNvPr id="15" name="Group 14">
            <a:extLst>
              <a:ext uri="{FF2B5EF4-FFF2-40B4-BE49-F238E27FC236}">
                <a16:creationId xmlns:a16="http://schemas.microsoft.com/office/drawing/2014/main" id="{27DC6560-ACC9-60DC-7063-CCB9D61E27F6}"/>
              </a:ext>
            </a:extLst>
          </p:cNvPr>
          <p:cNvGrpSpPr/>
          <p:nvPr/>
        </p:nvGrpSpPr>
        <p:grpSpPr>
          <a:xfrm>
            <a:off x="9594544" y="4868753"/>
            <a:ext cx="1812703" cy="1556084"/>
            <a:chOff x="8462625" y="4518024"/>
            <a:chExt cx="1812703" cy="1556084"/>
          </a:xfrm>
        </p:grpSpPr>
        <p:pic>
          <p:nvPicPr>
            <p:cNvPr id="14" name="Google Shape;701;p26">
              <a:extLst>
                <a:ext uri="{FF2B5EF4-FFF2-40B4-BE49-F238E27FC236}">
                  <a16:creationId xmlns:a16="http://schemas.microsoft.com/office/drawing/2014/main" id="{10CF4DC0-2B76-1C31-7E7F-DA98CC7716F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8578991" y="4518024"/>
              <a:ext cx="1579972" cy="1556084"/>
            </a:xfrm>
            <a:prstGeom prst="ellipse">
              <a:avLst/>
            </a:prstGeom>
            <a:solidFill>
              <a:srgbClr val="FFF2CC"/>
            </a:solidFill>
            <a:ln w="57150" cap="flat" cmpd="sng">
              <a:solidFill>
                <a:srgbClr val="BF9000"/>
              </a:solidFill>
              <a:prstDash val="solid"/>
              <a:round/>
              <a:headEnd type="none" w="sm" len="sm"/>
              <a:tailEnd type="none" w="sm" len="sm"/>
            </a:ln>
          </p:spPr>
        </p:pic>
        <p:pic>
          <p:nvPicPr>
            <p:cNvPr id="13" name="Picture 12">
              <a:extLst>
                <a:ext uri="{FF2B5EF4-FFF2-40B4-BE49-F238E27FC236}">
                  <a16:creationId xmlns:a16="http://schemas.microsoft.com/office/drawing/2014/main" id="{98B5B670-1FF3-15DC-D22F-3D8D2123DC98}"/>
                </a:ext>
              </a:extLst>
            </p:cNvPr>
            <p:cNvPicPr>
              <a:picLocks noChangeAspect="1"/>
            </p:cNvPicPr>
            <p:nvPr/>
          </p:nvPicPr>
          <p:blipFill rotWithShape="1">
            <a:blip r:embed="rId8"/>
            <a:srcRect b="36904"/>
            <a:stretch/>
          </p:blipFill>
          <p:spPr>
            <a:xfrm>
              <a:off x="8462625" y="4518024"/>
              <a:ext cx="1812703" cy="1556084"/>
            </a:xfrm>
            <a:prstGeom prst="rect">
              <a:avLst/>
            </a:prstGeom>
          </p:spPr>
        </p:pic>
      </p:grpSp>
      <p:sp>
        <p:nvSpPr>
          <p:cNvPr id="16" name="Google Shape;697;p26">
            <a:extLst>
              <a:ext uri="{FF2B5EF4-FFF2-40B4-BE49-F238E27FC236}">
                <a16:creationId xmlns:a16="http://schemas.microsoft.com/office/drawing/2014/main" id="{36ED6AE4-74D1-19FB-EF0E-991935362FA7}"/>
              </a:ext>
            </a:extLst>
          </p:cNvPr>
          <p:cNvSpPr/>
          <p:nvPr/>
        </p:nvSpPr>
        <p:spPr>
          <a:xfrm>
            <a:off x="4841977" y="5107739"/>
            <a:ext cx="4194882" cy="1086126"/>
          </a:xfrm>
          <a:prstGeom prst="wedgeRoundRectCallout">
            <a:avLst>
              <a:gd name="adj1" fmla="val 60951"/>
              <a:gd name="adj2" fmla="val 22421"/>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3600" b="1"/>
              <a:t>え、すみません。すぐ、やります。</a:t>
            </a:r>
            <a:endParaRPr lang="en-US" altLang="ja-JP" sz="3600" b="1"/>
          </a:p>
        </p:txBody>
      </p:sp>
    </p:spTree>
    <p:extLst>
      <p:ext uri="{BB962C8B-B14F-4D97-AF65-F5344CB8AC3E}">
        <p14:creationId xmlns:p14="http://schemas.microsoft.com/office/powerpoint/2010/main" val="16322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
          <p:cNvSpPr txBox="1"/>
          <p:nvPr/>
        </p:nvSpPr>
        <p:spPr>
          <a:xfrm>
            <a:off x="3394710" y="2274838"/>
            <a:ext cx="8694420" cy="2308284"/>
          </a:xfrm>
          <a:prstGeom prst="rect">
            <a:avLst/>
          </a:prstGeom>
          <a:noFill/>
          <a:ln>
            <a:noFill/>
          </a:ln>
        </p:spPr>
        <p:txBody>
          <a:bodyPr spcFirstLastPara="1" wrap="square" lIns="91425" tIns="45700" rIns="91425" bIns="45700" anchor="t" anchorCtr="0">
            <a:spAutoFit/>
          </a:bodyPr>
          <a:lstStyle/>
          <a:p>
            <a:pPr lvl="0">
              <a:buSzPts val="3600"/>
            </a:pPr>
            <a:r>
              <a:rPr lang="ja-JP" sz="3600" b="1" i="0" u="none" strike="noStrike" cap="none">
                <a:solidFill>
                  <a:srgbClr val="000000"/>
                </a:solidFill>
                <a:latin typeface="Arial"/>
                <a:ea typeface="Arial"/>
                <a:cs typeface="Arial"/>
                <a:sym typeface="Arial"/>
              </a:rPr>
              <a:t>◆</a:t>
            </a:r>
            <a:r>
              <a:rPr lang="en-US" altLang="ja-JP" sz="3600" b="1" err="1"/>
              <a:t>Hiểu</a:t>
            </a:r>
            <a:r>
              <a:rPr lang="en-US" altLang="ja-JP" sz="3600" b="1"/>
              <a:t> </a:t>
            </a:r>
            <a:r>
              <a:rPr lang="en-US" altLang="ja-JP" sz="3600" b="1" err="1"/>
              <a:t>về</a:t>
            </a:r>
            <a:r>
              <a:rPr lang="en-US" altLang="ja-JP" sz="3600" b="1"/>
              <a:t> </a:t>
            </a:r>
            <a:r>
              <a:rPr lang="en-US" altLang="ja-JP" sz="3600" b="1" err="1"/>
              <a:t>tính</a:t>
            </a:r>
            <a:r>
              <a:rPr lang="en-US" altLang="ja-JP" sz="3600" b="1"/>
              <a:t> </a:t>
            </a:r>
            <a:r>
              <a:rPr lang="en-US" altLang="ja-JP" sz="3600" b="1" err="1"/>
              <a:t>đa</a:t>
            </a:r>
            <a:r>
              <a:rPr lang="en-US" altLang="ja-JP" sz="3600" b="1"/>
              <a:t> </a:t>
            </a:r>
            <a:r>
              <a:rPr lang="en-US" altLang="ja-JP" sz="3600" b="1" err="1"/>
              <a:t>dạng</a:t>
            </a:r>
            <a:r>
              <a:rPr lang="en-US" altLang="ja-JP" sz="3600" b="1"/>
              <a:t> </a:t>
            </a:r>
            <a:r>
              <a:rPr lang="en-US" altLang="ja-JP" sz="3600" b="1" err="1"/>
              <a:t>của</a:t>
            </a:r>
            <a:r>
              <a:rPr lang="en-US" altLang="ja-JP" sz="3600" b="1"/>
              <a:t> </a:t>
            </a:r>
            <a:r>
              <a:rPr lang="en-US" altLang="ja-JP" sz="3600" b="1" err="1"/>
              <a:t>tiếng</a:t>
            </a:r>
            <a:r>
              <a:rPr lang="en-US" altLang="ja-JP" sz="3600" b="1"/>
              <a:t> </a:t>
            </a:r>
            <a:r>
              <a:rPr lang="en-US" altLang="ja-JP" sz="3600" b="1" err="1"/>
              <a:t>Nhật</a:t>
            </a:r>
            <a:r>
              <a:rPr lang="en-US" altLang="ja-JP" sz="3600" b="1"/>
              <a:t>.</a:t>
            </a:r>
          </a:p>
          <a:p>
            <a:pPr lvl="0">
              <a:buSzPts val="3600"/>
            </a:pPr>
            <a:endParaRPr sz="3600" b="1" i="0" u="none" strike="noStrike" cap="none">
              <a:solidFill>
                <a:srgbClr val="000000"/>
              </a:solidFill>
              <a:latin typeface="Arial"/>
              <a:ea typeface="Arial"/>
              <a:cs typeface="Arial"/>
              <a:sym typeface="Arial"/>
            </a:endParaRPr>
          </a:p>
          <a:p>
            <a:pPr lvl="0">
              <a:buSzPts val="3600"/>
            </a:pPr>
            <a:r>
              <a:rPr lang="ja-JP" sz="3600" b="1" i="0" u="none" strike="noStrike" cap="none">
                <a:solidFill>
                  <a:srgbClr val="000000"/>
                </a:solidFill>
                <a:latin typeface="Arial"/>
                <a:ea typeface="Arial"/>
                <a:cs typeface="Arial"/>
                <a:sym typeface="Arial"/>
              </a:rPr>
              <a:t>◆</a:t>
            </a:r>
            <a:r>
              <a:rPr lang="vi-VN" altLang="ja-JP" sz="3600" b="1"/>
              <a:t>Có thể hỏi lại khi không hiểu</a:t>
            </a:r>
            <a:endParaRPr lang="en-US" altLang="ja-JP" sz="3600" b="1"/>
          </a:p>
          <a:p>
            <a:pPr lvl="0">
              <a:buSzPts val="3600"/>
            </a:pPr>
            <a:r>
              <a:rPr lang="vi-VN" altLang="ja-JP" sz="3600" b="1"/>
              <a:t> phương ngữ.</a:t>
            </a:r>
            <a:endParaRPr/>
          </a:p>
        </p:txBody>
      </p:sp>
      <p:sp>
        <p:nvSpPr>
          <p:cNvPr id="404" name="Google Shape;404;p3"/>
          <p:cNvSpPr/>
          <p:nvPr/>
        </p:nvSpPr>
        <p:spPr>
          <a:xfrm>
            <a:off x="-38100" y="3208"/>
            <a:ext cx="3222702" cy="6854792"/>
          </a:xfrm>
          <a:prstGeom prst="rect">
            <a:avLst/>
          </a:prstGeom>
          <a:solidFill>
            <a:srgbClr val="B00D1D"/>
          </a:solidFill>
          <a:ln>
            <a:noFill/>
          </a:ln>
        </p:spPr>
        <p:txBody>
          <a:bodyPr spcFirstLastPara="1" wrap="square" lIns="91425" tIns="45700" rIns="91425" bIns="45700" anchor="ctr" anchorCtr="0">
            <a:noAutofit/>
          </a:bodyPr>
          <a:lstStyle/>
          <a:p>
            <a:pPr lvl="0" algn="ctr">
              <a:buSzPts val="4000"/>
            </a:pPr>
            <a:r>
              <a:rPr lang="en-US" altLang="ja-JP" sz="4000" err="1">
                <a:solidFill>
                  <a:srgbClr val="FFFFFF"/>
                </a:solidFill>
              </a:rPr>
              <a:t>Mục</a:t>
            </a:r>
            <a:r>
              <a:rPr lang="en-US" altLang="ja-JP" sz="4000">
                <a:solidFill>
                  <a:srgbClr val="FFFFFF"/>
                </a:solidFill>
              </a:rPr>
              <a:t> </a:t>
            </a:r>
            <a:r>
              <a:rPr lang="en-US" altLang="ja-JP" sz="4000" err="1">
                <a:solidFill>
                  <a:srgbClr val="FFFFFF"/>
                </a:solidFill>
              </a:rPr>
              <a:t>tiêu</a:t>
            </a:r>
            <a:r>
              <a:rPr lang="en-US" altLang="ja-JP" sz="4000">
                <a:solidFill>
                  <a:srgbClr val="FFFFFF"/>
                </a:solidFill>
              </a:rPr>
              <a:t> </a:t>
            </a:r>
            <a:r>
              <a:rPr lang="en-US" altLang="ja-JP" sz="4000" err="1">
                <a:solidFill>
                  <a:srgbClr val="FFFFFF"/>
                </a:solidFill>
              </a:rPr>
              <a:t>của</a:t>
            </a:r>
            <a:r>
              <a:rPr lang="en-US" altLang="ja-JP" sz="4000">
                <a:solidFill>
                  <a:srgbClr val="FFFFFF"/>
                </a:solidFill>
              </a:rPr>
              <a:t> </a:t>
            </a:r>
            <a:r>
              <a:rPr lang="en-US" altLang="ja-JP" sz="4000" err="1">
                <a:solidFill>
                  <a:srgbClr val="FFFFFF"/>
                </a:solidFill>
              </a:rPr>
              <a:t>hôm</a:t>
            </a:r>
            <a:r>
              <a:rPr lang="en-US" altLang="ja-JP" sz="4000">
                <a:solidFill>
                  <a:srgbClr val="FFFFFF"/>
                </a:solidFill>
              </a:rPr>
              <a:t> nay</a:t>
            </a:r>
            <a:endParaRPr sz="4000" b="0" i="0" u="none" strike="noStrike" cap="none">
              <a:solidFill>
                <a:srgbClr val="FFFFFF"/>
              </a:solidFill>
              <a:latin typeface="Arial"/>
              <a:ea typeface="Arial"/>
              <a:cs typeface="Arial"/>
              <a:sym typeface="Arial"/>
            </a:endParaRPr>
          </a:p>
        </p:txBody>
      </p:sp>
      <p:sp>
        <p:nvSpPr>
          <p:cNvPr id="405" name="Google Shape;405;p3"/>
          <p:cNvSpPr/>
          <p:nvPr/>
        </p:nvSpPr>
        <p:spPr>
          <a:xfrm>
            <a:off x="1224381" y="1980000"/>
            <a:ext cx="697739" cy="70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000000"/>
                </a:solidFill>
                <a:latin typeface="Arial"/>
                <a:ea typeface="Arial"/>
                <a:cs typeface="Arial"/>
                <a:sym typeface="Arial"/>
              </a:rPr>
              <a:t>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animEffect transition="in" filter="fade">
                                      <p:cBhvr>
                                        <p:cTn id="7" dur="500"/>
                                        <p:tgtEl>
                                          <p:spTgt spid="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3">
                                            <p:txEl>
                                              <p:pRg st="2" end="2"/>
                                            </p:txEl>
                                          </p:spTgt>
                                        </p:tgtEl>
                                        <p:attrNameLst>
                                          <p:attrName>style.visibility</p:attrName>
                                        </p:attrNameLst>
                                      </p:cBhvr>
                                      <p:to>
                                        <p:strVal val="visible"/>
                                      </p:to>
                                    </p:set>
                                    <p:animEffect transition="in" filter="fade">
                                      <p:cBhvr>
                                        <p:cTn id="12" dur="500"/>
                                        <p:tgtEl>
                                          <p:spTgt spid="40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3">
                                            <p:txEl>
                                              <p:pRg st="3" end="3"/>
                                            </p:txEl>
                                          </p:spTgt>
                                        </p:tgtEl>
                                        <p:attrNameLst>
                                          <p:attrName>style.visibility</p:attrName>
                                        </p:attrNameLst>
                                      </p:cBhvr>
                                      <p:to>
                                        <p:strVal val="visible"/>
                                      </p:to>
                                    </p:set>
                                    <p:animEffect transition="in" filter="fade">
                                      <p:cBhvr>
                                        <p:cTn id="15" dur="500"/>
                                        <p:tgtEl>
                                          <p:spTgt spid="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28"/>
          <p:cNvSpPr/>
          <p:nvPr/>
        </p:nvSpPr>
        <p:spPr>
          <a:xfrm>
            <a:off x="0" y="11802"/>
            <a:ext cx="3233854" cy="6835047"/>
          </a:xfrm>
          <a:prstGeom prst="rect">
            <a:avLst/>
          </a:prstGeom>
          <a:solidFill>
            <a:srgbClr val="B00D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lang="en-US" altLang="ja-JP" sz="4000" b="0" i="0" u="none" strike="noStrike" cap="none">
              <a:solidFill>
                <a:srgbClr val="FFFFFF"/>
              </a:solidFill>
              <a:latin typeface="Arial"/>
              <a:ea typeface="Arial"/>
              <a:cs typeface="Arial"/>
              <a:sym typeface="Arial"/>
            </a:endParaRPr>
          </a:p>
          <a:p>
            <a:pPr lvl="0" algn="ctr">
              <a:buSzPts val="4000"/>
            </a:pPr>
            <a:r>
              <a:rPr lang="en-US" sz="4000" err="1">
                <a:solidFill>
                  <a:srgbClr val="FFFFFF"/>
                </a:solidFill>
              </a:rPr>
              <a:t>Luyện</a:t>
            </a:r>
            <a:r>
              <a:rPr lang="en-US" sz="4000">
                <a:solidFill>
                  <a:srgbClr val="FFFFFF"/>
                </a:solidFill>
              </a:rPr>
              <a:t> </a:t>
            </a:r>
            <a:r>
              <a:rPr lang="en-US" sz="4000" err="1">
                <a:solidFill>
                  <a:srgbClr val="FFFFFF"/>
                </a:solidFill>
              </a:rPr>
              <a:t>tập</a:t>
            </a:r>
            <a:r>
              <a:rPr lang="en-US" sz="4000">
                <a:solidFill>
                  <a:srgbClr val="FFFFFF"/>
                </a:solidFill>
              </a:rPr>
              <a:t> </a:t>
            </a:r>
            <a:r>
              <a:rPr lang="en-US" sz="4000" err="1">
                <a:solidFill>
                  <a:srgbClr val="FFFFFF"/>
                </a:solidFill>
              </a:rPr>
              <a:t>hội</a:t>
            </a:r>
            <a:r>
              <a:rPr lang="en-US" sz="4000">
                <a:solidFill>
                  <a:srgbClr val="FFFFFF"/>
                </a:solidFill>
              </a:rPr>
              <a:t> </a:t>
            </a:r>
            <a:r>
              <a:rPr lang="en-US" sz="4000" err="1">
                <a:solidFill>
                  <a:srgbClr val="FFFFFF"/>
                </a:solidFill>
              </a:rPr>
              <a:t>thoại</a:t>
            </a:r>
            <a:r>
              <a:rPr lang="en-US" sz="4000">
                <a:solidFill>
                  <a:srgbClr val="FFFFFF"/>
                </a:solidFill>
              </a:rPr>
              <a:t> </a:t>
            </a:r>
            <a:endParaRPr sz="4000" b="0" i="0" u="none" strike="noStrike" cap="none">
              <a:solidFill>
                <a:srgbClr val="FFFFFF"/>
              </a:solidFill>
              <a:latin typeface="Arial"/>
              <a:ea typeface="Arial"/>
              <a:cs typeface="Arial"/>
              <a:sym typeface="Arial"/>
            </a:endParaRPr>
          </a:p>
        </p:txBody>
      </p:sp>
      <p:sp>
        <p:nvSpPr>
          <p:cNvPr id="723" name="Google Shape;723;p28"/>
          <p:cNvSpPr/>
          <p:nvPr/>
        </p:nvSpPr>
        <p:spPr>
          <a:xfrm>
            <a:off x="1224000" y="1980000"/>
            <a:ext cx="715422" cy="7198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000000"/>
                </a:solidFill>
                <a:latin typeface="Arial"/>
                <a:ea typeface="Arial"/>
                <a:cs typeface="Arial"/>
                <a:sym typeface="Arial"/>
              </a:rPr>
              <a:t>７</a:t>
            </a:r>
            <a:endParaRPr/>
          </a:p>
        </p:txBody>
      </p:sp>
      <p:pic>
        <p:nvPicPr>
          <p:cNvPr id="724" name="Google Shape;724;p28"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3590698" y="223631"/>
            <a:ext cx="1579972" cy="1476722"/>
          </a:xfrm>
          <a:prstGeom prst="ellipse">
            <a:avLst/>
          </a:prstGeom>
          <a:solidFill>
            <a:srgbClr val="E2F0D9"/>
          </a:solidFill>
          <a:ln w="57150" cap="flat" cmpd="sng">
            <a:solidFill>
              <a:srgbClr val="70AD47"/>
            </a:solidFill>
            <a:prstDash val="solid"/>
            <a:round/>
            <a:headEnd type="none" w="sm" len="sm"/>
            <a:tailEnd type="none" w="sm" len="sm"/>
          </a:ln>
        </p:spPr>
      </p:pic>
      <p:pic>
        <p:nvPicPr>
          <p:cNvPr id="725" name="Google Shape;725;p28"/>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3590698" y="3058040"/>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726" name="Google Shape;726;p28"/>
          <p:cNvSpPr/>
          <p:nvPr/>
        </p:nvSpPr>
        <p:spPr>
          <a:xfrm>
            <a:off x="6056053" y="307968"/>
            <a:ext cx="2651219" cy="879388"/>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はよして</a:t>
            </a:r>
            <a:endParaRPr sz="1050" b="1" i="0" u="none" strike="noStrike" cap="none">
              <a:solidFill>
                <a:srgbClr val="000000"/>
              </a:solidFill>
              <a:latin typeface="Arial"/>
              <a:ea typeface="Arial"/>
              <a:cs typeface="Arial"/>
              <a:sym typeface="Arial"/>
            </a:endParaRPr>
          </a:p>
        </p:txBody>
      </p:sp>
      <p:sp>
        <p:nvSpPr>
          <p:cNvPr id="727" name="Google Shape;727;p28"/>
          <p:cNvSpPr/>
          <p:nvPr/>
        </p:nvSpPr>
        <p:spPr>
          <a:xfrm>
            <a:off x="6193419" y="1410648"/>
            <a:ext cx="3429143" cy="775766"/>
          </a:xfrm>
          <a:prstGeom prst="wedgeRoundRectCallout">
            <a:avLst>
              <a:gd name="adj1" fmla="val -64789"/>
              <a:gd name="adj2" fmla="val 52986"/>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すみません。</a:t>
            </a:r>
            <a:endParaRPr sz="4000" b="1" i="0" u="none" strike="noStrike" cap="none">
              <a:solidFill>
                <a:srgbClr val="000000"/>
              </a:solidFill>
              <a:latin typeface="Arial"/>
              <a:ea typeface="Arial"/>
              <a:cs typeface="Arial"/>
              <a:sym typeface="Arial"/>
            </a:endParaRPr>
          </a:p>
        </p:txBody>
      </p:sp>
      <p:sp>
        <p:nvSpPr>
          <p:cNvPr id="728" name="Google Shape;728;p28"/>
          <p:cNvSpPr/>
          <p:nvPr/>
        </p:nvSpPr>
        <p:spPr>
          <a:xfrm>
            <a:off x="6193419" y="3545075"/>
            <a:ext cx="4151584" cy="1556105"/>
          </a:xfrm>
          <a:prstGeom prst="wedgeRoundRectCallout">
            <a:avLst>
              <a:gd name="adj1" fmla="val -63022"/>
              <a:gd name="adj2" fmla="val -26860"/>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「はよして」は</a:t>
            </a:r>
            <a:endParaRPr sz="4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なんですか。</a:t>
            </a:r>
            <a:endParaRPr sz="4000" b="1" i="0" u="none" strike="noStrike" cap="none">
              <a:solidFill>
                <a:srgbClr val="000000"/>
              </a:solidFill>
              <a:latin typeface="Arial"/>
              <a:ea typeface="Arial"/>
              <a:cs typeface="Arial"/>
              <a:sym typeface="Arial"/>
            </a:endParaRPr>
          </a:p>
        </p:txBody>
      </p:sp>
      <p:sp>
        <p:nvSpPr>
          <p:cNvPr id="729" name="Google Shape;729;p28"/>
          <p:cNvSpPr/>
          <p:nvPr/>
        </p:nvSpPr>
        <p:spPr>
          <a:xfrm>
            <a:off x="3399629" y="5306769"/>
            <a:ext cx="7696344" cy="1328938"/>
          </a:xfrm>
          <a:prstGeom prst="wedgeRoundRectCallout">
            <a:avLst>
              <a:gd name="adj1" fmla="val -34337"/>
              <a:gd name="adj2" fmla="val -82997"/>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「はよして」は「はやくして」</a:t>
            </a:r>
            <a:endParaRPr sz="4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ですか。</a:t>
            </a:r>
            <a:endParaRPr sz="4000" b="1" i="0" u="none" strike="noStrike" cap="none">
              <a:solidFill>
                <a:srgbClr val="000000"/>
              </a:solidFill>
              <a:latin typeface="Arial"/>
              <a:ea typeface="Arial"/>
              <a:cs typeface="Arial"/>
              <a:sym typeface="Arial"/>
            </a:endParaRPr>
          </a:p>
        </p:txBody>
      </p:sp>
      <p:sp>
        <p:nvSpPr>
          <p:cNvPr id="730" name="Google Shape;730;p28"/>
          <p:cNvSpPr/>
          <p:nvPr/>
        </p:nvSpPr>
        <p:spPr>
          <a:xfrm>
            <a:off x="6193419" y="2344027"/>
            <a:ext cx="2376486" cy="995459"/>
          </a:xfrm>
          <a:prstGeom prst="wedgeRoundRectCallout">
            <a:avLst>
              <a:gd name="adj1" fmla="val -73441"/>
              <a:gd name="adj2" fmla="val 21864"/>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はよ…？</a:t>
            </a:r>
            <a:endParaRPr sz="4000" b="1" i="0" u="none" strike="noStrike" cap="none">
              <a:solidFill>
                <a:srgbClr val="000000"/>
              </a:solidFill>
              <a:latin typeface="Arial"/>
              <a:ea typeface="Arial"/>
              <a:cs typeface="Arial"/>
              <a:sym typeface="Arial"/>
            </a:endParaRPr>
          </a:p>
        </p:txBody>
      </p:sp>
      <p:sp>
        <p:nvSpPr>
          <p:cNvPr id="731" name="Google Shape;731;p28"/>
          <p:cNvSpPr txBox="1"/>
          <p:nvPr/>
        </p:nvSpPr>
        <p:spPr>
          <a:xfrm>
            <a:off x="8567240" y="2246558"/>
            <a:ext cx="96736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CB0A0B"/>
                </a:solidFill>
                <a:latin typeface="Arial"/>
                <a:ea typeface="Arial"/>
                <a:cs typeface="Arial"/>
                <a:sym typeface="Arial"/>
              </a:rPr>
              <a:t>①</a:t>
            </a:r>
            <a:endParaRPr sz="5400" b="1" i="0" u="none" strike="noStrike" cap="none">
              <a:solidFill>
                <a:srgbClr val="CB0A0B"/>
              </a:solidFill>
              <a:latin typeface="Arial"/>
              <a:ea typeface="Arial"/>
              <a:cs typeface="Arial"/>
              <a:sym typeface="Arial"/>
            </a:endParaRPr>
          </a:p>
        </p:txBody>
      </p:sp>
      <p:sp>
        <p:nvSpPr>
          <p:cNvPr id="732" name="Google Shape;732;p28"/>
          <p:cNvSpPr txBox="1"/>
          <p:nvPr/>
        </p:nvSpPr>
        <p:spPr>
          <a:xfrm>
            <a:off x="10345003" y="3465628"/>
            <a:ext cx="96736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CB0A0B"/>
                </a:solidFill>
                <a:latin typeface="Arial"/>
                <a:ea typeface="Arial"/>
                <a:cs typeface="Arial"/>
                <a:sym typeface="Arial"/>
              </a:rPr>
              <a:t>②</a:t>
            </a:r>
            <a:endParaRPr sz="5400" b="1" i="0" u="none" strike="noStrike" cap="none">
              <a:solidFill>
                <a:srgbClr val="CB0A0B"/>
              </a:solidFill>
              <a:latin typeface="Arial"/>
              <a:ea typeface="Arial"/>
              <a:cs typeface="Arial"/>
              <a:sym typeface="Arial"/>
            </a:endParaRPr>
          </a:p>
        </p:txBody>
      </p:sp>
      <p:sp>
        <p:nvSpPr>
          <p:cNvPr id="733" name="Google Shape;733;p28"/>
          <p:cNvSpPr txBox="1"/>
          <p:nvPr/>
        </p:nvSpPr>
        <p:spPr>
          <a:xfrm>
            <a:off x="11095973" y="5306769"/>
            <a:ext cx="96736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CB0A0B"/>
                </a:solidFill>
                <a:latin typeface="Arial"/>
                <a:ea typeface="Arial"/>
                <a:cs typeface="Arial"/>
                <a:sym typeface="Arial"/>
              </a:rPr>
              <a:t>③</a:t>
            </a:r>
            <a:endParaRPr sz="5400" b="1" i="0" u="none" strike="noStrike" cap="none">
              <a:solidFill>
                <a:srgbClr val="CB0A0B"/>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500"/>
                                        <p:tgtEl>
                                          <p:spTgt spid="730"/>
                                        </p:tgtEl>
                                      </p:cBhvr>
                                    </p:animEffect>
                                  </p:childTnLst>
                                </p:cTn>
                              </p:par>
                              <p:par>
                                <p:cTn id="8" presetID="10" presetClass="entr" presetSubtype="0" fill="hold" nodeType="withEffect">
                                  <p:stCondLst>
                                    <p:cond delay="500"/>
                                  </p:stCondLst>
                                  <p:childTnLst>
                                    <p:set>
                                      <p:cBhvr>
                                        <p:cTn id="9" dur="1" fill="hold">
                                          <p:stCondLst>
                                            <p:cond delay="0"/>
                                          </p:stCondLst>
                                        </p:cTn>
                                        <p:tgtEl>
                                          <p:spTgt spid="731"/>
                                        </p:tgtEl>
                                        <p:attrNameLst>
                                          <p:attrName>style.visibility</p:attrName>
                                        </p:attrNameLst>
                                      </p:cBhvr>
                                      <p:to>
                                        <p:strVal val="visible"/>
                                      </p:to>
                                    </p:set>
                                    <p:animEffect transition="in" filter="fade">
                                      <p:cBhvr>
                                        <p:cTn id="10" dur="500"/>
                                        <p:tgtEl>
                                          <p:spTgt spid="731"/>
                                        </p:tgtEl>
                                      </p:cBhvr>
                                    </p:animEffect>
                                  </p:childTnLst>
                                </p:cTn>
                              </p:par>
                              <p:par>
                                <p:cTn id="11" presetID="10" presetClass="entr" presetSubtype="0" fill="hold" nodeType="withEffect">
                                  <p:stCondLst>
                                    <p:cond delay="500"/>
                                  </p:stCondLst>
                                  <p:childTnLst>
                                    <p:set>
                                      <p:cBhvr>
                                        <p:cTn id="12" dur="1" fill="hold">
                                          <p:stCondLst>
                                            <p:cond delay="0"/>
                                          </p:stCondLst>
                                        </p:cTn>
                                        <p:tgtEl>
                                          <p:spTgt spid="727"/>
                                        </p:tgtEl>
                                        <p:attrNameLst>
                                          <p:attrName>style.visibility</p:attrName>
                                        </p:attrNameLst>
                                      </p:cBhvr>
                                      <p:to>
                                        <p:strVal val="visible"/>
                                      </p:to>
                                    </p:set>
                                    <p:animEffect transition="in" filter="fade">
                                      <p:cBhvr>
                                        <p:cTn id="13" dur="500"/>
                                        <p:tgtEl>
                                          <p:spTgt spid="7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28"/>
                                        </p:tgtEl>
                                        <p:attrNameLst>
                                          <p:attrName>style.visibility</p:attrName>
                                        </p:attrNameLst>
                                      </p:cBhvr>
                                      <p:to>
                                        <p:strVal val="visible"/>
                                      </p:to>
                                    </p:set>
                                    <p:animEffect transition="in" filter="fade">
                                      <p:cBhvr>
                                        <p:cTn id="18" dur="500"/>
                                        <p:tgtEl>
                                          <p:spTgt spid="728"/>
                                        </p:tgtEl>
                                      </p:cBhvr>
                                    </p:animEffect>
                                  </p:childTnLst>
                                </p:cTn>
                              </p:par>
                              <p:par>
                                <p:cTn id="19" presetID="10" presetClass="exit" presetSubtype="0" fill="hold" nodeType="withEffect">
                                  <p:stCondLst>
                                    <p:cond delay="0"/>
                                  </p:stCondLst>
                                  <p:childTnLst>
                                    <p:animEffect transition="out" filter="fade">
                                      <p:cBhvr>
                                        <p:cTn id="20" dur="500"/>
                                        <p:tgtEl>
                                          <p:spTgt spid="730"/>
                                        </p:tgtEl>
                                      </p:cBhvr>
                                    </p:animEffect>
                                    <p:set>
                                      <p:cBhvr>
                                        <p:cTn id="21" dur="1" fill="hold">
                                          <p:stCondLst>
                                            <p:cond delay="500"/>
                                          </p:stCondLst>
                                        </p:cTn>
                                        <p:tgtEl>
                                          <p:spTgt spid="73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31"/>
                                        </p:tgtEl>
                                      </p:cBhvr>
                                    </p:animEffect>
                                    <p:set>
                                      <p:cBhvr>
                                        <p:cTn id="24" dur="1" fill="hold">
                                          <p:stCondLst>
                                            <p:cond delay="500"/>
                                          </p:stCondLst>
                                        </p:cTn>
                                        <p:tgtEl>
                                          <p:spTgt spid="73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732"/>
                                        </p:tgtEl>
                                        <p:attrNameLst>
                                          <p:attrName>style.visibility</p:attrName>
                                        </p:attrNameLst>
                                      </p:cBhvr>
                                      <p:to>
                                        <p:strVal val="visible"/>
                                      </p:to>
                                    </p:set>
                                    <p:animEffect transition="in" filter="fade">
                                      <p:cBhvr>
                                        <p:cTn id="27" dur="500"/>
                                        <p:tgtEl>
                                          <p:spTgt spid="7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28"/>
                                        </p:tgtEl>
                                      </p:cBhvr>
                                    </p:animEffect>
                                    <p:set>
                                      <p:cBhvr>
                                        <p:cTn id="32" dur="1" fill="hold">
                                          <p:stCondLst>
                                            <p:cond delay="500"/>
                                          </p:stCondLst>
                                        </p:cTn>
                                        <p:tgtEl>
                                          <p:spTgt spid="72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732"/>
                                        </p:tgtEl>
                                      </p:cBhvr>
                                    </p:animEffect>
                                    <p:set>
                                      <p:cBhvr>
                                        <p:cTn id="35" dur="1" fill="hold">
                                          <p:stCondLst>
                                            <p:cond delay="500"/>
                                          </p:stCondLst>
                                        </p:cTn>
                                        <p:tgtEl>
                                          <p:spTgt spid="732"/>
                                        </p:tgtEl>
                                        <p:attrNameLst>
                                          <p:attrName>style.visibility</p:attrName>
                                        </p:attrNameLst>
                                      </p:cBhvr>
                                      <p:to>
                                        <p:strVal val="hidden"/>
                                      </p:to>
                                    </p:set>
                                  </p:childTnLst>
                                </p:cTn>
                              </p:par>
                              <p:par>
                                <p:cTn id="36" presetID="10" presetClass="entr" presetSubtype="0" fill="hold" nodeType="withEffect">
                                  <p:stCondLst>
                                    <p:cond delay="500"/>
                                  </p:stCondLst>
                                  <p:childTnLst>
                                    <p:set>
                                      <p:cBhvr>
                                        <p:cTn id="37" dur="1" fill="hold">
                                          <p:stCondLst>
                                            <p:cond delay="0"/>
                                          </p:stCondLst>
                                        </p:cTn>
                                        <p:tgtEl>
                                          <p:spTgt spid="729"/>
                                        </p:tgtEl>
                                        <p:attrNameLst>
                                          <p:attrName>style.visibility</p:attrName>
                                        </p:attrNameLst>
                                      </p:cBhvr>
                                      <p:to>
                                        <p:strVal val="visible"/>
                                      </p:to>
                                    </p:set>
                                    <p:animEffect transition="in" filter="fade">
                                      <p:cBhvr>
                                        <p:cTn id="38" dur="500"/>
                                        <p:tgtEl>
                                          <p:spTgt spid="729"/>
                                        </p:tgtEl>
                                      </p:cBhvr>
                                    </p:animEffect>
                                  </p:childTnLst>
                                </p:cTn>
                              </p:par>
                              <p:par>
                                <p:cTn id="39" presetID="10" presetClass="entr" presetSubtype="0" fill="hold" nodeType="withEffect">
                                  <p:stCondLst>
                                    <p:cond delay="500"/>
                                  </p:stCondLst>
                                  <p:childTnLst>
                                    <p:set>
                                      <p:cBhvr>
                                        <p:cTn id="40" dur="1" fill="hold">
                                          <p:stCondLst>
                                            <p:cond delay="0"/>
                                          </p:stCondLst>
                                        </p:cTn>
                                        <p:tgtEl>
                                          <p:spTgt spid="733"/>
                                        </p:tgtEl>
                                        <p:attrNameLst>
                                          <p:attrName>style.visibility</p:attrName>
                                        </p:attrNameLst>
                                      </p:cBhvr>
                                      <p:to>
                                        <p:strVal val="visible"/>
                                      </p:to>
                                    </p:set>
                                    <p:animEffect transition="in" filter="fade">
                                      <p:cBhvr>
                                        <p:cTn id="41" dur="500"/>
                                        <p:tgtEl>
                                          <p:spTgt spid="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29"/>
          <p:cNvSpPr/>
          <p:nvPr/>
        </p:nvSpPr>
        <p:spPr>
          <a:xfrm>
            <a:off x="2576725" y="348168"/>
            <a:ext cx="2413192" cy="80071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はよして</a:t>
            </a:r>
            <a:endParaRPr sz="1400" b="1" i="0" u="none" strike="noStrike" cap="none">
              <a:solidFill>
                <a:srgbClr val="000000"/>
              </a:solidFill>
              <a:latin typeface="Arial"/>
              <a:ea typeface="Arial"/>
              <a:cs typeface="Arial"/>
              <a:sym typeface="Arial"/>
            </a:endParaRPr>
          </a:p>
        </p:txBody>
      </p:sp>
      <p:pic>
        <p:nvPicPr>
          <p:cNvPr id="740" name="Google Shape;740;p29"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227943" y="149223"/>
            <a:ext cx="1579972" cy="1476722"/>
          </a:xfrm>
          <a:prstGeom prst="ellipse">
            <a:avLst/>
          </a:prstGeom>
          <a:solidFill>
            <a:srgbClr val="E2F0D9"/>
          </a:solidFill>
          <a:ln w="57150" cap="flat" cmpd="sng">
            <a:solidFill>
              <a:srgbClr val="70AD47"/>
            </a:solidFill>
            <a:prstDash val="solid"/>
            <a:round/>
            <a:headEnd type="none" w="sm" len="sm"/>
            <a:tailEnd type="none" w="sm" len="sm"/>
          </a:ln>
        </p:spPr>
      </p:pic>
      <p:pic>
        <p:nvPicPr>
          <p:cNvPr id="741" name="Google Shape;741;p29"/>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9957548" y="2125394"/>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742" name="Google Shape;742;p29"/>
          <p:cNvSpPr/>
          <p:nvPr/>
        </p:nvSpPr>
        <p:spPr>
          <a:xfrm>
            <a:off x="9158677" y="256169"/>
            <a:ext cx="2378843" cy="800719"/>
          </a:xfrm>
          <a:prstGeom prst="wedgeRoundRectCallout">
            <a:avLst>
              <a:gd name="adj1" fmla="val 26215"/>
              <a:gd name="adj2" fmla="val 94256"/>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はよ…？</a:t>
            </a:r>
            <a:endParaRPr sz="4000" b="1" i="0" u="none" strike="noStrike" cap="none">
              <a:solidFill>
                <a:srgbClr val="000000"/>
              </a:solidFill>
              <a:latin typeface="Arial"/>
              <a:ea typeface="Arial"/>
              <a:cs typeface="Arial"/>
              <a:sym typeface="Arial"/>
            </a:endParaRPr>
          </a:p>
        </p:txBody>
      </p:sp>
      <p:sp>
        <p:nvSpPr>
          <p:cNvPr id="743" name="Google Shape;743;p29"/>
          <p:cNvSpPr/>
          <p:nvPr/>
        </p:nvSpPr>
        <p:spPr>
          <a:xfrm>
            <a:off x="1807915" y="1729451"/>
            <a:ext cx="6993733" cy="1690913"/>
          </a:xfrm>
          <a:prstGeom prst="wedgeRoundRectCallout">
            <a:avLst>
              <a:gd name="adj1" fmla="val 60164"/>
              <a:gd name="adj2" fmla="val -3324"/>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すみません、</a:t>
            </a:r>
            <a:endParaRPr sz="4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「はよして」はなんですか</a:t>
            </a:r>
            <a:r>
              <a:rPr lang="ja-JP" sz="4000" b="0" i="0" u="none" strike="noStrike" cap="none">
                <a:solidFill>
                  <a:srgbClr val="000000"/>
                </a:solidFill>
                <a:latin typeface="Arial"/>
                <a:ea typeface="Arial"/>
                <a:cs typeface="Arial"/>
                <a:sym typeface="Arial"/>
              </a:rPr>
              <a:t>。</a:t>
            </a:r>
            <a:endParaRPr sz="4000" b="1" i="0" u="none" strike="noStrike" cap="none">
              <a:solidFill>
                <a:srgbClr val="000000"/>
              </a:solidFill>
              <a:latin typeface="Arial"/>
              <a:ea typeface="Arial"/>
              <a:cs typeface="Arial"/>
              <a:sym typeface="Arial"/>
            </a:endParaRPr>
          </a:p>
        </p:txBody>
      </p:sp>
      <p:sp>
        <p:nvSpPr>
          <p:cNvPr id="744" name="Google Shape;744;p29"/>
          <p:cNvSpPr/>
          <p:nvPr/>
        </p:nvSpPr>
        <p:spPr>
          <a:xfrm>
            <a:off x="548891" y="4363700"/>
            <a:ext cx="9630235" cy="1667020"/>
          </a:xfrm>
          <a:prstGeom prst="wedgeRoundRectCallout">
            <a:avLst>
              <a:gd name="adj1" fmla="val 41027"/>
              <a:gd name="adj2" fmla="val -79625"/>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すみません、</a:t>
            </a:r>
            <a:endParaRPr sz="4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000000"/>
                </a:solidFill>
                <a:latin typeface="Arial"/>
                <a:ea typeface="Arial"/>
                <a:cs typeface="Arial"/>
                <a:sym typeface="Arial"/>
              </a:rPr>
              <a:t>「はよして」は「はやくして」ですか</a:t>
            </a:r>
            <a:r>
              <a:rPr lang="ja-JP" sz="4000" b="0" i="0" u="none" strike="noStrike" cap="none">
                <a:solidFill>
                  <a:srgbClr val="000000"/>
                </a:solidFill>
                <a:latin typeface="Arial"/>
                <a:ea typeface="Arial"/>
                <a:cs typeface="Arial"/>
                <a:sym typeface="Arial"/>
              </a:rPr>
              <a:t>。</a:t>
            </a:r>
            <a:endParaRPr sz="4000" b="1" i="0" u="none" strike="noStrike" cap="none">
              <a:solidFill>
                <a:srgbClr val="000000"/>
              </a:solidFill>
              <a:latin typeface="Arial"/>
              <a:ea typeface="Arial"/>
              <a:cs typeface="Arial"/>
              <a:sym typeface="Arial"/>
            </a:endParaRPr>
          </a:p>
        </p:txBody>
      </p:sp>
      <p:sp>
        <p:nvSpPr>
          <p:cNvPr id="745" name="Google Shape;745;p29"/>
          <p:cNvSpPr txBox="1"/>
          <p:nvPr/>
        </p:nvSpPr>
        <p:spPr>
          <a:xfrm>
            <a:off x="7844103" y="1049538"/>
            <a:ext cx="290343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CB0A0B"/>
                </a:solidFill>
                <a:latin typeface="Arial"/>
                <a:ea typeface="Arial"/>
                <a:cs typeface="Arial"/>
                <a:sym typeface="Arial"/>
              </a:rPr>
              <a:t>①Lặp lại</a:t>
            </a:r>
            <a:endParaRPr sz="4000" b="1" i="0" u="none" strike="noStrike" cap="none">
              <a:solidFill>
                <a:srgbClr val="CB0A0B"/>
              </a:solidFill>
              <a:latin typeface="Arial"/>
              <a:ea typeface="Arial"/>
              <a:cs typeface="Arial"/>
              <a:sym typeface="Arial"/>
            </a:endParaRPr>
          </a:p>
        </p:txBody>
      </p:sp>
      <p:sp>
        <p:nvSpPr>
          <p:cNvPr id="746" name="Google Shape;746;p29"/>
          <p:cNvSpPr txBox="1"/>
          <p:nvPr/>
        </p:nvSpPr>
        <p:spPr>
          <a:xfrm>
            <a:off x="1807915" y="3433866"/>
            <a:ext cx="476503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CB0A0B"/>
                </a:solidFill>
                <a:latin typeface="Arial"/>
                <a:ea typeface="Arial"/>
                <a:cs typeface="Arial"/>
                <a:sym typeface="Arial"/>
              </a:rPr>
              <a:t>②Hỏi "Là gì vậy?"</a:t>
            </a:r>
            <a:endParaRPr sz="4000" b="1" i="0" u="none" strike="noStrike" cap="none">
              <a:solidFill>
                <a:srgbClr val="CB0A0B"/>
              </a:solidFill>
              <a:latin typeface="Arial"/>
              <a:ea typeface="Arial"/>
              <a:cs typeface="Arial"/>
              <a:sym typeface="Arial"/>
            </a:endParaRPr>
          </a:p>
        </p:txBody>
      </p:sp>
      <p:sp>
        <p:nvSpPr>
          <p:cNvPr id="747" name="Google Shape;747;p29"/>
          <p:cNvSpPr txBox="1"/>
          <p:nvPr/>
        </p:nvSpPr>
        <p:spPr>
          <a:xfrm>
            <a:off x="548891" y="6031770"/>
            <a:ext cx="50236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CB0A0B"/>
                </a:solidFill>
                <a:latin typeface="Arial"/>
                <a:ea typeface="Arial"/>
                <a:cs typeface="Arial"/>
                <a:sym typeface="Arial"/>
              </a:rPr>
              <a:t>③Xác nhận ý nghĩa.</a:t>
            </a:r>
            <a:endParaRPr sz="4000" b="1" i="0" u="none" strike="noStrike" cap="none">
              <a:solidFill>
                <a:srgbClr val="CB0A0B"/>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30"/>
          <p:cNvSpPr/>
          <p:nvPr/>
        </p:nvSpPr>
        <p:spPr>
          <a:xfrm>
            <a:off x="298061" y="2775773"/>
            <a:ext cx="3589362" cy="336602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54" name="Google Shape;754;p30"/>
          <p:cNvSpPr/>
          <p:nvPr/>
        </p:nvSpPr>
        <p:spPr>
          <a:xfrm>
            <a:off x="4446165" y="207514"/>
            <a:ext cx="7509274" cy="1573792"/>
          </a:xfrm>
          <a:prstGeom prst="wedgeRoundRectCallout">
            <a:avLst>
              <a:gd name="adj1" fmla="val -59339"/>
              <a:gd name="adj2" fmla="val 16138"/>
              <a:gd name="adj3" fmla="val 16667"/>
            </a:avLst>
          </a:prstGeom>
          <a:no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755" name="Google Shape;755;p30"/>
          <p:cNvSpPr txBox="1"/>
          <p:nvPr/>
        </p:nvSpPr>
        <p:spPr>
          <a:xfrm>
            <a:off x="4705101" y="393348"/>
            <a:ext cx="6822244" cy="1077218"/>
          </a:xfrm>
          <a:prstGeom prst="rect">
            <a:avLst/>
          </a:prstGeom>
          <a:solidFill>
            <a:schemeClr val="lt1"/>
          </a:solidFill>
          <a:ln>
            <a:noFill/>
          </a:ln>
        </p:spPr>
        <p:txBody>
          <a:bodyPr spcFirstLastPara="1" wrap="square" lIns="91425" tIns="45700" rIns="91425" bIns="45700" anchor="t" anchorCtr="0">
            <a:spAutoFit/>
          </a:bodyPr>
          <a:lstStyle/>
          <a:p>
            <a:pPr lvl="0">
              <a:buSzPts val="3200"/>
            </a:pPr>
            <a:r>
              <a:rPr lang="vi-VN" altLang="ja-JP" sz="3200" b="1"/>
              <a:t>Khi không hiểu đổi phương nói gì, nên im lặng</a:t>
            </a:r>
            <a:r>
              <a:rPr lang="en-US" altLang="ja-JP" sz="3200" b="1"/>
              <a:t>.</a:t>
            </a:r>
            <a:endParaRPr sz="4800" b="1" i="0" u="none" strike="noStrike" cap="none">
              <a:solidFill>
                <a:srgbClr val="000000"/>
              </a:solidFill>
              <a:latin typeface="Arial"/>
              <a:ea typeface="Arial"/>
              <a:cs typeface="Arial"/>
              <a:sym typeface="Arial"/>
            </a:endParaRPr>
          </a:p>
        </p:txBody>
      </p:sp>
      <p:pic>
        <p:nvPicPr>
          <p:cNvPr id="756" name="Google Shape;756;p30" descr="マルを出すクマのキャラクター"/>
          <p:cNvPicPr preferRelativeResize="0"/>
          <p:nvPr/>
        </p:nvPicPr>
        <p:blipFill rotWithShape="1">
          <a:blip r:embed="rId3">
            <a:alphaModFix/>
          </a:blip>
          <a:srcRect/>
          <a:stretch/>
        </p:blipFill>
        <p:spPr>
          <a:xfrm>
            <a:off x="339005" y="207514"/>
            <a:ext cx="1901983" cy="2033516"/>
          </a:xfrm>
          <a:prstGeom prst="rect">
            <a:avLst/>
          </a:prstGeom>
          <a:noFill/>
          <a:ln>
            <a:noFill/>
          </a:ln>
        </p:spPr>
      </p:pic>
      <p:pic>
        <p:nvPicPr>
          <p:cNvPr id="757" name="Google Shape;757;p30" descr="バツを出す猫のキャラクター"/>
          <p:cNvPicPr preferRelativeResize="0"/>
          <p:nvPr/>
        </p:nvPicPr>
        <p:blipFill rotWithShape="1">
          <a:blip r:embed="rId4">
            <a:alphaModFix/>
          </a:blip>
          <a:srcRect/>
          <a:stretch/>
        </p:blipFill>
        <p:spPr>
          <a:xfrm>
            <a:off x="2032972" y="193868"/>
            <a:ext cx="1826081" cy="2037544"/>
          </a:xfrm>
          <a:prstGeom prst="rect">
            <a:avLst/>
          </a:prstGeom>
          <a:noFill/>
          <a:ln>
            <a:noFill/>
          </a:ln>
        </p:spPr>
      </p:pic>
      <p:pic>
        <p:nvPicPr>
          <p:cNvPr id="758" name="Google Shape;758;p30" descr="指差し確認のイラスト（男性作業員）"/>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453000" y="3054297"/>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759" name="Google Shape;759;p30"/>
          <p:cNvSpPr/>
          <p:nvPr/>
        </p:nvSpPr>
        <p:spPr>
          <a:xfrm>
            <a:off x="2032972" y="3194315"/>
            <a:ext cx="1697587" cy="800719"/>
          </a:xfrm>
          <a:prstGeom prst="wedgeRoundRectCallout">
            <a:avLst>
              <a:gd name="adj1" fmla="val -59763"/>
              <a:gd name="adj2" fmla="val 31349"/>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760" name="Google Shape;760;p30"/>
          <p:cNvPicPr preferRelativeResize="0"/>
          <p:nvPr/>
        </p:nvPicPr>
        <p:blipFill rotWithShape="1">
          <a:blip r:embed="rId6" cstate="screen">
            <a:alphaModFix/>
            <a:extLst>
              <a:ext uri="{28A0092B-C50C-407E-A947-70E740481C1C}">
                <a14:useLocalDpi xmlns:a14="http://schemas.microsoft.com/office/drawing/2010/main"/>
              </a:ext>
            </a:extLst>
          </a:blip>
          <a:srcRect t="-5"/>
          <a:stretch/>
        </p:blipFill>
        <p:spPr>
          <a:xfrm>
            <a:off x="1837304" y="4290376"/>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761" name="Google Shape;761;p30"/>
          <p:cNvSpPr txBox="1"/>
          <p:nvPr/>
        </p:nvSpPr>
        <p:spPr>
          <a:xfrm>
            <a:off x="2895856" y="4201834"/>
            <a:ext cx="963197"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ja-JP" sz="6600" b="0" i="0" u="none" strike="noStrike" cap="none">
                <a:solidFill>
                  <a:srgbClr val="000000"/>
                </a:solidFill>
                <a:latin typeface="Arial"/>
                <a:ea typeface="Arial"/>
                <a:cs typeface="Arial"/>
                <a:sym typeface="Arial"/>
              </a:rPr>
              <a:t>❓</a:t>
            </a:r>
            <a:endParaRPr sz="5400" b="0" i="0" u="none" strike="noStrike" cap="none">
              <a:solidFill>
                <a:srgbClr val="000000"/>
              </a:solidFill>
              <a:latin typeface="Arial"/>
              <a:ea typeface="Arial"/>
              <a:cs typeface="Arial"/>
              <a:sym typeface="Arial"/>
            </a:endParaRPr>
          </a:p>
        </p:txBody>
      </p:sp>
      <p:pic>
        <p:nvPicPr>
          <p:cNvPr id="762" name="Google Shape;762;p3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442647" y="1091821"/>
            <a:ext cx="1343634" cy="1317056"/>
          </a:xfrm>
          <a:prstGeom prst="rect">
            <a:avLst/>
          </a:prstGeom>
          <a:noFill/>
          <a:ln>
            <a:noFill/>
          </a:ln>
        </p:spPr>
      </p:pic>
      <p:sp>
        <p:nvSpPr>
          <p:cNvPr id="763" name="Google Shape;763;p30"/>
          <p:cNvSpPr/>
          <p:nvPr/>
        </p:nvSpPr>
        <p:spPr>
          <a:xfrm>
            <a:off x="4475828" y="2813334"/>
            <a:ext cx="7515580" cy="1573792"/>
          </a:xfrm>
          <a:prstGeom prst="wedgeRoundRectCallout">
            <a:avLst>
              <a:gd name="adj1" fmla="val -60898"/>
              <a:gd name="adj2" fmla="val -99199"/>
              <a:gd name="adj3" fmla="val 16667"/>
            </a:avLst>
          </a:prstGeom>
          <a:no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764" name="Google Shape;764;p30"/>
          <p:cNvSpPr txBox="1"/>
          <p:nvPr/>
        </p:nvSpPr>
        <p:spPr>
          <a:xfrm>
            <a:off x="4822496" y="3027001"/>
            <a:ext cx="6822244" cy="1077218"/>
          </a:xfrm>
          <a:prstGeom prst="rect">
            <a:avLst/>
          </a:prstGeom>
          <a:solidFill>
            <a:schemeClr val="lt1"/>
          </a:solidFill>
          <a:ln>
            <a:noFill/>
          </a:ln>
        </p:spPr>
        <p:txBody>
          <a:bodyPr spcFirstLastPara="1" wrap="square" lIns="91425" tIns="45700" rIns="91425" bIns="45700" anchor="t" anchorCtr="0">
            <a:spAutoFit/>
          </a:bodyPr>
          <a:lstStyle/>
          <a:p>
            <a:pPr lvl="0">
              <a:buSzPts val="3200"/>
            </a:pPr>
            <a:r>
              <a:rPr lang="vi-VN" altLang="ja-JP" sz="3200" b="1"/>
              <a:t>Khi không hiểu đối phương nói gì, nên giả vờ là mình đã hiểu.</a:t>
            </a:r>
            <a:endParaRPr sz="4800" b="1" i="0" u="none" strike="noStrike" cap="none">
              <a:solidFill>
                <a:srgbClr val="000000"/>
              </a:solidFill>
              <a:latin typeface="Arial"/>
              <a:ea typeface="Arial"/>
              <a:cs typeface="Arial"/>
              <a:sym typeface="Arial"/>
            </a:endParaRPr>
          </a:p>
        </p:txBody>
      </p:sp>
      <p:pic>
        <p:nvPicPr>
          <p:cNvPr id="765" name="Google Shape;765;p3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474440" y="4069276"/>
            <a:ext cx="1343634" cy="1291223"/>
          </a:xfrm>
          <a:prstGeom prst="rect">
            <a:avLst/>
          </a:prstGeom>
          <a:noFill/>
          <a:ln>
            <a:noFill/>
          </a:ln>
        </p:spPr>
      </p:pic>
      <p:sp>
        <p:nvSpPr>
          <p:cNvPr id="766" name="Google Shape;766;p30"/>
          <p:cNvSpPr/>
          <p:nvPr/>
        </p:nvSpPr>
        <p:spPr>
          <a:xfrm>
            <a:off x="1053295" y="1716012"/>
            <a:ext cx="2106593" cy="64633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b="0" i="0" u="none" strike="noStrike" cap="none">
                <a:solidFill>
                  <a:schemeClr val="dk1"/>
                </a:solidFill>
                <a:latin typeface="Arial"/>
                <a:ea typeface="Arial"/>
                <a:cs typeface="Arial"/>
                <a:sym typeface="Arial"/>
              </a:rPr>
              <a:t>クイズ</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754"/>
                                        </p:tgtEl>
                                        <p:attrNameLst>
                                          <p:attrName>style.visibility</p:attrName>
                                        </p:attrNameLst>
                                      </p:cBhvr>
                                      <p:to>
                                        <p:strVal val="visible"/>
                                      </p:to>
                                    </p:set>
                                    <p:animEffect transition="in" filter="fade">
                                      <p:cBhvr>
                                        <p:cTn id="7" dur="500"/>
                                        <p:tgtEl>
                                          <p:spTgt spid="754"/>
                                        </p:tgtEl>
                                      </p:cBhvr>
                                    </p:animEffect>
                                  </p:childTnLst>
                                </p:cTn>
                              </p:par>
                              <p:par>
                                <p:cTn id="8" presetID="10" presetClass="entr" presetSubtype="0" fill="hold" nodeType="withEffect">
                                  <p:stCondLst>
                                    <p:cond delay="500"/>
                                  </p:stCondLst>
                                  <p:childTnLst>
                                    <p:set>
                                      <p:cBhvr>
                                        <p:cTn id="9" dur="1" fill="hold">
                                          <p:stCondLst>
                                            <p:cond delay="0"/>
                                          </p:stCondLst>
                                        </p:cTn>
                                        <p:tgtEl>
                                          <p:spTgt spid="755"/>
                                        </p:tgtEl>
                                        <p:attrNameLst>
                                          <p:attrName>style.visibility</p:attrName>
                                        </p:attrNameLst>
                                      </p:cBhvr>
                                      <p:to>
                                        <p:strVal val="visible"/>
                                      </p:to>
                                    </p:set>
                                    <p:animEffect transition="in" filter="fade">
                                      <p:cBhvr>
                                        <p:cTn id="10" dur="500"/>
                                        <p:tgtEl>
                                          <p:spTgt spid="7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2"/>
                                        </p:tgtEl>
                                        <p:attrNameLst>
                                          <p:attrName>style.visibility</p:attrName>
                                        </p:attrNameLst>
                                      </p:cBhvr>
                                      <p:to>
                                        <p:strVal val="visible"/>
                                      </p:to>
                                    </p:set>
                                    <p:animEffect transition="in" filter="fade">
                                      <p:cBhvr>
                                        <p:cTn id="15" dur="500"/>
                                        <p:tgtEl>
                                          <p:spTgt spid="7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500"/>
                                  </p:stCondLst>
                                  <p:childTnLst>
                                    <p:set>
                                      <p:cBhvr>
                                        <p:cTn id="19" dur="1" fill="hold">
                                          <p:stCondLst>
                                            <p:cond delay="0"/>
                                          </p:stCondLst>
                                        </p:cTn>
                                        <p:tgtEl>
                                          <p:spTgt spid="763"/>
                                        </p:tgtEl>
                                        <p:attrNameLst>
                                          <p:attrName>style.visibility</p:attrName>
                                        </p:attrNameLst>
                                      </p:cBhvr>
                                      <p:to>
                                        <p:strVal val="visible"/>
                                      </p:to>
                                    </p:set>
                                    <p:animEffect transition="in" filter="fade">
                                      <p:cBhvr>
                                        <p:cTn id="20" dur="500"/>
                                        <p:tgtEl>
                                          <p:spTgt spid="763"/>
                                        </p:tgtEl>
                                      </p:cBhvr>
                                    </p:animEffect>
                                  </p:childTnLst>
                                </p:cTn>
                              </p:par>
                              <p:par>
                                <p:cTn id="21" presetID="10" presetClass="entr" presetSubtype="0" fill="hold" nodeType="withEffect">
                                  <p:stCondLst>
                                    <p:cond delay="500"/>
                                  </p:stCondLst>
                                  <p:childTnLst>
                                    <p:set>
                                      <p:cBhvr>
                                        <p:cTn id="22" dur="1" fill="hold">
                                          <p:stCondLst>
                                            <p:cond delay="0"/>
                                          </p:stCondLst>
                                        </p:cTn>
                                        <p:tgtEl>
                                          <p:spTgt spid="764"/>
                                        </p:tgtEl>
                                        <p:attrNameLst>
                                          <p:attrName>style.visibility</p:attrName>
                                        </p:attrNameLst>
                                      </p:cBhvr>
                                      <p:to>
                                        <p:strVal val="visible"/>
                                      </p:to>
                                    </p:set>
                                    <p:animEffect transition="in" filter="fade">
                                      <p:cBhvr>
                                        <p:cTn id="23" dur="500"/>
                                        <p:tgtEl>
                                          <p:spTgt spid="7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65"/>
                                        </p:tgtEl>
                                        <p:attrNameLst>
                                          <p:attrName>style.visibility</p:attrName>
                                        </p:attrNameLst>
                                      </p:cBhvr>
                                      <p:to>
                                        <p:strVal val="visible"/>
                                      </p:to>
                                    </p:set>
                                    <p:animEffect transition="in" filter="fade">
                                      <p:cBhvr>
                                        <p:cTn id="28" dur="500"/>
                                        <p:tgtEl>
                                          <p:spTgt spid="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31"/>
          <p:cNvSpPr/>
          <p:nvPr/>
        </p:nvSpPr>
        <p:spPr>
          <a:xfrm>
            <a:off x="346553" y="715431"/>
            <a:ext cx="3589362" cy="336602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773" name="Google Shape;773;p31"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01492" y="993955"/>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774" name="Google Shape;774;p31"/>
          <p:cNvSpPr/>
          <p:nvPr/>
        </p:nvSpPr>
        <p:spPr>
          <a:xfrm>
            <a:off x="2081464" y="1133973"/>
            <a:ext cx="1697587" cy="800719"/>
          </a:xfrm>
          <a:prstGeom prst="wedgeRoundRectCallout">
            <a:avLst>
              <a:gd name="adj1" fmla="val -59763"/>
              <a:gd name="adj2" fmla="val 31349"/>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775" name="Google Shape;775;p31"/>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1885796" y="2230034"/>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776" name="Google Shape;776;p31"/>
          <p:cNvSpPr txBox="1"/>
          <p:nvPr/>
        </p:nvSpPr>
        <p:spPr>
          <a:xfrm>
            <a:off x="2944348" y="2141492"/>
            <a:ext cx="963197"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ja-JP" sz="6600" b="0" i="0" u="none" strike="noStrike" cap="none">
                <a:solidFill>
                  <a:srgbClr val="000000"/>
                </a:solidFill>
                <a:latin typeface="Arial"/>
                <a:ea typeface="Arial"/>
                <a:cs typeface="Arial"/>
                <a:sym typeface="Arial"/>
              </a:rPr>
              <a:t>❓</a:t>
            </a:r>
            <a:endParaRPr sz="5400" b="0" i="0" u="none" strike="noStrike" cap="none">
              <a:solidFill>
                <a:srgbClr val="000000"/>
              </a:solidFill>
              <a:latin typeface="Arial"/>
              <a:ea typeface="Arial"/>
              <a:cs typeface="Arial"/>
              <a:sym typeface="Arial"/>
            </a:endParaRPr>
          </a:p>
        </p:txBody>
      </p:sp>
      <p:sp>
        <p:nvSpPr>
          <p:cNvPr id="777" name="Google Shape;777;p31"/>
          <p:cNvSpPr/>
          <p:nvPr/>
        </p:nvSpPr>
        <p:spPr>
          <a:xfrm>
            <a:off x="4222671" y="348962"/>
            <a:ext cx="2586432" cy="1175657"/>
          </a:xfrm>
          <a:prstGeom prst="wedgeRoundRectCallout">
            <a:avLst>
              <a:gd name="adj1" fmla="val -63171"/>
              <a:gd name="adj2" fmla="val 100435"/>
              <a:gd name="adj3" fmla="val 16667"/>
            </a:avLst>
          </a:prstGeom>
          <a:no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ja-JP" sz="60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778" name="Google Shape;778;p31"/>
          <p:cNvSpPr/>
          <p:nvPr/>
        </p:nvSpPr>
        <p:spPr>
          <a:xfrm>
            <a:off x="127292" y="4583365"/>
            <a:ext cx="5227092" cy="1175657"/>
          </a:xfrm>
          <a:prstGeom prst="wedgeRoundRectCallout">
            <a:avLst>
              <a:gd name="adj1" fmla="val -7255"/>
              <a:gd name="adj2" fmla="val -82996"/>
              <a:gd name="adj3" fmla="val 16667"/>
            </a:avLst>
          </a:prstGeom>
          <a:no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ja-JP" sz="5400" b="0" i="0" u="none" strike="noStrike" cap="none">
                <a:solidFill>
                  <a:srgbClr val="000000"/>
                </a:solidFill>
                <a:latin typeface="Arial"/>
                <a:ea typeface="Arial"/>
                <a:cs typeface="Arial"/>
                <a:sym typeface="Arial"/>
              </a:rPr>
              <a:t>わかりました。</a:t>
            </a:r>
            <a:endParaRPr sz="5400" b="0" i="0" u="none" strike="noStrike" cap="none">
              <a:solidFill>
                <a:srgbClr val="000000"/>
              </a:solidFill>
              <a:latin typeface="Arial"/>
              <a:ea typeface="Arial"/>
              <a:cs typeface="Arial"/>
              <a:sym typeface="Arial"/>
            </a:endParaRPr>
          </a:p>
        </p:txBody>
      </p:sp>
      <p:pic>
        <p:nvPicPr>
          <p:cNvPr id="779" name="Google Shape;779;p3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0563" y="-88262"/>
            <a:ext cx="2045945" cy="2050104"/>
          </a:xfrm>
          <a:prstGeom prst="rect">
            <a:avLst/>
          </a:prstGeom>
          <a:noFill/>
          <a:ln>
            <a:noFill/>
          </a:ln>
        </p:spPr>
      </p:pic>
      <p:pic>
        <p:nvPicPr>
          <p:cNvPr id="780" name="Google Shape;780;p3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461587" y="4224832"/>
            <a:ext cx="2045945" cy="2050104"/>
          </a:xfrm>
          <a:prstGeom prst="rect">
            <a:avLst/>
          </a:prstGeom>
          <a:noFill/>
          <a:ln>
            <a:noFill/>
          </a:ln>
        </p:spPr>
      </p:pic>
      <p:sp>
        <p:nvSpPr>
          <p:cNvPr id="781" name="Google Shape;781;p31"/>
          <p:cNvSpPr/>
          <p:nvPr/>
        </p:nvSpPr>
        <p:spPr>
          <a:xfrm>
            <a:off x="4227817" y="1961841"/>
            <a:ext cx="7236301" cy="1747591"/>
          </a:xfrm>
          <a:prstGeom prst="wedgeRoundRectCallout">
            <a:avLst>
              <a:gd name="adj1" fmla="val -56799"/>
              <a:gd name="adj2" fmla="val 13784"/>
              <a:gd name="adj3" fmla="val 16667"/>
            </a:avLst>
          </a:prstGeom>
          <a:solidFill>
            <a:schemeClr val="lt1"/>
          </a:solid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ja-JP" sz="6000" b="1" i="0" u="none" strike="noStrike" cap="none">
                <a:solidFill>
                  <a:srgbClr val="FF0000"/>
                </a:solidFill>
                <a:latin typeface="Arial"/>
                <a:ea typeface="Arial"/>
                <a:cs typeface="Arial"/>
                <a:sym typeface="Arial"/>
              </a:rPr>
              <a:t>すみません。</a:t>
            </a:r>
            <a:endParaRPr sz="6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ja-JP" sz="6000" b="1" i="0" u="none" strike="noStrike" cap="none">
                <a:solidFill>
                  <a:srgbClr val="FF0000"/>
                </a:solidFill>
                <a:latin typeface="Arial"/>
                <a:ea typeface="Arial"/>
                <a:cs typeface="Arial"/>
                <a:sym typeface="Arial"/>
              </a:rPr>
              <a:t>〇〇は</a:t>
            </a:r>
            <a:r>
              <a:rPr lang="ja-JP" sz="6000" b="1" i="0" u="none" strike="noStrike" cap="none">
                <a:solidFill>
                  <a:srgbClr val="000000"/>
                </a:solidFill>
                <a:latin typeface="Arial"/>
                <a:ea typeface="Arial"/>
                <a:cs typeface="Arial"/>
                <a:sym typeface="Arial"/>
              </a:rPr>
              <a:t>なんですか。</a:t>
            </a:r>
            <a:endParaRPr sz="8800" b="1" i="0" u="none" strike="noStrike" cap="none">
              <a:solidFill>
                <a:srgbClr val="000000"/>
              </a:solidFill>
              <a:latin typeface="Arial"/>
              <a:ea typeface="Arial"/>
              <a:cs typeface="Arial"/>
              <a:sym typeface="Arial"/>
            </a:endParaRPr>
          </a:p>
        </p:txBody>
      </p:sp>
      <p:sp>
        <p:nvSpPr>
          <p:cNvPr id="782" name="Google Shape;782;p31"/>
          <p:cNvSpPr/>
          <p:nvPr/>
        </p:nvSpPr>
        <p:spPr>
          <a:xfrm>
            <a:off x="5515887" y="4581325"/>
            <a:ext cx="5581935" cy="1936702"/>
          </a:xfrm>
          <a:prstGeom prst="wedgeRoundRectCallout">
            <a:avLst>
              <a:gd name="adj1" fmla="val -46013"/>
              <a:gd name="adj2" fmla="val -68298"/>
              <a:gd name="adj3" fmla="val 16667"/>
            </a:avLst>
          </a:prstGeom>
          <a:no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ja-JP" sz="6000" b="1" i="0" u="none" strike="noStrike" cap="none">
                <a:solidFill>
                  <a:srgbClr val="FF0000"/>
                </a:solidFill>
                <a:latin typeface="Arial"/>
                <a:ea typeface="Arial"/>
                <a:cs typeface="Arial"/>
                <a:sym typeface="Arial"/>
              </a:rPr>
              <a:t>すみません。</a:t>
            </a:r>
            <a:endParaRPr sz="6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ja-JP" sz="6000" b="1" i="0" u="none" strike="noStrike" cap="none">
                <a:solidFill>
                  <a:srgbClr val="000000"/>
                </a:solidFill>
                <a:latin typeface="Arial"/>
                <a:ea typeface="Arial"/>
                <a:cs typeface="Arial"/>
                <a:sym typeface="Arial"/>
              </a:rPr>
              <a:t>わかりません。</a:t>
            </a:r>
            <a:endParaRPr sz="6000" b="1" i="0" u="none" strike="noStrike" cap="none">
              <a:solidFill>
                <a:srgbClr val="000000"/>
              </a:solidFill>
              <a:latin typeface="Arial"/>
              <a:ea typeface="Arial"/>
              <a:cs typeface="Arial"/>
              <a:sym typeface="Arial"/>
            </a:endParaRPr>
          </a:p>
        </p:txBody>
      </p:sp>
      <p:sp>
        <p:nvSpPr>
          <p:cNvPr id="783" name="Google Shape;783;p31"/>
          <p:cNvSpPr/>
          <p:nvPr/>
        </p:nvSpPr>
        <p:spPr>
          <a:xfrm>
            <a:off x="9418516" y="1133973"/>
            <a:ext cx="1427933" cy="1468216"/>
          </a:xfrm>
          <a:prstGeom prst="ellipse">
            <a:avLst/>
          </a:prstGeom>
          <a:noFill/>
          <a:ln w="2127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84" name="Google Shape;784;p31"/>
          <p:cNvSpPr/>
          <p:nvPr/>
        </p:nvSpPr>
        <p:spPr>
          <a:xfrm>
            <a:off x="10036185" y="4224832"/>
            <a:ext cx="1427933" cy="1468216"/>
          </a:xfrm>
          <a:prstGeom prst="ellipse">
            <a:avLst/>
          </a:prstGeom>
          <a:noFill/>
          <a:ln w="2127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animEffect transition="in" filter="fade">
                                      <p:cBhvr>
                                        <p:cTn id="7" dur="500"/>
                                        <p:tgtEl>
                                          <p:spTgt spid="7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
                                        </p:tgtEl>
                                        <p:attrNameLst>
                                          <p:attrName>style.visibility</p:attrName>
                                        </p:attrNameLst>
                                      </p:cBhvr>
                                      <p:to>
                                        <p:strVal val="visible"/>
                                      </p:to>
                                    </p:set>
                                    <p:animEffect transition="in" filter="fade">
                                      <p:cBhvr>
                                        <p:cTn id="12" dur="500"/>
                                        <p:tgtEl>
                                          <p:spTgt spid="7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9"/>
                                        </p:tgtEl>
                                        <p:attrNameLst>
                                          <p:attrName>style.visibility</p:attrName>
                                        </p:attrNameLst>
                                      </p:cBhvr>
                                      <p:to>
                                        <p:strVal val="visible"/>
                                      </p:to>
                                    </p:set>
                                    <p:animEffect transition="in" filter="fade">
                                      <p:cBhvr>
                                        <p:cTn id="17" dur="500"/>
                                        <p:tgtEl>
                                          <p:spTgt spid="779"/>
                                        </p:tgtEl>
                                      </p:cBhvr>
                                    </p:animEffect>
                                  </p:childTnLst>
                                </p:cTn>
                              </p:par>
                              <p:par>
                                <p:cTn id="18" presetID="10" presetClass="entr" presetSubtype="0" fill="hold" nodeType="withEffect">
                                  <p:stCondLst>
                                    <p:cond delay="0"/>
                                  </p:stCondLst>
                                  <p:childTnLst>
                                    <p:set>
                                      <p:cBhvr>
                                        <p:cTn id="19" dur="1" fill="hold">
                                          <p:stCondLst>
                                            <p:cond delay="0"/>
                                          </p:stCondLst>
                                        </p:cTn>
                                        <p:tgtEl>
                                          <p:spTgt spid="780"/>
                                        </p:tgtEl>
                                        <p:attrNameLst>
                                          <p:attrName>style.visibility</p:attrName>
                                        </p:attrNameLst>
                                      </p:cBhvr>
                                      <p:to>
                                        <p:strVal val="visible"/>
                                      </p:to>
                                    </p:set>
                                    <p:animEffect transition="in" filter="fade">
                                      <p:cBhvr>
                                        <p:cTn id="20" dur="500"/>
                                        <p:tgtEl>
                                          <p:spTgt spid="7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81"/>
                                        </p:tgtEl>
                                        <p:attrNameLst>
                                          <p:attrName>style.visibility</p:attrName>
                                        </p:attrNameLst>
                                      </p:cBhvr>
                                      <p:to>
                                        <p:strVal val="visible"/>
                                      </p:to>
                                    </p:set>
                                    <p:animEffect transition="in" filter="fade">
                                      <p:cBhvr>
                                        <p:cTn id="25" dur="500"/>
                                        <p:tgtEl>
                                          <p:spTgt spid="781"/>
                                        </p:tgtEl>
                                      </p:cBhvr>
                                    </p:animEffect>
                                  </p:childTnLst>
                                </p:cTn>
                              </p:par>
                              <p:par>
                                <p:cTn id="26" presetID="10" presetClass="entr" presetSubtype="0" fill="hold" nodeType="withEffect">
                                  <p:stCondLst>
                                    <p:cond delay="0"/>
                                  </p:stCondLst>
                                  <p:childTnLst>
                                    <p:set>
                                      <p:cBhvr>
                                        <p:cTn id="27" dur="1" fill="hold">
                                          <p:stCondLst>
                                            <p:cond delay="0"/>
                                          </p:stCondLst>
                                        </p:cTn>
                                        <p:tgtEl>
                                          <p:spTgt spid="783"/>
                                        </p:tgtEl>
                                        <p:attrNameLst>
                                          <p:attrName>style.visibility</p:attrName>
                                        </p:attrNameLst>
                                      </p:cBhvr>
                                      <p:to>
                                        <p:strVal val="visible"/>
                                      </p:to>
                                    </p:set>
                                    <p:animEffect transition="in" filter="fade">
                                      <p:cBhvr>
                                        <p:cTn id="28" dur="500"/>
                                        <p:tgtEl>
                                          <p:spTgt spid="783"/>
                                        </p:tgtEl>
                                      </p:cBhvr>
                                    </p:animEffect>
                                  </p:childTnLst>
                                </p:cTn>
                              </p:par>
                              <p:par>
                                <p:cTn id="29" presetID="10" presetClass="entr" presetSubtype="0" fill="hold" nodeType="withEffect">
                                  <p:stCondLst>
                                    <p:cond delay="0"/>
                                  </p:stCondLst>
                                  <p:childTnLst>
                                    <p:set>
                                      <p:cBhvr>
                                        <p:cTn id="30" dur="1" fill="hold">
                                          <p:stCondLst>
                                            <p:cond delay="0"/>
                                          </p:stCondLst>
                                        </p:cTn>
                                        <p:tgtEl>
                                          <p:spTgt spid="782"/>
                                        </p:tgtEl>
                                        <p:attrNameLst>
                                          <p:attrName>style.visibility</p:attrName>
                                        </p:attrNameLst>
                                      </p:cBhvr>
                                      <p:to>
                                        <p:strVal val="visible"/>
                                      </p:to>
                                    </p:set>
                                    <p:animEffect transition="in" filter="fade">
                                      <p:cBhvr>
                                        <p:cTn id="31" dur="500"/>
                                        <p:tgtEl>
                                          <p:spTgt spid="782"/>
                                        </p:tgtEl>
                                      </p:cBhvr>
                                    </p:animEffect>
                                  </p:childTnLst>
                                </p:cTn>
                              </p:par>
                              <p:par>
                                <p:cTn id="32" presetID="10" presetClass="entr" presetSubtype="0" fill="hold" nodeType="withEffect">
                                  <p:stCondLst>
                                    <p:cond delay="0"/>
                                  </p:stCondLst>
                                  <p:childTnLst>
                                    <p:set>
                                      <p:cBhvr>
                                        <p:cTn id="33" dur="1" fill="hold">
                                          <p:stCondLst>
                                            <p:cond delay="0"/>
                                          </p:stCondLst>
                                        </p:cTn>
                                        <p:tgtEl>
                                          <p:spTgt spid="784"/>
                                        </p:tgtEl>
                                        <p:attrNameLst>
                                          <p:attrName>style.visibility</p:attrName>
                                        </p:attrNameLst>
                                      </p:cBhvr>
                                      <p:to>
                                        <p:strVal val="visible"/>
                                      </p:to>
                                    </p:set>
                                    <p:animEffect transition="in" filter="fade">
                                      <p:cBhvr>
                                        <p:cTn id="34" dur="500"/>
                                        <p:tgtEl>
                                          <p:spTgt spid="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1" name="Google Shape;418;p10" descr="世間話をする男性のイラスト">
            <a:extLst>
              <a:ext uri="{FF2B5EF4-FFF2-40B4-BE49-F238E27FC236}">
                <a16:creationId xmlns:a16="http://schemas.microsoft.com/office/drawing/2014/main" id="{83DFC7BF-ACA3-412E-A871-EF6B17A3288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1798" y="2085999"/>
            <a:ext cx="2226404" cy="4762492"/>
          </a:xfrm>
          <a:prstGeom prst="rect">
            <a:avLst/>
          </a:prstGeom>
          <a:noFill/>
          <a:ln>
            <a:noFill/>
          </a:ln>
        </p:spPr>
      </p:pic>
      <p:sp>
        <p:nvSpPr>
          <p:cNvPr id="2" name="吹き出し: 円形 1">
            <a:extLst>
              <a:ext uri="{FF2B5EF4-FFF2-40B4-BE49-F238E27FC236}">
                <a16:creationId xmlns:a16="http://schemas.microsoft.com/office/drawing/2014/main" id="{F0585C47-87AE-4897-A12F-AC7370BDAB85}"/>
              </a:ext>
            </a:extLst>
          </p:cNvPr>
          <p:cNvSpPr/>
          <p:nvPr/>
        </p:nvSpPr>
        <p:spPr>
          <a:xfrm>
            <a:off x="2968051" y="2313768"/>
            <a:ext cx="2858947" cy="1181906"/>
          </a:xfrm>
          <a:prstGeom prst="wedgeEllipseCallout">
            <a:avLst>
              <a:gd name="adj1" fmla="val -41481"/>
              <a:gd name="adj2" fmla="val 62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3200" b="1"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Pr>
              <a:t>おわろか</a:t>
            </a:r>
          </a:p>
        </p:txBody>
      </p:sp>
      <p:sp>
        <p:nvSpPr>
          <p:cNvPr id="12" name="吹き出し: 円形 11">
            <a:extLst>
              <a:ext uri="{FF2B5EF4-FFF2-40B4-BE49-F238E27FC236}">
                <a16:creationId xmlns:a16="http://schemas.microsoft.com/office/drawing/2014/main" id="{88CD8889-841F-439E-AB28-C59E2E13BFD6}"/>
              </a:ext>
            </a:extLst>
          </p:cNvPr>
          <p:cNvSpPr/>
          <p:nvPr/>
        </p:nvSpPr>
        <p:spPr>
          <a:xfrm>
            <a:off x="2808869" y="4480560"/>
            <a:ext cx="2882247" cy="1223428"/>
          </a:xfrm>
          <a:prstGeom prst="wedgeEllipseCallout">
            <a:avLst>
              <a:gd name="adj1" fmla="val -47554"/>
              <a:gd name="adj2" fmla="val -465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3200" b="1"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Pr>
              <a:t>アンケート</a:t>
            </a:r>
          </a:p>
        </p:txBody>
      </p:sp>
      <p:sp>
        <p:nvSpPr>
          <p:cNvPr id="13" name="Google Shape;632;p28">
            <a:extLst>
              <a:ext uri="{FF2B5EF4-FFF2-40B4-BE49-F238E27FC236}">
                <a16:creationId xmlns:a16="http://schemas.microsoft.com/office/drawing/2014/main" id="{417D43BE-BCB2-4ED6-B925-A8143C8F0958}"/>
              </a:ext>
            </a:extLst>
          </p:cNvPr>
          <p:cNvSpPr/>
          <p:nvPr/>
        </p:nvSpPr>
        <p:spPr>
          <a:xfrm>
            <a:off x="5380220" y="235093"/>
            <a:ext cx="6032310" cy="1928528"/>
          </a:xfrm>
          <a:prstGeom prst="wedgeRoundRectCallout">
            <a:avLst>
              <a:gd name="adj1" fmla="val -13650"/>
              <a:gd name="adj2" fmla="val 68921"/>
              <a:gd name="adj3" fmla="val 16667"/>
            </a:avLst>
          </a:prstGeom>
          <a:solidFill>
            <a:schemeClr val="bg1"/>
          </a:solid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4800" b="1" i="0" u="none" strike="noStrike" kern="0" cap="none" spc="0" normalizeH="0" baseline="0" noProof="0">
                <a:ln>
                  <a:noFill/>
                </a:ln>
                <a:solidFill>
                  <a:srgbClr val="FF0000"/>
                </a:solidFill>
                <a:effectLst/>
                <a:uLnTx/>
                <a:uFillTx/>
                <a:latin typeface="Arial"/>
                <a:cs typeface="Arial"/>
                <a:sym typeface="Arial"/>
              </a:rPr>
              <a:t>すみません</a:t>
            </a:r>
            <a:r>
              <a:rPr kumimoji="0" lang="ja-JP" altLang="en-US" sz="4400" b="1" i="0" u="none" strike="noStrike" kern="0" cap="none" spc="0" normalizeH="0" baseline="0" noProof="0">
                <a:ln>
                  <a:noFill/>
                </a:ln>
                <a:solidFill>
                  <a:srgbClr val="FF0000"/>
                </a:solidFill>
                <a:effectLst/>
                <a:uLnTx/>
                <a:uFillTx/>
                <a:latin typeface="Arial"/>
                <a:cs typeface="Arial"/>
                <a:sym typeface="Arial"/>
              </a:rPr>
              <a:t>。</a:t>
            </a:r>
            <a:endParaRPr kumimoji="0" lang="en-US" altLang="ja-JP" sz="4400" b="1" i="0" u="none" strike="noStrike" kern="0" cap="none" spc="0" normalizeH="0" baseline="0" noProof="0">
              <a:ln>
                <a:noFill/>
              </a:ln>
              <a:solidFill>
                <a:srgbClr val="FF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4800" b="1" i="0" u="none" strike="noStrike" kern="0" cap="none" spc="0" normalizeH="0" baseline="0" noProof="0">
                <a:ln>
                  <a:noFill/>
                </a:ln>
                <a:solidFill>
                  <a:srgbClr val="FF0000"/>
                </a:solidFill>
                <a:effectLst/>
                <a:uLnTx/>
                <a:uFillTx/>
                <a:latin typeface="Arial"/>
                <a:cs typeface="Arial"/>
                <a:sym typeface="Arial"/>
              </a:rPr>
              <a:t>〇〇は</a:t>
            </a:r>
            <a:r>
              <a:rPr kumimoji="0" lang="ja-JP" altLang="en-US" sz="4800" b="1" i="0" u="none" strike="noStrike" kern="0" cap="none" spc="0" normalizeH="0" baseline="0" noProof="0">
                <a:ln>
                  <a:noFill/>
                </a:ln>
                <a:solidFill>
                  <a:srgbClr val="000000"/>
                </a:solidFill>
                <a:effectLst/>
                <a:uLnTx/>
                <a:uFillTx/>
                <a:latin typeface="Arial"/>
                <a:cs typeface="Arial"/>
                <a:sym typeface="Arial"/>
              </a:rPr>
              <a:t>なんですか。</a:t>
            </a:r>
            <a:endParaRPr kumimoji="0" sz="4800" b="1" i="0" u="none" strike="noStrike" kern="0" cap="none" spc="0" normalizeH="0" baseline="0" noProof="0">
              <a:ln>
                <a:noFill/>
              </a:ln>
              <a:solidFill>
                <a:srgbClr val="000000"/>
              </a:solidFill>
              <a:effectLst/>
              <a:uLnTx/>
              <a:uFillTx/>
              <a:latin typeface="Arial"/>
              <a:cs typeface="Arial"/>
              <a:sym typeface="Arial"/>
            </a:endParaRPr>
          </a:p>
        </p:txBody>
      </p:sp>
      <p:sp>
        <p:nvSpPr>
          <p:cNvPr id="16" name="テキスト ボックス 15"/>
          <p:cNvSpPr txBox="1"/>
          <p:nvPr/>
        </p:nvSpPr>
        <p:spPr>
          <a:xfrm>
            <a:off x="8498043" y="2558088"/>
            <a:ext cx="1914256"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600" b="0" i="0" u="none" strike="noStrike" kern="0" cap="none" spc="0" normalizeH="0" baseline="0" noProof="0">
                <a:ln>
                  <a:noFill/>
                </a:ln>
                <a:solidFill>
                  <a:srgbClr val="000000"/>
                </a:solidFill>
                <a:effectLst/>
                <a:uLnTx/>
                <a:uFillTx/>
                <a:latin typeface="Arial"/>
                <a:cs typeface="Arial"/>
                <a:sym typeface="Arial"/>
              </a:rPr>
              <a:t>❓</a:t>
            </a:r>
            <a:endParaRPr kumimoji="1" lang="ja-JP" altLang="en-US" sz="11500" b="0" i="0" u="none" strike="noStrike" kern="0" cap="none" spc="0" normalizeH="0" baseline="0" noProof="0">
              <a:ln>
                <a:noFill/>
              </a:ln>
              <a:solidFill>
                <a:srgbClr val="000000"/>
              </a:solidFill>
              <a:effectLst/>
              <a:uLnTx/>
              <a:uFillTx/>
              <a:latin typeface="Arial"/>
              <a:cs typeface="Arial"/>
              <a:sym typeface="Arial"/>
            </a:endParaRPr>
          </a:p>
        </p:txBody>
      </p:sp>
      <p:pic>
        <p:nvPicPr>
          <p:cNvPr id="3" name="図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6639" y="2541462"/>
            <a:ext cx="2969141" cy="4014614"/>
          </a:xfrm>
          <a:prstGeom prst="rect">
            <a:avLst/>
          </a:prstGeom>
        </p:spPr>
      </p:pic>
      <p:pic>
        <p:nvPicPr>
          <p:cNvPr id="4" name="図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47973" y="2558088"/>
            <a:ext cx="2977304" cy="4025650"/>
          </a:xfrm>
          <a:prstGeom prst="rect">
            <a:avLst/>
          </a:prstGeom>
        </p:spPr>
      </p:pic>
      <p:sp>
        <p:nvSpPr>
          <p:cNvPr id="17" name="吹き出し: 円形 1">
            <a:extLst>
              <a:ext uri="{FF2B5EF4-FFF2-40B4-BE49-F238E27FC236}">
                <a16:creationId xmlns:a16="http://schemas.microsoft.com/office/drawing/2014/main" id="{F0585C47-87AE-4897-A12F-AC7370BDAB85}"/>
              </a:ext>
            </a:extLst>
          </p:cNvPr>
          <p:cNvSpPr/>
          <p:nvPr/>
        </p:nvSpPr>
        <p:spPr>
          <a:xfrm>
            <a:off x="2957906" y="2303099"/>
            <a:ext cx="3778560" cy="1181906"/>
          </a:xfrm>
          <a:prstGeom prst="wedgeEllipseCallout">
            <a:avLst>
              <a:gd name="adj1" fmla="val -41481"/>
              <a:gd name="adj2" fmla="val 62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3200" b="1"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Pr>
              <a:t>おわりましょう。</a:t>
            </a:r>
          </a:p>
        </p:txBody>
      </p:sp>
      <p:sp>
        <p:nvSpPr>
          <p:cNvPr id="18" name="吹き出し: 円形 11">
            <a:extLst>
              <a:ext uri="{FF2B5EF4-FFF2-40B4-BE49-F238E27FC236}">
                <a16:creationId xmlns:a16="http://schemas.microsoft.com/office/drawing/2014/main" id="{88CD8889-841F-439E-AB28-C59E2E13BFD6}"/>
              </a:ext>
            </a:extLst>
          </p:cNvPr>
          <p:cNvSpPr/>
          <p:nvPr/>
        </p:nvSpPr>
        <p:spPr>
          <a:xfrm>
            <a:off x="2833618" y="4480560"/>
            <a:ext cx="4011320" cy="1274840"/>
          </a:xfrm>
          <a:prstGeom prst="wedgeEllipseCallout">
            <a:avLst>
              <a:gd name="adj1" fmla="val -47554"/>
              <a:gd name="adj2" fmla="val -465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3200" b="1"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Pr>
              <a:t>しつもんのかみ</a:t>
            </a:r>
          </a:p>
        </p:txBody>
      </p:sp>
      <p:sp>
        <p:nvSpPr>
          <p:cNvPr id="19" name="Google Shape;632;p28">
            <a:extLst>
              <a:ext uri="{FF2B5EF4-FFF2-40B4-BE49-F238E27FC236}">
                <a16:creationId xmlns:a16="http://schemas.microsoft.com/office/drawing/2014/main" id="{417D43BE-BCB2-4ED6-B925-A8143C8F0958}"/>
              </a:ext>
            </a:extLst>
          </p:cNvPr>
          <p:cNvSpPr/>
          <p:nvPr/>
        </p:nvSpPr>
        <p:spPr>
          <a:xfrm>
            <a:off x="5189962" y="226087"/>
            <a:ext cx="6616162" cy="1937533"/>
          </a:xfrm>
          <a:prstGeom prst="wedgeRoundRectCallout">
            <a:avLst>
              <a:gd name="adj1" fmla="val -13650"/>
              <a:gd name="adj2" fmla="val 68921"/>
              <a:gd name="adj3" fmla="val 16667"/>
            </a:avLst>
          </a:prstGeom>
          <a:solidFill>
            <a:schemeClr val="bg1"/>
          </a:solid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4800" b="1" i="0" u="none" strike="noStrike" kern="0" cap="none" spc="0" normalizeH="0" baseline="0" noProof="0">
                <a:ln>
                  <a:noFill/>
                </a:ln>
                <a:solidFill>
                  <a:srgbClr val="000000"/>
                </a:solidFill>
                <a:effectLst/>
                <a:uLnTx/>
                <a:uFillTx/>
                <a:latin typeface="Arial"/>
                <a:cs typeface="Arial"/>
                <a:sym typeface="Arial"/>
              </a:rPr>
              <a:t>ありがとうございます</a:t>
            </a:r>
            <a:endParaRPr kumimoji="0" sz="48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3596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6" grpId="0"/>
      <p:bldP spid="16" grpId="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33"/>
          <p:cNvSpPr/>
          <p:nvPr/>
        </p:nvSpPr>
        <p:spPr>
          <a:xfrm>
            <a:off x="4505751" y="185420"/>
            <a:ext cx="2873829" cy="3246031"/>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06" name="Google Shape;806;p33"/>
          <p:cNvSpPr/>
          <p:nvPr/>
        </p:nvSpPr>
        <p:spPr>
          <a:xfrm>
            <a:off x="7012564" y="3773538"/>
            <a:ext cx="4953000" cy="2901043"/>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07" name="Google Shape;807;p33"/>
          <p:cNvSpPr/>
          <p:nvPr/>
        </p:nvSpPr>
        <p:spPr>
          <a:xfrm>
            <a:off x="456214" y="3773536"/>
            <a:ext cx="4961649" cy="2901043"/>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808" name="Google Shape;808;p33" descr="車いすを押す介護士のイラスト"/>
          <p:cNvPicPr preferRelativeResize="0"/>
          <p:nvPr/>
        </p:nvPicPr>
        <p:blipFill rotWithShape="1">
          <a:blip r:embed="rId3">
            <a:alphaModFix/>
          </a:blip>
          <a:srcRect/>
          <a:stretch/>
        </p:blipFill>
        <p:spPr>
          <a:xfrm>
            <a:off x="4786116" y="315963"/>
            <a:ext cx="2323290" cy="3084012"/>
          </a:xfrm>
          <a:prstGeom prst="rect">
            <a:avLst/>
          </a:prstGeom>
          <a:noFill/>
          <a:ln>
            <a:noFill/>
          </a:ln>
        </p:spPr>
      </p:pic>
      <p:pic>
        <p:nvPicPr>
          <p:cNvPr id="809" name="Google Shape;809;p33" descr="食品工場の従業員のイラスト（エプロン付き）"/>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32780" y="4115546"/>
            <a:ext cx="2411450" cy="2357193"/>
          </a:xfrm>
          <a:prstGeom prst="rect">
            <a:avLst/>
          </a:prstGeom>
          <a:noFill/>
          <a:ln>
            <a:noFill/>
          </a:ln>
        </p:spPr>
      </p:pic>
      <p:pic>
        <p:nvPicPr>
          <p:cNvPr id="810" name="Google Shape;810;p33" descr="指差し確認のイラスト（クリーンウェア・男性）"/>
          <p:cNvPicPr preferRelativeResize="0"/>
          <p:nvPr/>
        </p:nvPicPr>
        <p:blipFill rotWithShape="1">
          <a:blip r:embed="rId5">
            <a:alphaModFix/>
          </a:blip>
          <a:srcRect/>
          <a:stretch/>
        </p:blipFill>
        <p:spPr>
          <a:xfrm>
            <a:off x="2951999" y="4237802"/>
            <a:ext cx="1807455" cy="2038483"/>
          </a:xfrm>
          <a:prstGeom prst="rect">
            <a:avLst/>
          </a:prstGeom>
          <a:noFill/>
          <a:ln>
            <a:noFill/>
          </a:ln>
        </p:spPr>
      </p:pic>
      <p:pic>
        <p:nvPicPr>
          <p:cNvPr id="811" name="Google Shape;811;p33" descr="車の整備のイラスト（車検）"/>
          <p:cNvPicPr preferRelativeResize="0"/>
          <p:nvPr/>
        </p:nvPicPr>
        <p:blipFill rotWithShape="1">
          <a:blip r:embed="rId6">
            <a:alphaModFix/>
          </a:blip>
          <a:srcRect/>
          <a:stretch/>
        </p:blipFill>
        <p:spPr>
          <a:xfrm>
            <a:off x="7120060" y="3590569"/>
            <a:ext cx="4738008" cy="3084012"/>
          </a:xfrm>
          <a:prstGeom prst="rect">
            <a:avLst/>
          </a:prstGeom>
          <a:noFill/>
          <a:ln>
            <a:noFill/>
          </a:ln>
        </p:spPr>
      </p:pic>
      <p:pic>
        <p:nvPicPr>
          <p:cNvPr id="812" name="Google Shape;812;p3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613178" y="559558"/>
            <a:ext cx="1690377" cy="1078002"/>
          </a:xfrm>
          <a:prstGeom prst="rect">
            <a:avLst/>
          </a:prstGeom>
          <a:noFill/>
          <a:ln>
            <a:noFill/>
          </a:ln>
        </p:spPr>
      </p:pic>
      <p:pic>
        <p:nvPicPr>
          <p:cNvPr id="813" name="Google Shape;813;p3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726054" y="4349113"/>
            <a:ext cx="1443909" cy="907930"/>
          </a:xfrm>
          <a:prstGeom prst="rect">
            <a:avLst/>
          </a:prstGeom>
          <a:noFill/>
          <a:ln>
            <a:noFill/>
          </a:ln>
        </p:spPr>
      </p:pic>
      <p:pic>
        <p:nvPicPr>
          <p:cNvPr id="814" name="Google Shape;814;p33"/>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9607061" y="3133110"/>
            <a:ext cx="1542448" cy="1071707"/>
          </a:xfrm>
          <a:prstGeom prst="rect">
            <a:avLst/>
          </a:prstGeom>
          <a:noFill/>
          <a:ln>
            <a:noFill/>
          </a:ln>
        </p:spPr>
      </p:pic>
      <p:pic>
        <p:nvPicPr>
          <p:cNvPr id="815" name="Google Shape;815;p33"/>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flipH="1">
            <a:off x="313559" y="3369650"/>
            <a:ext cx="1470760" cy="968389"/>
          </a:xfrm>
          <a:prstGeom prst="rect">
            <a:avLst/>
          </a:prstGeom>
          <a:noFill/>
          <a:ln>
            <a:noFill/>
          </a:ln>
        </p:spPr>
      </p:pic>
      <p:pic>
        <p:nvPicPr>
          <p:cNvPr id="816" name="Google Shape;816;p33"/>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flipH="1">
            <a:off x="6324009" y="3870437"/>
            <a:ext cx="1470760" cy="968389"/>
          </a:xfrm>
          <a:prstGeom prst="rect">
            <a:avLst/>
          </a:prstGeom>
          <a:noFill/>
          <a:ln>
            <a:noFill/>
          </a:ln>
        </p:spPr>
      </p:pic>
      <p:pic>
        <p:nvPicPr>
          <p:cNvPr id="817" name="Google Shape;817;p33"/>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flipH="1">
            <a:off x="3581776" y="315963"/>
            <a:ext cx="1470760" cy="9683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5"/>
                                        </p:tgtEl>
                                        <p:attrNameLst>
                                          <p:attrName>style.visibility</p:attrName>
                                        </p:attrNameLst>
                                      </p:cBhvr>
                                      <p:to>
                                        <p:strVal val="visible"/>
                                      </p:to>
                                    </p:set>
                                    <p:animEffect transition="in" filter="fade">
                                      <p:cBhvr>
                                        <p:cTn id="7" dur="500"/>
                                        <p:tgtEl>
                                          <p:spTgt spid="805"/>
                                        </p:tgtEl>
                                      </p:cBhvr>
                                    </p:animEffect>
                                  </p:childTnLst>
                                </p:cTn>
                              </p:par>
                              <p:par>
                                <p:cTn id="8" presetID="10" presetClass="entr" presetSubtype="0" fill="hold" nodeType="withEffect">
                                  <p:stCondLst>
                                    <p:cond delay="0"/>
                                  </p:stCondLst>
                                  <p:childTnLst>
                                    <p:set>
                                      <p:cBhvr>
                                        <p:cTn id="9" dur="1" fill="hold">
                                          <p:stCondLst>
                                            <p:cond delay="0"/>
                                          </p:stCondLst>
                                        </p:cTn>
                                        <p:tgtEl>
                                          <p:spTgt spid="808"/>
                                        </p:tgtEl>
                                        <p:attrNameLst>
                                          <p:attrName>style.visibility</p:attrName>
                                        </p:attrNameLst>
                                      </p:cBhvr>
                                      <p:to>
                                        <p:strVal val="visible"/>
                                      </p:to>
                                    </p:set>
                                    <p:animEffect transition="in" filter="fade">
                                      <p:cBhvr>
                                        <p:cTn id="10" dur="500"/>
                                        <p:tgtEl>
                                          <p:spTgt spid="808"/>
                                        </p:tgtEl>
                                      </p:cBhvr>
                                    </p:animEffect>
                                  </p:childTnLst>
                                </p:cTn>
                              </p:par>
                              <p:par>
                                <p:cTn id="11" presetID="10" presetClass="entr" presetSubtype="0" fill="hold" nodeType="withEffect">
                                  <p:stCondLst>
                                    <p:cond delay="0"/>
                                  </p:stCondLst>
                                  <p:childTnLst>
                                    <p:set>
                                      <p:cBhvr>
                                        <p:cTn id="12" dur="1" fill="hold">
                                          <p:stCondLst>
                                            <p:cond delay="0"/>
                                          </p:stCondLst>
                                        </p:cTn>
                                        <p:tgtEl>
                                          <p:spTgt spid="812"/>
                                        </p:tgtEl>
                                        <p:attrNameLst>
                                          <p:attrName>style.visibility</p:attrName>
                                        </p:attrNameLst>
                                      </p:cBhvr>
                                      <p:to>
                                        <p:strVal val="visible"/>
                                      </p:to>
                                    </p:set>
                                    <p:animEffect transition="in" filter="fade">
                                      <p:cBhvr>
                                        <p:cTn id="13" dur="500"/>
                                        <p:tgtEl>
                                          <p:spTgt spid="812"/>
                                        </p:tgtEl>
                                      </p:cBhvr>
                                    </p:animEffect>
                                  </p:childTnLst>
                                </p:cTn>
                              </p:par>
                              <p:par>
                                <p:cTn id="14" presetID="10" presetClass="entr" presetSubtype="0" fill="hold" nodeType="withEffect">
                                  <p:stCondLst>
                                    <p:cond delay="0"/>
                                  </p:stCondLst>
                                  <p:childTnLst>
                                    <p:set>
                                      <p:cBhvr>
                                        <p:cTn id="15" dur="1" fill="hold">
                                          <p:stCondLst>
                                            <p:cond delay="0"/>
                                          </p:stCondLst>
                                        </p:cTn>
                                        <p:tgtEl>
                                          <p:spTgt spid="817"/>
                                        </p:tgtEl>
                                        <p:attrNameLst>
                                          <p:attrName>style.visibility</p:attrName>
                                        </p:attrNameLst>
                                      </p:cBhvr>
                                      <p:to>
                                        <p:strVal val="visible"/>
                                      </p:to>
                                    </p:set>
                                    <p:animEffect transition="in" filter="fade">
                                      <p:cBhvr>
                                        <p:cTn id="16" dur="500"/>
                                        <p:tgtEl>
                                          <p:spTgt spid="817"/>
                                        </p:tgtEl>
                                      </p:cBhvr>
                                    </p:animEffect>
                                  </p:childTnLst>
                                </p:cTn>
                              </p:par>
                              <p:par>
                                <p:cTn id="17" presetID="10" presetClass="entr" presetSubtype="0" fill="hold" nodeType="withEffect">
                                  <p:stCondLst>
                                    <p:cond delay="0"/>
                                  </p:stCondLst>
                                  <p:childTnLst>
                                    <p:set>
                                      <p:cBhvr>
                                        <p:cTn id="18" dur="1" fill="hold">
                                          <p:stCondLst>
                                            <p:cond delay="0"/>
                                          </p:stCondLst>
                                        </p:cTn>
                                        <p:tgtEl>
                                          <p:spTgt spid="807"/>
                                        </p:tgtEl>
                                        <p:attrNameLst>
                                          <p:attrName>style.visibility</p:attrName>
                                        </p:attrNameLst>
                                      </p:cBhvr>
                                      <p:to>
                                        <p:strVal val="visible"/>
                                      </p:to>
                                    </p:set>
                                    <p:animEffect transition="in" filter="fade">
                                      <p:cBhvr>
                                        <p:cTn id="19" dur="500"/>
                                        <p:tgtEl>
                                          <p:spTgt spid="807"/>
                                        </p:tgtEl>
                                      </p:cBhvr>
                                    </p:animEffect>
                                  </p:childTnLst>
                                </p:cTn>
                              </p:par>
                              <p:par>
                                <p:cTn id="20" presetID="10" presetClass="entr" presetSubtype="0" fill="hold" nodeType="withEffect">
                                  <p:stCondLst>
                                    <p:cond delay="0"/>
                                  </p:stCondLst>
                                  <p:childTnLst>
                                    <p:set>
                                      <p:cBhvr>
                                        <p:cTn id="21" dur="1" fill="hold">
                                          <p:stCondLst>
                                            <p:cond delay="0"/>
                                          </p:stCondLst>
                                        </p:cTn>
                                        <p:tgtEl>
                                          <p:spTgt spid="809"/>
                                        </p:tgtEl>
                                        <p:attrNameLst>
                                          <p:attrName>style.visibility</p:attrName>
                                        </p:attrNameLst>
                                      </p:cBhvr>
                                      <p:to>
                                        <p:strVal val="visible"/>
                                      </p:to>
                                    </p:set>
                                    <p:animEffect transition="in" filter="fade">
                                      <p:cBhvr>
                                        <p:cTn id="22" dur="500"/>
                                        <p:tgtEl>
                                          <p:spTgt spid="809"/>
                                        </p:tgtEl>
                                      </p:cBhvr>
                                    </p:animEffect>
                                  </p:childTnLst>
                                </p:cTn>
                              </p:par>
                              <p:par>
                                <p:cTn id="23" presetID="10" presetClass="entr" presetSubtype="0" fill="hold" nodeType="withEffect">
                                  <p:stCondLst>
                                    <p:cond delay="0"/>
                                  </p:stCondLst>
                                  <p:childTnLst>
                                    <p:set>
                                      <p:cBhvr>
                                        <p:cTn id="24" dur="1" fill="hold">
                                          <p:stCondLst>
                                            <p:cond delay="0"/>
                                          </p:stCondLst>
                                        </p:cTn>
                                        <p:tgtEl>
                                          <p:spTgt spid="810"/>
                                        </p:tgtEl>
                                        <p:attrNameLst>
                                          <p:attrName>style.visibility</p:attrName>
                                        </p:attrNameLst>
                                      </p:cBhvr>
                                      <p:to>
                                        <p:strVal val="visible"/>
                                      </p:to>
                                    </p:set>
                                    <p:animEffect transition="in" filter="fade">
                                      <p:cBhvr>
                                        <p:cTn id="25" dur="500"/>
                                        <p:tgtEl>
                                          <p:spTgt spid="810"/>
                                        </p:tgtEl>
                                      </p:cBhvr>
                                    </p:animEffect>
                                  </p:childTnLst>
                                </p:cTn>
                              </p:par>
                              <p:par>
                                <p:cTn id="26" presetID="10" presetClass="entr" presetSubtype="0" fill="hold" nodeType="withEffect">
                                  <p:stCondLst>
                                    <p:cond delay="0"/>
                                  </p:stCondLst>
                                  <p:childTnLst>
                                    <p:set>
                                      <p:cBhvr>
                                        <p:cTn id="27" dur="1" fill="hold">
                                          <p:stCondLst>
                                            <p:cond delay="0"/>
                                          </p:stCondLst>
                                        </p:cTn>
                                        <p:tgtEl>
                                          <p:spTgt spid="813"/>
                                        </p:tgtEl>
                                        <p:attrNameLst>
                                          <p:attrName>style.visibility</p:attrName>
                                        </p:attrNameLst>
                                      </p:cBhvr>
                                      <p:to>
                                        <p:strVal val="visible"/>
                                      </p:to>
                                    </p:set>
                                    <p:animEffect transition="in" filter="fade">
                                      <p:cBhvr>
                                        <p:cTn id="28" dur="500"/>
                                        <p:tgtEl>
                                          <p:spTgt spid="813"/>
                                        </p:tgtEl>
                                      </p:cBhvr>
                                    </p:animEffect>
                                  </p:childTnLst>
                                </p:cTn>
                              </p:par>
                              <p:par>
                                <p:cTn id="29" presetID="10" presetClass="entr" presetSubtype="0" fill="hold" nodeType="withEffect">
                                  <p:stCondLst>
                                    <p:cond delay="0"/>
                                  </p:stCondLst>
                                  <p:childTnLst>
                                    <p:set>
                                      <p:cBhvr>
                                        <p:cTn id="30" dur="1" fill="hold">
                                          <p:stCondLst>
                                            <p:cond delay="0"/>
                                          </p:stCondLst>
                                        </p:cTn>
                                        <p:tgtEl>
                                          <p:spTgt spid="815"/>
                                        </p:tgtEl>
                                        <p:attrNameLst>
                                          <p:attrName>style.visibility</p:attrName>
                                        </p:attrNameLst>
                                      </p:cBhvr>
                                      <p:to>
                                        <p:strVal val="visible"/>
                                      </p:to>
                                    </p:set>
                                    <p:animEffect transition="in" filter="fade">
                                      <p:cBhvr>
                                        <p:cTn id="31" dur="500"/>
                                        <p:tgtEl>
                                          <p:spTgt spid="815"/>
                                        </p:tgtEl>
                                      </p:cBhvr>
                                    </p:animEffect>
                                  </p:childTnLst>
                                </p:cTn>
                              </p:par>
                              <p:par>
                                <p:cTn id="32" presetID="10" presetClass="entr" presetSubtype="0" fill="hold" nodeType="withEffect">
                                  <p:stCondLst>
                                    <p:cond delay="0"/>
                                  </p:stCondLst>
                                  <p:childTnLst>
                                    <p:set>
                                      <p:cBhvr>
                                        <p:cTn id="33" dur="1" fill="hold">
                                          <p:stCondLst>
                                            <p:cond delay="0"/>
                                          </p:stCondLst>
                                        </p:cTn>
                                        <p:tgtEl>
                                          <p:spTgt spid="806"/>
                                        </p:tgtEl>
                                        <p:attrNameLst>
                                          <p:attrName>style.visibility</p:attrName>
                                        </p:attrNameLst>
                                      </p:cBhvr>
                                      <p:to>
                                        <p:strVal val="visible"/>
                                      </p:to>
                                    </p:set>
                                    <p:animEffect transition="in" filter="fade">
                                      <p:cBhvr>
                                        <p:cTn id="34" dur="500"/>
                                        <p:tgtEl>
                                          <p:spTgt spid="806"/>
                                        </p:tgtEl>
                                      </p:cBhvr>
                                    </p:animEffect>
                                  </p:childTnLst>
                                </p:cTn>
                              </p:par>
                              <p:par>
                                <p:cTn id="35" presetID="10" presetClass="entr" presetSubtype="0" fill="hold" nodeType="withEffect">
                                  <p:stCondLst>
                                    <p:cond delay="0"/>
                                  </p:stCondLst>
                                  <p:childTnLst>
                                    <p:set>
                                      <p:cBhvr>
                                        <p:cTn id="36" dur="1" fill="hold">
                                          <p:stCondLst>
                                            <p:cond delay="0"/>
                                          </p:stCondLst>
                                        </p:cTn>
                                        <p:tgtEl>
                                          <p:spTgt spid="811"/>
                                        </p:tgtEl>
                                        <p:attrNameLst>
                                          <p:attrName>style.visibility</p:attrName>
                                        </p:attrNameLst>
                                      </p:cBhvr>
                                      <p:to>
                                        <p:strVal val="visible"/>
                                      </p:to>
                                    </p:set>
                                    <p:animEffect transition="in" filter="fade">
                                      <p:cBhvr>
                                        <p:cTn id="37" dur="500"/>
                                        <p:tgtEl>
                                          <p:spTgt spid="811"/>
                                        </p:tgtEl>
                                      </p:cBhvr>
                                    </p:animEffect>
                                  </p:childTnLst>
                                </p:cTn>
                              </p:par>
                              <p:par>
                                <p:cTn id="38" presetID="10" presetClass="entr" presetSubtype="0" fill="hold" nodeType="withEffect">
                                  <p:stCondLst>
                                    <p:cond delay="0"/>
                                  </p:stCondLst>
                                  <p:childTnLst>
                                    <p:set>
                                      <p:cBhvr>
                                        <p:cTn id="39" dur="1" fill="hold">
                                          <p:stCondLst>
                                            <p:cond delay="0"/>
                                          </p:stCondLst>
                                        </p:cTn>
                                        <p:tgtEl>
                                          <p:spTgt spid="814"/>
                                        </p:tgtEl>
                                        <p:attrNameLst>
                                          <p:attrName>style.visibility</p:attrName>
                                        </p:attrNameLst>
                                      </p:cBhvr>
                                      <p:to>
                                        <p:strVal val="visible"/>
                                      </p:to>
                                    </p:set>
                                    <p:animEffect transition="in" filter="fade">
                                      <p:cBhvr>
                                        <p:cTn id="40" dur="500"/>
                                        <p:tgtEl>
                                          <p:spTgt spid="814"/>
                                        </p:tgtEl>
                                      </p:cBhvr>
                                    </p:animEffect>
                                  </p:childTnLst>
                                </p:cTn>
                              </p:par>
                              <p:par>
                                <p:cTn id="41" presetID="10" presetClass="entr" presetSubtype="0" fill="hold" nodeType="withEffect">
                                  <p:stCondLst>
                                    <p:cond delay="0"/>
                                  </p:stCondLst>
                                  <p:childTnLst>
                                    <p:set>
                                      <p:cBhvr>
                                        <p:cTn id="42" dur="1" fill="hold">
                                          <p:stCondLst>
                                            <p:cond delay="0"/>
                                          </p:stCondLst>
                                        </p:cTn>
                                        <p:tgtEl>
                                          <p:spTgt spid="816"/>
                                        </p:tgtEl>
                                        <p:attrNameLst>
                                          <p:attrName>style.visibility</p:attrName>
                                        </p:attrNameLst>
                                      </p:cBhvr>
                                      <p:to>
                                        <p:strVal val="visible"/>
                                      </p:to>
                                    </p:set>
                                    <p:animEffect transition="in" filter="fade">
                                      <p:cBhvr>
                                        <p:cTn id="43" dur="50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34"/>
          <p:cNvSpPr txBox="1"/>
          <p:nvPr/>
        </p:nvSpPr>
        <p:spPr>
          <a:xfrm>
            <a:off x="3497579" y="2268722"/>
            <a:ext cx="8522355" cy="2862282"/>
          </a:xfrm>
          <a:prstGeom prst="rect">
            <a:avLst/>
          </a:prstGeom>
          <a:noFill/>
          <a:ln>
            <a:noFill/>
          </a:ln>
        </p:spPr>
        <p:txBody>
          <a:bodyPr spcFirstLastPara="1" wrap="square" lIns="91425" tIns="45700" rIns="91425" bIns="45700" anchor="t" anchorCtr="0">
            <a:spAutoFit/>
          </a:bodyPr>
          <a:lstStyle/>
          <a:p>
            <a:pPr lvl="0">
              <a:buSzPts val="3600"/>
            </a:pPr>
            <a:r>
              <a:rPr lang="ja-JP" sz="3600" b="1" i="0" u="none" strike="noStrike" cap="none">
                <a:solidFill>
                  <a:srgbClr val="000000"/>
                </a:solidFill>
                <a:latin typeface="Arial"/>
                <a:ea typeface="Arial"/>
                <a:cs typeface="Arial"/>
                <a:sym typeface="Arial"/>
              </a:rPr>
              <a:t>◆</a:t>
            </a:r>
            <a:r>
              <a:rPr lang="en-US" altLang="ja-JP" sz="3600" b="1" err="1"/>
              <a:t>Hiểu</a:t>
            </a:r>
            <a:r>
              <a:rPr lang="en-US" altLang="ja-JP" sz="3600" b="1"/>
              <a:t> </a:t>
            </a:r>
            <a:r>
              <a:rPr lang="en-US" altLang="ja-JP" sz="3600" b="1" err="1"/>
              <a:t>về</a:t>
            </a:r>
            <a:r>
              <a:rPr lang="en-US" altLang="ja-JP" sz="3600" b="1"/>
              <a:t> </a:t>
            </a:r>
            <a:r>
              <a:rPr lang="en-US" altLang="ja-JP" sz="3600" b="1" err="1"/>
              <a:t>tính</a:t>
            </a:r>
            <a:r>
              <a:rPr lang="en-US" altLang="ja-JP" sz="3600" b="1"/>
              <a:t> </a:t>
            </a:r>
            <a:r>
              <a:rPr lang="en-US" altLang="ja-JP" sz="3600" b="1" err="1"/>
              <a:t>đa</a:t>
            </a:r>
            <a:r>
              <a:rPr lang="en-US" altLang="ja-JP" sz="3600" b="1"/>
              <a:t> </a:t>
            </a:r>
            <a:r>
              <a:rPr lang="en-US" altLang="ja-JP" sz="3600" b="1" err="1"/>
              <a:t>dạng</a:t>
            </a:r>
            <a:r>
              <a:rPr lang="en-US" altLang="ja-JP" sz="3600" b="1"/>
              <a:t> </a:t>
            </a:r>
            <a:r>
              <a:rPr lang="en-US" altLang="ja-JP" sz="3600" b="1" err="1"/>
              <a:t>của</a:t>
            </a:r>
            <a:r>
              <a:rPr lang="en-US" altLang="ja-JP" sz="3600" b="1"/>
              <a:t> </a:t>
            </a:r>
            <a:r>
              <a:rPr lang="en-US" altLang="ja-JP" sz="3600" b="1" err="1"/>
              <a:t>tiếng</a:t>
            </a:r>
            <a:r>
              <a:rPr lang="en-US" altLang="ja-JP" sz="3600" b="1"/>
              <a:t> </a:t>
            </a:r>
            <a:r>
              <a:rPr lang="en-US" altLang="ja-JP" sz="3600" b="1" err="1"/>
              <a:t>Nhật</a:t>
            </a:r>
            <a:r>
              <a:rPr lang="en-US" altLang="ja-JP" sz="3600" b="1"/>
              <a:t>.</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lvl="0">
              <a:buSzPts val="3600"/>
            </a:pPr>
            <a:r>
              <a:rPr lang="ja-JP" sz="3600" b="1" i="0" u="none" strike="noStrike" cap="none">
                <a:solidFill>
                  <a:srgbClr val="000000"/>
                </a:solidFill>
                <a:latin typeface="Arial"/>
                <a:ea typeface="Arial"/>
                <a:cs typeface="Arial"/>
                <a:sym typeface="Arial"/>
              </a:rPr>
              <a:t>◆</a:t>
            </a:r>
            <a:r>
              <a:rPr lang="vi-VN" altLang="ja-JP" sz="3600" b="1"/>
              <a:t>Có thể hỏi lại khi không hiểu</a:t>
            </a:r>
          </a:p>
          <a:p>
            <a:pPr lvl="0">
              <a:buSzPts val="3600"/>
            </a:pPr>
            <a:r>
              <a:rPr lang="vi-VN" altLang="ja-JP" sz="3600" b="1"/>
              <a:t> phương ngữ.</a:t>
            </a: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p:txBody>
      </p:sp>
      <p:sp>
        <p:nvSpPr>
          <p:cNvPr id="824" name="Google Shape;824;p34"/>
          <p:cNvSpPr/>
          <p:nvPr/>
        </p:nvSpPr>
        <p:spPr>
          <a:xfrm>
            <a:off x="0" y="3208"/>
            <a:ext cx="3233854" cy="6854792"/>
          </a:xfrm>
          <a:prstGeom prst="rect">
            <a:avLst/>
          </a:prstGeom>
          <a:solidFill>
            <a:srgbClr val="B00D1D"/>
          </a:solidFill>
          <a:ln>
            <a:noFill/>
          </a:ln>
        </p:spPr>
        <p:txBody>
          <a:bodyPr spcFirstLastPara="1" wrap="square" lIns="91425" tIns="45700" rIns="91425" bIns="45700" anchor="ctr" anchorCtr="0">
            <a:noAutofit/>
          </a:bodyPr>
          <a:lstStyle/>
          <a:p>
            <a:pPr lvl="0" algn="ctr">
              <a:buSzPts val="4000"/>
            </a:pPr>
            <a:r>
              <a:rPr lang="en-US" altLang="ja-JP" sz="4000" err="1">
                <a:solidFill>
                  <a:srgbClr val="FFFFFF"/>
                </a:solidFill>
              </a:rPr>
              <a:t>Kết</a:t>
            </a:r>
            <a:r>
              <a:rPr lang="en-US" altLang="ja-JP" sz="4000">
                <a:solidFill>
                  <a:srgbClr val="FFFFFF"/>
                </a:solidFill>
              </a:rPr>
              <a:t> </a:t>
            </a:r>
            <a:r>
              <a:rPr lang="en-US" altLang="ja-JP" sz="4000" err="1">
                <a:solidFill>
                  <a:srgbClr val="FFFFFF"/>
                </a:solidFill>
              </a:rPr>
              <a:t>luận</a:t>
            </a:r>
            <a:endParaRPr lang="en-US" altLang="ja-JP" sz="4000">
              <a:solidFill>
                <a:srgbClr val="FFFFFF"/>
              </a:solidFill>
            </a:endParaRPr>
          </a:p>
        </p:txBody>
      </p:sp>
      <p:sp>
        <p:nvSpPr>
          <p:cNvPr id="825" name="Google Shape;825;p34"/>
          <p:cNvSpPr/>
          <p:nvPr/>
        </p:nvSpPr>
        <p:spPr>
          <a:xfrm>
            <a:off x="1224000" y="1980000"/>
            <a:ext cx="716181" cy="6979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000000"/>
                </a:solidFill>
                <a:latin typeface="Arial"/>
                <a:ea typeface="Arial"/>
                <a:cs typeface="Arial"/>
                <a:sym typeface="Arial"/>
              </a:rPr>
              <a:t>８</a:t>
            </a:r>
            <a:endParaRPr/>
          </a:p>
        </p:txBody>
      </p:sp>
      <p:sp>
        <p:nvSpPr>
          <p:cNvPr id="826" name="Google Shape;826;p34"/>
          <p:cNvSpPr/>
          <p:nvPr/>
        </p:nvSpPr>
        <p:spPr>
          <a:xfrm>
            <a:off x="10885715" y="1241636"/>
            <a:ext cx="694481" cy="671248"/>
          </a:xfrm>
          <a:prstGeom prst="rect">
            <a:avLst/>
          </a:prstGeom>
          <a:solidFill>
            <a:schemeClr val="lt1"/>
          </a:solidFill>
          <a:ln w="76200" cap="flat" cmpd="sng">
            <a:solidFill>
              <a:srgbClr val="B00D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34"/>
          <p:cNvSpPr/>
          <p:nvPr/>
        </p:nvSpPr>
        <p:spPr>
          <a:xfrm>
            <a:off x="10885715" y="4288392"/>
            <a:ext cx="694481" cy="671248"/>
          </a:xfrm>
          <a:prstGeom prst="rect">
            <a:avLst/>
          </a:prstGeom>
          <a:solidFill>
            <a:schemeClr val="lt1"/>
          </a:solidFill>
          <a:ln w="76200" cap="flat" cmpd="sng">
            <a:solidFill>
              <a:srgbClr val="B00D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34"/>
          <p:cNvSpPr txBox="1"/>
          <p:nvPr/>
        </p:nvSpPr>
        <p:spPr>
          <a:xfrm>
            <a:off x="10871201" y="798714"/>
            <a:ext cx="848534"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ja-JP" sz="9600" b="1" i="0" u="none" strike="noStrike" cap="none">
                <a:solidFill>
                  <a:srgbClr val="C00000"/>
                </a:solidFill>
                <a:latin typeface="Arial"/>
                <a:ea typeface="Arial"/>
                <a:cs typeface="Arial"/>
                <a:sym typeface="Arial"/>
              </a:rPr>
              <a:t>✓</a:t>
            </a:r>
            <a:endParaRPr/>
          </a:p>
        </p:txBody>
      </p:sp>
      <p:sp>
        <p:nvSpPr>
          <p:cNvPr id="829" name="Google Shape;829;p34"/>
          <p:cNvSpPr txBox="1"/>
          <p:nvPr/>
        </p:nvSpPr>
        <p:spPr>
          <a:xfrm>
            <a:off x="10872992" y="3839186"/>
            <a:ext cx="8449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ja-JP" sz="9600" b="1" i="0" u="none" strike="noStrike" cap="none">
                <a:solidFill>
                  <a:srgbClr val="C00000"/>
                </a:solidFill>
                <a:latin typeface="Arial"/>
                <a:ea typeface="Arial"/>
                <a:cs typeface="Arial"/>
                <a:sym typeface="Arial"/>
              </a:rPr>
              <a:t>✓</a:t>
            </a:r>
            <a:endParaRPr/>
          </a:p>
        </p:txBody>
      </p:sp>
    </p:spTree>
    <p:extLst>
      <p:ext uri="{BB962C8B-B14F-4D97-AF65-F5344CB8AC3E}">
        <p14:creationId xmlns:p14="http://schemas.microsoft.com/office/powerpoint/2010/main" val="39421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3">
                                            <p:txEl>
                                              <p:pRg st="0" end="0"/>
                                            </p:txEl>
                                          </p:spTgt>
                                        </p:tgtEl>
                                        <p:attrNameLst>
                                          <p:attrName>style.visibility</p:attrName>
                                        </p:attrNameLst>
                                      </p:cBhvr>
                                      <p:to>
                                        <p:strVal val="visible"/>
                                      </p:to>
                                    </p:set>
                                    <p:animEffect transition="in" filter="fade">
                                      <p:cBhvr>
                                        <p:cTn id="7" dur="500"/>
                                        <p:tgtEl>
                                          <p:spTgt spid="8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6"/>
                                        </p:tgtEl>
                                        <p:attrNameLst>
                                          <p:attrName>style.visibility</p:attrName>
                                        </p:attrNameLst>
                                      </p:cBhvr>
                                      <p:to>
                                        <p:strVal val="visible"/>
                                      </p:to>
                                    </p:set>
                                    <p:animEffect transition="in" filter="fade">
                                      <p:cBhvr>
                                        <p:cTn id="10" dur="500"/>
                                        <p:tgtEl>
                                          <p:spTgt spid="8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8"/>
                                        </p:tgtEl>
                                        <p:attrNameLst>
                                          <p:attrName>style.visibility</p:attrName>
                                        </p:attrNameLst>
                                      </p:cBhvr>
                                      <p:to>
                                        <p:strVal val="visible"/>
                                      </p:to>
                                    </p:set>
                                    <p:animEffect transition="in" filter="fade">
                                      <p:cBhvr>
                                        <p:cTn id="15" dur="500"/>
                                        <p:tgtEl>
                                          <p:spTgt spid="8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3">
                                            <p:txEl>
                                              <p:pRg st="2" end="2"/>
                                            </p:txEl>
                                          </p:spTgt>
                                        </p:tgtEl>
                                        <p:attrNameLst>
                                          <p:attrName>style.visibility</p:attrName>
                                        </p:attrNameLst>
                                      </p:cBhvr>
                                      <p:to>
                                        <p:strVal val="visible"/>
                                      </p:to>
                                    </p:set>
                                    <p:animEffect transition="in" filter="fade">
                                      <p:cBhvr>
                                        <p:cTn id="20" dur="500"/>
                                        <p:tgtEl>
                                          <p:spTgt spid="82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23">
                                            <p:txEl>
                                              <p:pRg st="3" end="3"/>
                                            </p:txEl>
                                          </p:spTgt>
                                        </p:tgtEl>
                                        <p:attrNameLst>
                                          <p:attrName>style.visibility</p:attrName>
                                        </p:attrNameLst>
                                      </p:cBhvr>
                                      <p:to>
                                        <p:strVal val="visible"/>
                                      </p:to>
                                    </p:set>
                                    <p:animEffect transition="in" filter="fade">
                                      <p:cBhvr>
                                        <p:cTn id="23" dur="500"/>
                                        <p:tgtEl>
                                          <p:spTgt spid="82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27"/>
                                        </p:tgtEl>
                                        <p:attrNameLst>
                                          <p:attrName>style.visibility</p:attrName>
                                        </p:attrNameLst>
                                      </p:cBhvr>
                                      <p:to>
                                        <p:strVal val="visible"/>
                                      </p:to>
                                    </p:set>
                                    <p:animEffect transition="in" filter="fade">
                                      <p:cBhvr>
                                        <p:cTn id="26" dur="500"/>
                                        <p:tgtEl>
                                          <p:spTgt spid="8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29"/>
                                        </p:tgtEl>
                                        <p:attrNameLst>
                                          <p:attrName>style.visibility</p:attrName>
                                        </p:attrNameLst>
                                      </p:cBhvr>
                                      <p:to>
                                        <p:strVal val="visible"/>
                                      </p:to>
                                    </p:set>
                                    <p:animEffect transition="in" filter="fade">
                                      <p:cBhvr>
                                        <p:cTn id="31" dur="500"/>
                                        <p:tgtEl>
                                          <p:spTgt spid="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4" name="Google Shape;824;p34"/>
          <p:cNvSpPr/>
          <p:nvPr/>
        </p:nvSpPr>
        <p:spPr>
          <a:xfrm>
            <a:off x="0" y="3208"/>
            <a:ext cx="3233854" cy="6854792"/>
          </a:xfrm>
          <a:prstGeom prst="rect">
            <a:avLst/>
          </a:prstGeom>
          <a:solidFill>
            <a:srgbClr val="B00D1D"/>
          </a:solidFill>
          <a:ln>
            <a:noFill/>
          </a:ln>
        </p:spPr>
        <p:txBody>
          <a:bodyPr spcFirstLastPara="1" wrap="square" lIns="91425" tIns="45700" rIns="91425" bIns="45700" anchor="ctr" anchorCtr="0">
            <a:noAutofit/>
          </a:bodyPr>
          <a:lstStyle/>
          <a:p>
            <a:pPr lvl="0" algn="ctr">
              <a:buSzPts val="4000"/>
            </a:pPr>
            <a:r>
              <a:rPr lang="en-US" altLang="ja-JP" sz="4000" err="1">
                <a:solidFill>
                  <a:srgbClr val="FFFFFF"/>
                </a:solidFill>
              </a:rPr>
              <a:t>Câu</a:t>
            </a:r>
            <a:r>
              <a:rPr lang="en-US" altLang="ja-JP" sz="4000">
                <a:solidFill>
                  <a:srgbClr val="FFFFFF"/>
                </a:solidFill>
              </a:rPr>
              <a:t> </a:t>
            </a:r>
            <a:r>
              <a:rPr lang="en-US" altLang="ja-JP" sz="4000" err="1">
                <a:solidFill>
                  <a:srgbClr val="FFFFFF"/>
                </a:solidFill>
              </a:rPr>
              <a:t>hỏi</a:t>
            </a:r>
            <a:r>
              <a:rPr lang="en-US" altLang="ja-JP" sz="4000">
                <a:solidFill>
                  <a:srgbClr val="FFFFFF"/>
                </a:solidFill>
              </a:rPr>
              <a:t> </a:t>
            </a:r>
            <a:r>
              <a:rPr lang="en-US" altLang="ja-JP" sz="4000" err="1">
                <a:solidFill>
                  <a:srgbClr val="FFFFFF"/>
                </a:solidFill>
              </a:rPr>
              <a:t>thường</a:t>
            </a:r>
            <a:r>
              <a:rPr lang="en-US" altLang="ja-JP" sz="4000">
                <a:solidFill>
                  <a:srgbClr val="FFFFFF"/>
                </a:solidFill>
              </a:rPr>
              <a:t> </a:t>
            </a:r>
            <a:r>
              <a:rPr lang="en-US" altLang="ja-JP" sz="4000" err="1">
                <a:solidFill>
                  <a:srgbClr val="FFFFFF"/>
                </a:solidFill>
              </a:rPr>
              <a:t>gặp</a:t>
            </a:r>
            <a:endParaRPr lang="en-US" altLang="ja-JP" sz="4000">
              <a:solidFill>
                <a:srgbClr val="FFFFFF"/>
              </a:solidFill>
            </a:endParaRPr>
          </a:p>
        </p:txBody>
      </p:sp>
      <p:sp>
        <p:nvSpPr>
          <p:cNvPr id="825" name="Google Shape;825;p34"/>
          <p:cNvSpPr/>
          <p:nvPr/>
        </p:nvSpPr>
        <p:spPr>
          <a:xfrm>
            <a:off x="1224000" y="1980000"/>
            <a:ext cx="716181" cy="6979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altLang="en-US" sz="4000" b="0" i="0" u="none" strike="noStrike" cap="none">
                <a:solidFill>
                  <a:srgbClr val="000000"/>
                </a:solidFill>
                <a:latin typeface="Arial"/>
                <a:ea typeface="Arial"/>
                <a:cs typeface="Arial"/>
                <a:sym typeface="Arial"/>
              </a:rPr>
              <a:t>９</a:t>
            </a:r>
            <a:endParaRPr/>
          </a:p>
        </p:txBody>
      </p:sp>
      <p:pic>
        <p:nvPicPr>
          <p:cNvPr id="1026" name="Picture 2" descr="再掲載】Oracleライセンスよくある質問集（FAQ）_2 - DBひとりでできるもん">
            <a:extLst>
              <a:ext uri="{FF2B5EF4-FFF2-40B4-BE49-F238E27FC236}">
                <a16:creationId xmlns:a16="http://schemas.microsoft.com/office/drawing/2014/main" id="{A9FA93CC-9387-D0A0-A9AE-F5BFC8AC3EA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830549" y="-256032"/>
            <a:ext cx="5289650" cy="3358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質問の仕方で勉強しているかどうかが分かります - さくスタ ブログ">
            <a:extLst>
              <a:ext uri="{FF2B5EF4-FFF2-40B4-BE49-F238E27FC236}">
                <a16:creationId xmlns:a16="http://schemas.microsoft.com/office/drawing/2014/main" id="{EAFA60C9-5E3B-19B7-A42D-F8593C127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5566" y="3001476"/>
            <a:ext cx="2538516" cy="3138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ご質問にお答えします！ | 桜井すぐる official site">
            <a:extLst>
              <a:ext uri="{FF2B5EF4-FFF2-40B4-BE49-F238E27FC236}">
                <a16:creationId xmlns:a16="http://schemas.microsoft.com/office/drawing/2014/main" id="{E4F31B70-F4EB-2D5A-B0B7-FD68B56E41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8108" b="72054"/>
          <a:stretch/>
        </p:blipFill>
        <p:spPr bwMode="auto">
          <a:xfrm rot="654419">
            <a:off x="6035008" y="2572754"/>
            <a:ext cx="786125" cy="13628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先生のイラスト（女性） | かわいいフリー素材集 いらすとや">
            <a:extLst>
              <a:ext uri="{FF2B5EF4-FFF2-40B4-BE49-F238E27FC236}">
                <a16:creationId xmlns:a16="http://schemas.microsoft.com/office/drawing/2014/main" id="{223FFF8A-5BB5-634C-BEE9-7E0DD7FCB89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8292"/>
          <a:stretch/>
        </p:blipFill>
        <p:spPr bwMode="auto">
          <a:xfrm>
            <a:off x="8025592" y="2153027"/>
            <a:ext cx="4308060" cy="4031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58" name="Google Shape;458;p7"/>
          <p:cNvSpPr txBox="1"/>
          <p:nvPr/>
        </p:nvSpPr>
        <p:spPr>
          <a:xfrm>
            <a:off x="0" y="141"/>
            <a:ext cx="12192000" cy="1938952"/>
          </a:xfrm>
          <a:prstGeom prst="rect">
            <a:avLst/>
          </a:prstGeom>
          <a:solidFill>
            <a:srgbClr val="B00D1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altLang="ja-JP" sz="4000" b="1" i="0" u="none" strike="noStrike" cap="none">
                <a:solidFill>
                  <a:srgbClr val="FFFFFF"/>
                </a:solidFill>
                <a:latin typeface="Arial"/>
                <a:ea typeface="Arial"/>
                <a:cs typeface="Arial"/>
                <a:sym typeface="Arial"/>
              </a:rPr>
              <a:t>Khi </a:t>
            </a:r>
            <a:r>
              <a:rPr lang="en-US" altLang="ja-JP" sz="4000" b="1" i="0" u="none" strike="noStrike" cap="none" err="1">
                <a:solidFill>
                  <a:srgbClr val="FFFFFF"/>
                </a:solidFill>
                <a:latin typeface="Arial"/>
                <a:ea typeface="Arial"/>
                <a:cs typeface="Arial"/>
                <a:sym typeface="Arial"/>
              </a:rPr>
              <a:t>nghe</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thấy</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phương</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ngữ</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không</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hiểu</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mặc</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dù</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đã</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hỏi</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lại</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nhưng</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vẫn</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không</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hiểu</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thì</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nên</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làm</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thế</a:t>
            </a:r>
            <a:r>
              <a:rPr lang="en-US" altLang="ja-JP" sz="4000" b="1" i="0" u="none" strike="noStrike" cap="none">
                <a:solidFill>
                  <a:srgbClr val="FFFFFF"/>
                </a:solidFill>
                <a:latin typeface="Arial"/>
                <a:ea typeface="Arial"/>
                <a:cs typeface="Arial"/>
                <a:sym typeface="Arial"/>
              </a:rPr>
              <a:t> </a:t>
            </a:r>
            <a:r>
              <a:rPr lang="en-US" altLang="ja-JP" sz="4000" b="1" i="0" u="none" strike="noStrike" cap="none" err="1">
                <a:solidFill>
                  <a:srgbClr val="FFFFFF"/>
                </a:solidFill>
                <a:latin typeface="Arial"/>
                <a:ea typeface="Arial"/>
                <a:cs typeface="Arial"/>
                <a:sym typeface="Arial"/>
              </a:rPr>
              <a:t>nào</a:t>
            </a:r>
            <a:r>
              <a:rPr lang="en-US" altLang="ja-JP" sz="4000" b="1" i="0" u="none" strike="noStrike" cap="none">
                <a:solidFill>
                  <a:srgbClr val="FFFFFF"/>
                </a:solidFill>
                <a:latin typeface="Arial"/>
                <a:ea typeface="Arial"/>
                <a:cs typeface="Arial"/>
                <a:sym typeface="Arial"/>
              </a:rPr>
              <a:t>?</a:t>
            </a:r>
            <a:endParaRPr/>
          </a:p>
        </p:txBody>
      </p:sp>
      <p:pic>
        <p:nvPicPr>
          <p:cNvPr id="1026" name="Picture 2" descr="チョコペンのイラスト">
            <a:extLst>
              <a:ext uri="{FF2B5EF4-FFF2-40B4-BE49-F238E27FC236}">
                <a16:creationId xmlns:a16="http://schemas.microsoft.com/office/drawing/2014/main" id="{D0B9E8AD-7F75-2981-79DC-5DB9A7FC1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758" y="2467196"/>
            <a:ext cx="4811841" cy="439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42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6"/>
          <p:cNvSpPr/>
          <p:nvPr/>
        </p:nvSpPr>
        <p:spPr>
          <a:xfrm>
            <a:off x="1422400" y="1888185"/>
            <a:ext cx="8296585" cy="1556085"/>
          </a:xfrm>
          <a:prstGeom prst="wedgeRoundRectCallout">
            <a:avLst>
              <a:gd name="adj1" fmla="val 54668"/>
              <a:gd name="adj2" fmla="val -22673"/>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altLang="en-US" sz="4800" b="1"/>
              <a:t>すみません、</a:t>
            </a:r>
            <a:endParaRPr lang="en-US" altLang="ja-JP" sz="4800" b="1"/>
          </a:p>
          <a:p>
            <a:pPr marL="0" marR="0" lvl="0" indent="0" algn="l" rtl="0">
              <a:lnSpc>
                <a:spcPct val="100000"/>
              </a:lnSpc>
              <a:spcBef>
                <a:spcPts val="0"/>
              </a:spcBef>
              <a:spcAft>
                <a:spcPts val="0"/>
              </a:spcAft>
              <a:buClr>
                <a:srgbClr val="000000"/>
              </a:buClr>
              <a:buSzPts val="5400"/>
              <a:buFont typeface="Arial"/>
              <a:buNone/>
            </a:pPr>
            <a:r>
              <a:rPr lang="ja-JP" sz="4800" b="1" i="0" u="none" strike="noStrike" cap="none">
                <a:solidFill>
                  <a:srgbClr val="000000"/>
                </a:solidFill>
                <a:sym typeface="Arial"/>
              </a:rPr>
              <a:t>「はよして」はなんですか。</a:t>
            </a:r>
            <a:endParaRPr sz="4800" b="1" i="0" u="none" strike="noStrike" cap="none">
              <a:solidFill>
                <a:srgbClr val="000000"/>
              </a:solidFill>
              <a:sym typeface="Arial"/>
            </a:endParaRPr>
          </a:p>
        </p:txBody>
      </p:sp>
      <p:sp>
        <p:nvSpPr>
          <p:cNvPr id="699" name="Google Shape;699;p26"/>
          <p:cNvSpPr/>
          <p:nvPr/>
        </p:nvSpPr>
        <p:spPr>
          <a:xfrm>
            <a:off x="2606126" y="455634"/>
            <a:ext cx="3128892"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4800" b="1" i="0" u="none" strike="noStrike" cap="none">
                <a:solidFill>
                  <a:srgbClr val="000000"/>
                </a:solidFill>
                <a:latin typeface="Arial"/>
                <a:ea typeface="Arial"/>
                <a:cs typeface="Arial"/>
                <a:sym typeface="Arial"/>
              </a:rPr>
              <a:t>はよして</a:t>
            </a:r>
            <a:endParaRPr sz="4800" b="1" i="0" u="none" strike="noStrike" cap="none">
              <a:solidFill>
                <a:srgbClr val="000000"/>
              </a:solidFill>
              <a:latin typeface="Arial"/>
              <a:ea typeface="Arial"/>
              <a:cs typeface="Arial"/>
              <a:sym typeface="Arial"/>
            </a:endParaRPr>
          </a:p>
        </p:txBody>
      </p:sp>
      <p:pic>
        <p:nvPicPr>
          <p:cNvPr id="700" name="Google Shape;700;p26"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80858" y="215003"/>
            <a:ext cx="1579972" cy="1476722"/>
          </a:xfrm>
          <a:prstGeom prst="ellipse">
            <a:avLst/>
          </a:prstGeom>
          <a:solidFill>
            <a:srgbClr val="E2F0D9"/>
          </a:solidFill>
          <a:ln w="57150" cap="flat" cmpd="sng">
            <a:solidFill>
              <a:srgbClr val="70AD47"/>
            </a:solidFill>
            <a:prstDash val="solid"/>
            <a:round/>
            <a:headEnd type="none" w="sm" len="sm"/>
            <a:tailEnd type="none" w="sm" len="sm"/>
          </a:ln>
        </p:spPr>
      </p:pic>
      <p:pic>
        <p:nvPicPr>
          <p:cNvPr id="701" name="Google Shape;701;p26"/>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10184787" y="1732389"/>
            <a:ext cx="1579972" cy="1556084"/>
          </a:xfrm>
          <a:prstGeom prst="ellipse">
            <a:avLst/>
          </a:prstGeom>
          <a:solidFill>
            <a:srgbClr val="FFF2CC"/>
          </a:solidFill>
          <a:ln w="57150" cap="flat" cmpd="sng">
            <a:solidFill>
              <a:srgbClr val="BF9000"/>
            </a:solidFill>
            <a:prstDash val="solid"/>
            <a:round/>
            <a:headEnd type="none" w="sm" len="sm"/>
            <a:tailEnd type="none" w="sm" len="sm"/>
          </a:ln>
        </p:spPr>
      </p:pic>
      <p:pic>
        <p:nvPicPr>
          <p:cNvPr id="702" name="Google Shape;702;p26"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80858" y="3640730"/>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703" name="Google Shape;703;p26"/>
          <p:cNvSpPr/>
          <p:nvPr/>
        </p:nvSpPr>
        <p:spPr>
          <a:xfrm>
            <a:off x="2796739" y="3736339"/>
            <a:ext cx="3783986"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4800" b="1" i="0" u="none" strike="noStrike" cap="none">
                <a:solidFill>
                  <a:srgbClr val="000000"/>
                </a:solidFill>
                <a:latin typeface="Arial"/>
                <a:ea typeface="Arial"/>
                <a:cs typeface="Arial"/>
                <a:sym typeface="Arial"/>
              </a:rPr>
              <a:t>はやくして</a:t>
            </a:r>
            <a:endParaRPr sz="4800" b="1" i="0" u="none" strike="noStrike" cap="none">
              <a:solidFill>
                <a:srgbClr val="000000"/>
              </a:solidFill>
              <a:latin typeface="Arial"/>
              <a:ea typeface="Arial"/>
              <a:cs typeface="Arial"/>
              <a:sym typeface="Arial"/>
            </a:endParaRPr>
          </a:p>
        </p:txBody>
      </p:sp>
      <p:pic>
        <p:nvPicPr>
          <p:cNvPr id="2" name="Google Shape;701;p26">
            <a:extLst>
              <a:ext uri="{FF2B5EF4-FFF2-40B4-BE49-F238E27FC236}">
                <a16:creationId xmlns:a16="http://schemas.microsoft.com/office/drawing/2014/main" id="{5B0555FC-A9F0-1076-8CBD-99D1BDD2963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10184787" y="5016491"/>
            <a:ext cx="1579972" cy="1556084"/>
          </a:xfrm>
          <a:prstGeom prst="ellipse">
            <a:avLst/>
          </a:prstGeom>
          <a:solidFill>
            <a:srgbClr val="FFF2CC"/>
          </a:solidFill>
          <a:ln w="57150" cap="flat" cmpd="sng">
            <a:solidFill>
              <a:srgbClr val="BF9000"/>
            </a:solidFill>
            <a:prstDash val="solid"/>
            <a:round/>
            <a:headEnd type="none" w="sm" len="sm"/>
            <a:tailEnd type="none" w="sm" len="sm"/>
          </a:ln>
        </p:spPr>
      </p:pic>
      <p:grpSp>
        <p:nvGrpSpPr>
          <p:cNvPr id="3" name="Group 2">
            <a:extLst>
              <a:ext uri="{FF2B5EF4-FFF2-40B4-BE49-F238E27FC236}">
                <a16:creationId xmlns:a16="http://schemas.microsoft.com/office/drawing/2014/main" id="{AF654288-FD98-574E-9647-D2A20C1963B6}"/>
              </a:ext>
            </a:extLst>
          </p:cNvPr>
          <p:cNvGrpSpPr/>
          <p:nvPr/>
        </p:nvGrpSpPr>
        <p:grpSpPr>
          <a:xfrm>
            <a:off x="1184204" y="5192365"/>
            <a:ext cx="8187306" cy="1450632"/>
            <a:chOff x="2899794" y="769401"/>
            <a:chExt cx="8187306" cy="1450632"/>
          </a:xfrm>
        </p:grpSpPr>
        <p:sp>
          <p:nvSpPr>
            <p:cNvPr id="4" name="Thought Bubble: Cloud 3">
              <a:extLst>
                <a:ext uri="{FF2B5EF4-FFF2-40B4-BE49-F238E27FC236}">
                  <a16:creationId xmlns:a16="http://schemas.microsoft.com/office/drawing/2014/main" id="{F1DDFBAA-929C-4061-69FF-A38B570E0633}"/>
                </a:ext>
              </a:extLst>
            </p:cNvPr>
            <p:cNvSpPr/>
            <p:nvPr/>
          </p:nvSpPr>
          <p:spPr>
            <a:xfrm>
              <a:off x="2899794" y="769401"/>
              <a:ext cx="8187306" cy="1450632"/>
            </a:xfrm>
            <a:prstGeom prst="cloudCallout">
              <a:avLst>
                <a:gd name="adj1" fmla="val 58358"/>
                <a:gd name="adj2" fmla="val 12020"/>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a:solidFill>
                  <a:schemeClr val="tx1"/>
                </a:solidFill>
              </a:endParaRPr>
            </a:p>
          </p:txBody>
        </p:sp>
        <p:sp>
          <p:nvSpPr>
            <p:cNvPr id="5" name="TextBox 4">
              <a:extLst>
                <a:ext uri="{FF2B5EF4-FFF2-40B4-BE49-F238E27FC236}">
                  <a16:creationId xmlns:a16="http://schemas.microsoft.com/office/drawing/2014/main" id="{A5C803F8-B540-04BC-348B-5D8D0754FE74}"/>
                </a:ext>
              </a:extLst>
            </p:cNvPr>
            <p:cNvSpPr txBox="1"/>
            <p:nvPr/>
          </p:nvSpPr>
          <p:spPr>
            <a:xfrm>
              <a:off x="3263900" y="981166"/>
              <a:ext cx="6858000" cy="954107"/>
            </a:xfrm>
            <a:prstGeom prst="rect">
              <a:avLst/>
            </a:prstGeom>
            <a:noFill/>
          </p:spPr>
          <p:txBody>
            <a:bodyPr wrap="square">
              <a:spAutoFit/>
            </a:bodyPr>
            <a:lstStyle/>
            <a:p>
              <a:pPr algn="ctr"/>
              <a:r>
                <a:rPr lang="ja-JP" altLang="en-US" sz="2800" b="1">
                  <a:solidFill>
                    <a:schemeClr val="tx1"/>
                  </a:solidFill>
                </a:rPr>
                <a:t>は</a:t>
              </a:r>
              <a:r>
                <a:rPr lang="en-US" altLang="ja-JP" sz="2800" b="1">
                  <a:solidFill>
                    <a:schemeClr val="tx1"/>
                  </a:solidFill>
                </a:rPr>
                <a:t>…</a:t>
              </a:r>
              <a:r>
                <a:rPr lang="ja-JP" altLang="en-US" sz="2800" b="1">
                  <a:solidFill>
                    <a:schemeClr val="tx1"/>
                  </a:solidFill>
                </a:rPr>
                <a:t>？</a:t>
              </a:r>
              <a:br>
                <a:rPr lang="en-US" altLang="ja-JP" sz="2800" b="1">
                  <a:solidFill>
                    <a:schemeClr val="tx1"/>
                  </a:solidFill>
                </a:rPr>
              </a:br>
              <a:r>
                <a:rPr lang="en-US" altLang="ja-JP" sz="2800" b="1" err="1">
                  <a:solidFill>
                    <a:schemeClr val="tx1"/>
                  </a:solidFill>
                </a:rPr>
                <a:t>Gì</a:t>
              </a:r>
              <a:r>
                <a:rPr lang="en-US" altLang="ja-JP" sz="2800" b="1">
                  <a:solidFill>
                    <a:schemeClr val="tx1"/>
                  </a:solidFill>
                </a:rPr>
                <a:t> </a:t>
              </a:r>
              <a:r>
                <a:rPr lang="en-US" altLang="ja-JP" sz="2800" b="1" err="1">
                  <a:solidFill>
                    <a:schemeClr val="tx1"/>
                  </a:solidFill>
                </a:rPr>
                <a:t>nhỉ</a:t>
              </a:r>
              <a:r>
                <a:rPr lang="en-US" altLang="ja-JP" sz="2800" b="1">
                  <a:solidFill>
                    <a:schemeClr val="tx1"/>
                  </a:solidFill>
                </a:rPr>
                <a:t>? </a:t>
              </a:r>
              <a:r>
                <a:rPr lang="en-US" altLang="ja-JP" sz="2800" b="1" err="1">
                  <a:solidFill>
                    <a:schemeClr val="tx1"/>
                  </a:solidFill>
                </a:rPr>
                <a:t>Vẫn</a:t>
              </a:r>
              <a:r>
                <a:rPr lang="en-US" altLang="ja-JP" sz="2800" b="1">
                  <a:solidFill>
                    <a:schemeClr val="tx1"/>
                  </a:solidFill>
                </a:rPr>
                <a:t> </a:t>
              </a:r>
              <a:r>
                <a:rPr lang="en-US" altLang="ja-JP" sz="2800" b="1" err="1">
                  <a:solidFill>
                    <a:schemeClr val="tx1"/>
                  </a:solidFill>
                </a:rPr>
                <a:t>chưa</a:t>
              </a:r>
              <a:r>
                <a:rPr lang="en-US" altLang="ja-JP" sz="2800" b="1">
                  <a:solidFill>
                    <a:schemeClr val="tx1"/>
                  </a:solidFill>
                </a:rPr>
                <a:t> </a:t>
              </a:r>
              <a:r>
                <a:rPr lang="en-US" altLang="ja-JP" sz="2800" b="1" err="1">
                  <a:solidFill>
                    <a:schemeClr val="tx1"/>
                  </a:solidFill>
                </a:rPr>
                <a:t>thể</a:t>
              </a:r>
              <a:r>
                <a:rPr lang="en-US" altLang="ja-JP" sz="2800" b="1">
                  <a:solidFill>
                    <a:schemeClr val="tx1"/>
                  </a:solidFill>
                </a:rPr>
                <a:t> </a:t>
              </a:r>
              <a:r>
                <a:rPr lang="en-US" altLang="ja-JP" sz="2800" b="1" err="1">
                  <a:solidFill>
                    <a:schemeClr val="tx1"/>
                  </a:solidFill>
                </a:rPr>
                <a:t>nghe</a:t>
              </a:r>
              <a:r>
                <a:rPr lang="en-US" altLang="ja-JP" sz="2800" b="1">
                  <a:solidFill>
                    <a:schemeClr val="tx1"/>
                  </a:solidFill>
                </a:rPr>
                <a:t> </a:t>
              </a:r>
              <a:r>
                <a:rPr lang="en-US" altLang="ja-JP" sz="2800" b="1" err="1">
                  <a:solidFill>
                    <a:schemeClr val="tx1"/>
                  </a:solidFill>
                </a:rPr>
                <a:t>rõ</a:t>
              </a:r>
              <a:r>
                <a:rPr lang="en-US" altLang="ja-JP" sz="2800" b="1">
                  <a:solidFill>
                    <a:schemeClr val="tx1"/>
                  </a:solidFill>
                </a:rPr>
                <a:t> </a:t>
              </a:r>
              <a:r>
                <a:rPr lang="en-US" altLang="ja-JP" sz="2800" b="1" err="1">
                  <a:solidFill>
                    <a:schemeClr val="tx1"/>
                  </a:solidFill>
                </a:rPr>
                <a:t>được</a:t>
              </a:r>
              <a:endParaRPr lang="en-US" altLang="ja-JP" sz="2800" b="1">
                <a:solidFill>
                  <a:schemeClr val="tx1"/>
                </a:solidFill>
              </a:endParaRPr>
            </a:p>
          </p:txBody>
        </p:sp>
      </p:grpSp>
    </p:spTree>
    <p:extLst>
      <p:ext uri="{BB962C8B-B14F-4D97-AF65-F5344CB8AC3E}">
        <p14:creationId xmlns:p14="http://schemas.microsoft.com/office/powerpoint/2010/main" val="379546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4"/>
          <p:cNvPicPr preferRelativeResize="0"/>
          <p:nvPr/>
        </p:nvPicPr>
        <p:blipFill rotWithShape="1">
          <a:blip r:embed="rId3">
            <a:alphaModFix/>
          </a:blip>
          <a:srcRect/>
          <a:stretch/>
        </p:blipFill>
        <p:spPr>
          <a:xfrm>
            <a:off x="7528651" y="16392"/>
            <a:ext cx="3810330" cy="2395936"/>
          </a:xfrm>
          <a:prstGeom prst="rect">
            <a:avLst/>
          </a:prstGeom>
          <a:noFill/>
          <a:ln>
            <a:noFill/>
          </a:ln>
        </p:spPr>
      </p:pic>
      <p:pic>
        <p:nvPicPr>
          <p:cNvPr id="412" name="Google Shape;412;p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550561" y="3976163"/>
            <a:ext cx="3638877" cy="2395936"/>
          </a:xfrm>
          <a:prstGeom prst="rect">
            <a:avLst/>
          </a:prstGeom>
          <a:noFill/>
          <a:ln>
            <a:noFill/>
          </a:ln>
        </p:spPr>
      </p:pic>
      <p:pic>
        <p:nvPicPr>
          <p:cNvPr id="413" name="Google Shape;413;p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85259" y="3559866"/>
            <a:ext cx="3097113" cy="1947465"/>
          </a:xfrm>
          <a:prstGeom prst="rect">
            <a:avLst/>
          </a:prstGeom>
          <a:noFill/>
          <a:ln>
            <a:noFill/>
          </a:ln>
        </p:spPr>
      </p:pic>
      <p:pic>
        <p:nvPicPr>
          <p:cNvPr id="414" name="Google Shape;414;p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1565431" y="667916"/>
            <a:ext cx="2810820" cy="1947465"/>
          </a:xfrm>
          <a:prstGeom prst="rect">
            <a:avLst/>
          </a:prstGeom>
          <a:noFill/>
          <a:ln>
            <a:noFill/>
          </a:ln>
        </p:spPr>
      </p:pic>
      <p:pic>
        <p:nvPicPr>
          <p:cNvPr id="2" name="Google Shape;129;p54" descr="ベトナムの国旗">
            <a:extLst>
              <a:ext uri="{FF2B5EF4-FFF2-40B4-BE49-F238E27FC236}">
                <a16:creationId xmlns:a16="http://schemas.microsoft.com/office/drawing/2014/main" id="{DFF9185E-BB15-C3BE-39E7-04E6C186C691}"/>
              </a:ext>
            </a:extLst>
          </p:cNvPr>
          <p:cNvPicPr preferRelativeResize="0"/>
          <p:nvPr/>
        </p:nvPicPr>
        <p:blipFill rotWithShape="1">
          <a:blip r:embed="rId7">
            <a:alphaModFix/>
          </a:blip>
          <a:srcRect/>
          <a:stretch/>
        </p:blipFill>
        <p:spPr>
          <a:xfrm>
            <a:off x="4035160" y="2182760"/>
            <a:ext cx="3943207" cy="27542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500"/>
                                        <p:tgtEl>
                                          <p:spTgt spid="411"/>
                                        </p:tgtEl>
                                      </p:cBhvr>
                                    </p:animEffect>
                                  </p:childTnLst>
                                </p:cTn>
                              </p:par>
                              <p:par>
                                <p:cTn id="8" presetID="10" presetClass="entr" presetSubtype="0"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Effect transition="in" filter="fade">
                                      <p:cBhvr>
                                        <p:cTn id="10" dur="500"/>
                                        <p:tgtEl>
                                          <p:spTgt spid="414"/>
                                        </p:tgtEl>
                                      </p:cBhvr>
                                    </p:animEffect>
                                  </p:childTnLst>
                                </p:cTn>
                              </p:par>
                              <p:par>
                                <p:cTn id="11" presetID="10" presetClass="entr" presetSubtype="0" fill="hold" nodeType="withEffect">
                                  <p:stCondLst>
                                    <p:cond delay="0"/>
                                  </p:stCondLst>
                                  <p:childTnLst>
                                    <p:set>
                                      <p:cBhvr>
                                        <p:cTn id="12" dur="1" fill="hold">
                                          <p:stCondLst>
                                            <p:cond delay="0"/>
                                          </p:stCondLst>
                                        </p:cTn>
                                        <p:tgtEl>
                                          <p:spTgt spid="413"/>
                                        </p:tgtEl>
                                        <p:attrNameLst>
                                          <p:attrName>style.visibility</p:attrName>
                                        </p:attrNameLst>
                                      </p:cBhvr>
                                      <p:to>
                                        <p:strVal val="visible"/>
                                      </p:to>
                                    </p:set>
                                    <p:animEffect transition="in" filter="fade">
                                      <p:cBhvr>
                                        <p:cTn id="13" dur="500"/>
                                        <p:tgtEl>
                                          <p:spTgt spid="413"/>
                                        </p:tgtEl>
                                      </p:cBhvr>
                                    </p:animEffect>
                                  </p:childTnLst>
                                </p:cTn>
                              </p:par>
                              <p:par>
                                <p:cTn id="14" presetID="10" presetClass="entr" presetSubtype="0" fill="hold" nodeType="withEffect">
                                  <p:stCondLst>
                                    <p:cond delay="0"/>
                                  </p:stCondLst>
                                  <p:childTnLst>
                                    <p:set>
                                      <p:cBhvr>
                                        <p:cTn id="15" dur="1" fill="hold">
                                          <p:stCondLst>
                                            <p:cond delay="0"/>
                                          </p:stCondLst>
                                        </p:cTn>
                                        <p:tgtEl>
                                          <p:spTgt spid="412"/>
                                        </p:tgtEl>
                                        <p:attrNameLst>
                                          <p:attrName>style.visibility</p:attrName>
                                        </p:attrNameLst>
                                      </p:cBhvr>
                                      <p:to>
                                        <p:strVal val="visible"/>
                                      </p:to>
                                    </p:set>
                                    <p:animEffect transition="in" filter="fade">
                                      <p:cBhvr>
                                        <p:cTn id="16" dur="500"/>
                                        <p:tgtEl>
                                          <p:spTgt spid="4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7;p26">
            <a:extLst>
              <a:ext uri="{FF2B5EF4-FFF2-40B4-BE49-F238E27FC236}">
                <a16:creationId xmlns:a16="http://schemas.microsoft.com/office/drawing/2014/main" id="{59619E16-B088-7459-6768-938F941ADB6E}"/>
              </a:ext>
            </a:extLst>
          </p:cNvPr>
          <p:cNvSpPr/>
          <p:nvPr/>
        </p:nvSpPr>
        <p:spPr>
          <a:xfrm>
            <a:off x="1493520" y="2535285"/>
            <a:ext cx="7961607" cy="2431483"/>
          </a:xfrm>
          <a:prstGeom prst="wedgeRoundRectCallout">
            <a:avLst>
              <a:gd name="adj1" fmla="val 60951"/>
              <a:gd name="adj2" fmla="val 22421"/>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4800" b="1"/>
              <a:t>すみません、</a:t>
            </a:r>
            <a:endParaRPr sz="4800" b="1" i="0" u="none" strike="noStrike" cap="none">
              <a:solidFill>
                <a:srgbClr val="000000"/>
              </a:solidFill>
              <a:sym typeface="Arial"/>
            </a:endParaRPr>
          </a:p>
          <a:p>
            <a:pPr marL="0" marR="0" lvl="0" indent="0" algn="l" rtl="0">
              <a:lnSpc>
                <a:spcPct val="100000"/>
              </a:lnSpc>
              <a:spcBef>
                <a:spcPts val="0"/>
              </a:spcBef>
              <a:spcAft>
                <a:spcPts val="0"/>
              </a:spcAft>
              <a:buClr>
                <a:srgbClr val="000000"/>
              </a:buClr>
              <a:buSzPts val="5400"/>
              <a:buFont typeface="Arial"/>
              <a:buNone/>
            </a:pPr>
            <a:r>
              <a:rPr lang="ja-JP" altLang="en-US" sz="4800" b="1"/>
              <a:t>もう少し、ゆっくりいってください</a:t>
            </a:r>
            <a:r>
              <a:rPr lang="ja-JP" sz="4800" b="1" i="0" u="none" strike="noStrike" cap="none">
                <a:solidFill>
                  <a:srgbClr val="000000"/>
                </a:solidFill>
                <a:sym typeface="Arial"/>
              </a:rPr>
              <a:t>。</a:t>
            </a:r>
            <a:endParaRPr sz="4800" b="1" i="0" u="none" strike="noStrike" cap="none">
              <a:solidFill>
                <a:srgbClr val="000000"/>
              </a:solidFill>
              <a:sym typeface="Arial"/>
            </a:endParaRPr>
          </a:p>
        </p:txBody>
      </p:sp>
      <p:pic>
        <p:nvPicPr>
          <p:cNvPr id="6" name="Google Shape;701;p26">
            <a:extLst>
              <a:ext uri="{FF2B5EF4-FFF2-40B4-BE49-F238E27FC236}">
                <a16:creationId xmlns:a16="http://schemas.microsoft.com/office/drawing/2014/main" id="{FCCF868D-279A-F5EA-2846-6506AC5EF80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5"/>
          <a:stretch/>
        </p:blipFill>
        <p:spPr>
          <a:xfrm>
            <a:off x="10303266" y="3274889"/>
            <a:ext cx="1579972" cy="1556084"/>
          </a:xfrm>
          <a:prstGeom prst="ellipse">
            <a:avLst/>
          </a:prstGeom>
          <a:solidFill>
            <a:srgbClr val="FFF2CC"/>
          </a:solidFill>
          <a:ln w="57150" cap="flat" cmpd="sng">
            <a:solidFill>
              <a:srgbClr val="BF9000"/>
            </a:solidFill>
            <a:prstDash val="solid"/>
            <a:round/>
            <a:headEnd type="none" w="sm" len="sm"/>
            <a:tailEnd type="none" w="sm" len="sm"/>
          </a:ln>
        </p:spPr>
      </p:pic>
      <p:pic>
        <p:nvPicPr>
          <p:cNvPr id="7" name="Google Shape;702;p26" descr="指差し確認のイラスト（男性作業員）">
            <a:extLst>
              <a:ext uri="{FF2B5EF4-FFF2-40B4-BE49-F238E27FC236}">
                <a16:creationId xmlns:a16="http://schemas.microsoft.com/office/drawing/2014/main" id="{26376636-029E-A010-3FF2-945561BF5D06}"/>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353403" y="591707"/>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8" name="Google Shape;703;p26">
            <a:extLst>
              <a:ext uri="{FF2B5EF4-FFF2-40B4-BE49-F238E27FC236}">
                <a16:creationId xmlns:a16="http://schemas.microsoft.com/office/drawing/2014/main" id="{2258786A-E266-9AD3-7C67-16464CAA0882}"/>
              </a:ext>
            </a:extLst>
          </p:cNvPr>
          <p:cNvSpPr/>
          <p:nvPr/>
        </p:nvSpPr>
        <p:spPr>
          <a:xfrm>
            <a:off x="3083470" y="1072970"/>
            <a:ext cx="3783986"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4800" b="1" i="0" u="none" strike="noStrike" cap="none">
                <a:solidFill>
                  <a:srgbClr val="000000"/>
                </a:solidFill>
                <a:sym typeface="Arial"/>
              </a:rPr>
              <a:t>は</a:t>
            </a:r>
            <a:r>
              <a:rPr lang="ja-JP" altLang="en-US" sz="4800" b="1"/>
              <a:t>やく</a:t>
            </a:r>
            <a:r>
              <a:rPr lang="ja-JP" sz="4800" b="1" i="0" u="none" strike="noStrike" cap="none">
                <a:solidFill>
                  <a:srgbClr val="000000"/>
                </a:solidFill>
                <a:sym typeface="Arial"/>
              </a:rPr>
              <a:t>して</a:t>
            </a:r>
            <a:endParaRPr sz="4800" b="1" i="0" u="none" strike="noStrike" cap="none">
              <a:solidFill>
                <a:srgbClr val="000000"/>
              </a:solidFill>
              <a:sym typeface="Arial"/>
            </a:endParaRPr>
          </a:p>
        </p:txBody>
      </p:sp>
      <p:pic>
        <p:nvPicPr>
          <p:cNvPr id="10" name="Google Shape;702;p26" descr="指差し確認のイラスト（男性作業員）">
            <a:extLst>
              <a:ext uri="{FF2B5EF4-FFF2-40B4-BE49-F238E27FC236}">
                <a16:creationId xmlns:a16="http://schemas.microsoft.com/office/drawing/2014/main" id="{63F08619-1D70-E6EC-5603-689EC0562B56}"/>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444843" y="5219316"/>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11" name="Google Shape;703;p26">
            <a:extLst>
              <a:ext uri="{FF2B5EF4-FFF2-40B4-BE49-F238E27FC236}">
                <a16:creationId xmlns:a16="http://schemas.microsoft.com/office/drawing/2014/main" id="{B56AFB4A-BC1C-60B3-2903-68F06AD6C4E6}"/>
              </a:ext>
            </a:extLst>
          </p:cNvPr>
          <p:cNvSpPr/>
          <p:nvPr/>
        </p:nvSpPr>
        <p:spPr>
          <a:xfrm>
            <a:off x="3090756" y="5700579"/>
            <a:ext cx="5340011"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4800" b="1" i="0" u="none" strike="noStrike" cap="none">
                <a:solidFill>
                  <a:srgbClr val="000000"/>
                </a:solidFill>
                <a:latin typeface="Arial"/>
                <a:ea typeface="Arial"/>
                <a:cs typeface="Arial"/>
                <a:sym typeface="Arial"/>
              </a:rPr>
              <a:t>は</a:t>
            </a:r>
            <a:r>
              <a:rPr lang="en-US" altLang="ja-JP" sz="4800" b="1" i="0" u="none" strike="noStrike" cap="none">
                <a:solidFill>
                  <a:srgbClr val="000000"/>
                </a:solidFill>
                <a:latin typeface="Arial"/>
                <a:ea typeface="Arial"/>
                <a:cs typeface="Arial"/>
                <a:sym typeface="Arial"/>
              </a:rPr>
              <a:t>-</a:t>
            </a:r>
            <a:r>
              <a:rPr lang="ja-JP" sz="4800" b="1" i="0" u="none" strike="noStrike" cap="none">
                <a:solidFill>
                  <a:srgbClr val="000000"/>
                </a:solidFill>
                <a:latin typeface="Arial"/>
                <a:ea typeface="Arial"/>
                <a:cs typeface="Arial"/>
                <a:sym typeface="Arial"/>
              </a:rPr>
              <a:t>や</a:t>
            </a:r>
            <a:r>
              <a:rPr lang="en-US" altLang="ja-JP" sz="4800" b="1" i="0" u="none" strike="noStrike" cap="none">
                <a:solidFill>
                  <a:srgbClr val="000000"/>
                </a:solidFill>
                <a:latin typeface="Arial"/>
                <a:ea typeface="Arial"/>
                <a:cs typeface="Arial"/>
                <a:sym typeface="Arial"/>
              </a:rPr>
              <a:t>-</a:t>
            </a:r>
            <a:r>
              <a:rPr lang="ja-JP" sz="4800" b="1" i="0" u="none" strike="noStrike" cap="none">
                <a:solidFill>
                  <a:srgbClr val="000000"/>
                </a:solidFill>
                <a:latin typeface="Arial"/>
                <a:ea typeface="Arial"/>
                <a:cs typeface="Arial"/>
                <a:sym typeface="Arial"/>
              </a:rPr>
              <a:t>く</a:t>
            </a:r>
            <a:r>
              <a:rPr lang="en-US" altLang="ja-JP" sz="4800" b="1" i="0" u="none" strike="noStrike" cap="none">
                <a:solidFill>
                  <a:srgbClr val="000000"/>
                </a:solidFill>
                <a:latin typeface="Arial"/>
                <a:ea typeface="Arial"/>
                <a:cs typeface="Arial"/>
                <a:sym typeface="Arial"/>
              </a:rPr>
              <a:t>-</a:t>
            </a:r>
            <a:r>
              <a:rPr lang="ja-JP" sz="4800" b="1" i="0" u="none" strike="noStrike" cap="none">
                <a:solidFill>
                  <a:srgbClr val="000000"/>
                </a:solidFill>
                <a:latin typeface="Arial"/>
                <a:ea typeface="Arial"/>
                <a:cs typeface="Arial"/>
                <a:sym typeface="Arial"/>
              </a:rPr>
              <a:t>し</a:t>
            </a:r>
            <a:r>
              <a:rPr lang="en-US" altLang="ja-JP" sz="4800" b="1" i="0" u="none" strike="noStrike" cap="none">
                <a:solidFill>
                  <a:srgbClr val="000000"/>
                </a:solidFill>
                <a:latin typeface="Arial"/>
                <a:ea typeface="Arial"/>
                <a:cs typeface="Arial"/>
                <a:sym typeface="Arial"/>
              </a:rPr>
              <a:t>-</a:t>
            </a:r>
            <a:r>
              <a:rPr lang="ja-JP" sz="4800" b="1" i="0" u="none" strike="noStrike" cap="none">
                <a:solidFill>
                  <a:srgbClr val="000000"/>
                </a:solidFill>
                <a:latin typeface="Arial"/>
                <a:ea typeface="Arial"/>
                <a:cs typeface="Arial"/>
                <a:sym typeface="Arial"/>
              </a:rPr>
              <a:t>て</a:t>
            </a:r>
            <a:endParaRPr sz="4800" b="1" i="0" u="none" strike="noStrike" cap="none">
              <a:solidFill>
                <a:srgbClr val="000000"/>
              </a:solidFill>
              <a:latin typeface="Arial"/>
              <a:ea typeface="Arial"/>
              <a:cs typeface="Arial"/>
              <a:sym typeface="Arial"/>
            </a:endParaRPr>
          </a:p>
        </p:txBody>
      </p:sp>
      <p:sp>
        <p:nvSpPr>
          <p:cNvPr id="3" name="Google Shape;704;p26">
            <a:extLst>
              <a:ext uri="{FF2B5EF4-FFF2-40B4-BE49-F238E27FC236}">
                <a16:creationId xmlns:a16="http://schemas.microsoft.com/office/drawing/2014/main" id="{7C0CFC82-BCDF-CC28-58FC-700A6E59DE8D}"/>
              </a:ext>
            </a:extLst>
          </p:cNvPr>
          <p:cNvSpPr txBox="1"/>
          <p:nvPr/>
        </p:nvSpPr>
        <p:spPr>
          <a:xfrm>
            <a:off x="6813783" y="124878"/>
            <a:ext cx="5378217"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altLang="en-US" sz="4400" b="1" i="0" u="none" strike="noStrike" cap="none">
                <a:solidFill>
                  <a:srgbClr val="CB0A0B"/>
                </a:solidFill>
                <a:latin typeface="Arial"/>
                <a:ea typeface="Arial"/>
                <a:cs typeface="Arial"/>
                <a:sym typeface="Arial"/>
              </a:rPr>
              <a:t>①</a:t>
            </a:r>
            <a:r>
              <a:rPr lang="en-US" altLang="ja-JP" sz="4400" b="1" i="0" u="none" strike="noStrike" cap="none" err="1">
                <a:solidFill>
                  <a:srgbClr val="CB0A0B"/>
                </a:solidFill>
                <a:latin typeface="Arial"/>
                <a:ea typeface="Arial"/>
                <a:cs typeface="Arial"/>
                <a:sym typeface="Arial"/>
              </a:rPr>
              <a:t>Nhờ</a:t>
            </a:r>
            <a:r>
              <a:rPr lang="en-US" altLang="ja-JP" sz="4400" b="1" i="0" u="none" strike="noStrike" cap="none">
                <a:solidFill>
                  <a:srgbClr val="CB0A0B"/>
                </a:solidFill>
                <a:latin typeface="Arial"/>
                <a:ea typeface="Arial"/>
                <a:cs typeface="Arial"/>
                <a:sym typeface="Arial"/>
              </a:rPr>
              <a:t> </a:t>
            </a:r>
            <a:r>
              <a:rPr lang="en-US" altLang="ja-JP" sz="4400" b="1" i="0" u="none" strike="noStrike" cap="none" err="1">
                <a:solidFill>
                  <a:srgbClr val="CB0A0B"/>
                </a:solidFill>
                <a:latin typeface="Arial"/>
                <a:ea typeface="Arial"/>
                <a:cs typeface="Arial"/>
                <a:sym typeface="Arial"/>
              </a:rPr>
              <a:t>nói</a:t>
            </a:r>
            <a:r>
              <a:rPr lang="en-US" altLang="ja-JP" sz="4400" b="1" i="0" u="none" strike="noStrike" cap="none">
                <a:solidFill>
                  <a:srgbClr val="CB0A0B"/>
                </a:solidFill>
                <a:latin typeface="Arial"/>
                <a:ea typeface="Arial"/>
                <a:cs typeface="Arial"/>
                <a:sym typeface="Arial"/>
              </a:rPr>
              <a:t> </a:t>
            </a:r>
            <a:r>
              <a:rPr lang="en-US" altLang="ja-JP" sz="4400" b="1" i="0" u="none" strike="noStrike" cap="none" err="1">
                <a:solidFill>
                  <a:srgbClr val="CB0A0B"/>
                </a:solidFill>
                <a:latin typeface="Arial"/>
                <a:ea typeface="Arial"/>
                <a:cs typeface="Arial"/>
                <a:sym typeface="Arial"/>
              </a:rPr>
              <a:t>chậm</a:t>
            </a:r>
            <a:r>
              <a:rPr lang="en-US" altLang="ja-JP" sz="4400" b="1" i="0" u="none" strike="noStrike" cap="none">
                <a:solidFill>
                  <a:srgbClr val="CB0A0B"/>
                </a:solidFill>
                <a:latin typeface="Arial"/>
                <a:ea typeface="Arial"/>
                <a:cs typeface="Arial"/>
                <a:sym typeface="Arial"/>
              </a:rPr>
              <a:t> </a:t>
            </a:r>
            <a:r>
              <a:rPr lang="en-US" altLang="ja-JP" sz="4400" b="1" i="0" u="none" strike="noStrike" cap="none" err="1">
                <a:solidFill>
                  <a:srgbClr val="CB0A0B"/>
                </a:solidFill>
                <a:latin typeface="Arial"/>
                <a:ea typeface="Arial"/>
                <a:cs typeface="Arial"/>
                <a:sym typeface="Arial"/>
              </a:rPr>
              <a:t>lại</a:t>
            </a:r>
            <a:endParaRPr sz="4400" b="1" i="0" u="none" strike="noStrike" cap="none">
              <a:solidFill>
                <a:srgbClr val="CB0A0B"/>
              </a:solidFill>
              <a:latin typeface="Arial"/>
              <a:ea typeface="Arial"/>
              <a:cs typeface="Arial"/>
              <a:sym typeface="Arial"/>
            </a:endParaRPr>
          </a:p>
        </p:txBody>
      </p:sp>
    </p:spTree>
    <p:extLst>
      <p:ext uri="{BB962C8B-B14F-4D97-AF65-F5344CB8AC3E}">
        <p14:creationId xmlns:p14="http://schemas.microsoft.com/office/powerpoint/2010/main" val="21426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6"/>
          <p:cNvSpPr/>
          <p:nvPr/>
        </p:nvSpPr>
        <p:spPr>
          <a:xfrm>
            <a:off x="1377247" y="2286275"/>
            <a:ext cx="8454065" cy="1634230"/>
          </a:xfrm>
          <a:prstGeom prst="wedgeRoundRectCallout">
            <a:avLst>
              <a:gd name="adj1" fmla="val 54668"/>
              <a:gd name="adj2" fmla="val -22673"/>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altLang="en-US" sz="4800" b="1"/>
              <a:t>すみません、</a:t>
            </a:r>
            <a:endParaRPr lang="en-US" altLang="ja-JP" sz="4800" b="1"/>
          </a:p>
          <a:p>
            <a:pPr marL="0" marR="0" lvl="0" indent="0" algn="l" rtl="0">
              <a:lnSpc>
                <a:spcPct val="100000"/>
              </a:lnSpc>
              <a:spcBef>
                <a:spcPts val="0"/>
              </a:spcBef>
              <a:spcAft>
                <a:spcPts val="0"/>
              </a:spcAft>
              <a:buClr>
                <a:srgbClr val="000000"/>
              </a:buClr>
              <a:buSzPts val="5400"/>
              <a:buFont typeface="Arial"/>
              <a:buNone/>
            </a:pPr>
            <a:r>
              <a:rPr lang="ja-JP" sz="4800" b="1" i="0" u="none" strike="noStrike" cap="none">
                <a:solidFill>
                  <a:srgbClr val="000000"/>
                </a:solidFill>
                <a:sym typeface="Arial"/>
              </a:rPr>
              <a:t>「はよして」はなんですか。</a:t>
            </a:r>
            <a:endParaRPr sz="4800" b="1" i="0" u="none" strike="noStrike" cap="none">
              <a:solidFill>
                <a:srgbClr val="000000"/>
              </a:solidFill>
              <a:sym typeface="Arial"/>
            </a:endParaRPr>
          </a:p>
        </p:txBody>
      </p:sp>
      <p:sp>
        <p:nvSpPr>
          <p:cNvPr id="699" name="Google Shape;699;p26"/>
          <p:cNvSpPr/>
          <p:nvPr/>
        </p:nvSpPr>
        <p:spPr>
          <a:xfrm>
            <a:off x="2363060" y="1032821"/>
            <a:ext cx="3128892"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4800" b="1" i="0" u="none" strike="noStrike" cap="none">
                <a:solidFill>
                  <a:srgbClr val="000000"/>
                </a:solidFill>
                <a:latin typeface="Arial"/>
                <a:ea typeface="Arial"/>
                <a:cs typeface="Arial"/>
                <a:sym typeface="Arial"/>
              </a:rPr>
              <a:t>はよして</a:t>
            </a:r>
            <a:endParaRPr sz="4800" b="1" i="0" u="none" strike="noStrike" cap="none">
              <a:solidFill>
                <a:srgbClr val="000000"/>
              </a:solidFill>
              <a:latin typeface="Arial"/>
              <a:ea typeface="Arial"/>
              <a:cs typeface="Arial"/>
              <a:sym typeface="Arial"/>
            </a:endParaRPr>
          </a:p>
        </p:txBody>
      </p:sp>
      <p:pic>
        <p:nvPicPr>
          <p:cNvPr id="700" name="Google Shape;700;p26"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80807" y="792190"/>
            <a:ext cx="1579972" cy="1476722"/>
          </a:xfrm>
          <a:prstGeom prst="ellipse">
            <a:avLst/>
          </a:prstGeom>
          <a:solidFill>
            <a:srgbClr val="E2F0D9"/>
          </a:solidFill>
          <a:ln w="57150" cap="flat" cmpd="sng">
            <a:solidFill>
              <a:srgbClr val="70AD47"/>
            </a:solidFill>
            <a:prstDash val="solid"/>
            <a:round/>
            <a:headEnd type="none" w="sm" len="sm"/>
            <a:tailEnd type="none" w="sm" len="sm"/>
          </a:ln>
        </p:spPr>
      </p:pic>
      <p:pic>
        <p:nvPicPr>
          <p:cNvPr id="701" name="Google Shape;701;p26"/>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10297114" y="2290806"/>
            <a:ext cx="1579972" cy="1556084"/>
          </a:xfrm>
          <a:prstGeom prst="ellipse">
            <a:avLst/>
          </a:prstGeom>
          <a:solidFill>
            <a:srgbClr val="FFF2CC"/>
          </a:solidFill>
          <a:ln w="57150" cap="flat" cmpd="sng">
            <a:solidFill>
              <a:srgbClr val="BF9000"/>
            </a:solidFill>
            <a:prstDash val="solid"/>
            <a:round/>
            <a:headEnd type="none" w="sm" len="sm"/>
            <a:tailEnd type="none" w="sm" len="sm"/>
          </a:ln>
        </p:spPr>
      </p:pic>
      <p:pic>
        <p:nvPicPr>
          <p:cNvPr id="702" name="Google Shape;702;p26" descr="指差し確認のイラスト（男性作業員）"/>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80807" y="4000437"/>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703" name="Google Shape;703;p26"/>
          <p:cNvSpPr/>
          <p:nvPr/>
        </p:nvSpPr>
        <p:spPr>
          <a:xfrm>
            <a:off x="2575871" y="4272947"/>
            <a:ext cx="3783986"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altLang="en-US" sz="4800" b="1"/>
              <a:t>いそいで</a:t>
            </a:r>
            <a:endParaRPr sz="4800" b="1" i="0" u="none" strike="noStrike" cap="none">
              <a:solidFill>
                <a:srgbClr val="000000"/>
              </a:solidFill>
              <a:sym typeface="Arial"/>
            </a:endParaRPr>
          </a:p>
        </p:txBody>
      </p:sp>
      <p:sp>
        <p:nvSpPr>
          <p:cNvPr id="2" name="Google Shape;704;p26">
            <a:extLst>
              <a:ext uri="{FF2B5EF4-FFF2-40B4-BE49-F238E27FC236}">
                <a16:creationId xmlns:a16="http://schemas.microsoft.com/office/drawing/2014/main" id="{2443614F-1A7A-E97E-06B0-C5F335B2E030}"/>
              </a:ext>
            </a:extLst>
          </p:cNvPr>
          <p:cNvSpPr txBox="1"/>
          <p:nvPr/>
        </p:nvSpPr>
        <p:spPr>
          <a:xfrm>
            <a:off x="777593" y="-17612"/>
            <a:ext cx="11164528" cy="707846"/>
          </a:xfrm>
          <a:prstGeom prst="rect">
            <a:avLst/>
          </a:prstGeom>
          <a:noFill/>
          <a:ln>
            <a:noFill/>
          </a:ln>
        </p:spPr>
        <p:txBody>
          <a:bodyPr spcFirstLastPara="1" wrap="square" lIns="91425" tIns="45700" rIns="91425" bIns="45700" anchor="t" anchorCtr="0">
            <a:spAutoFit/>
          </a:bodyPr>
          <a:lstStyle/>
          <a:p>
            <a:pPr lvl="0">
              <a:buSzPts val="5400"/>
            </a:pPr>
            <a:r>
              <a:rPr lang="en-US" altLang="ja-JP" sz="4000" b="1">
                <a:solidFill>
                  <a:srgbClr val="CB0A0B"/>
                </a:solidFill>
              </a:rPr>
              <a:t>②</a:t>
            </a:r>
            <a:r>
              <a:rPr lang="ja-JP" altLang="en-US" sz="4000" b="1">
                <a:solidFill>
                  <a:srgbClr val="CB0A0B"/>
                </a:solidFill>
              </a:rPr>
              <a:t> </a:t>
            </a:r>
            <a:r>
              <a:rPr lang="en-US" altLang="ja-JP" sz="4000" b="1" err="1">
                <a:solidFill>
                  <a:srgbClr val="CB0A0B"/>
                </a:solidFill>
              </a:rPr>
              <a:t>Nhờ</a:t>
            </a:r>
            <a:r>
              <a:rPr lang="ja-JP" altLang="en-US" sz="4000" b="1">
                <a:solidFill>
                  <a:srgbClr val="CB0A0B"/>
                </a:solidFill>
              </a:rPr>
              <a:t> </a:t>
            </a:r>
            <a:r>
              <a:rPr lang="en-US" altLang="ja-JP" sz="4000" b="1" err="1">
                <a:solidFill>
                  <a:srgbClr val="CB0A0B"/>
                </a:solidFill>
              </a:rPr>
              <a:t>nói</a:t>
            </a:r>
            <a:r>
              <a:rPr lang="en-US" altLang="ja-JP" sz="4000" b="1">
                <a:solidFill>
                  <a:srgbClr val="CB0A0B"/>
                </a:solidFill>
              </a:rPr>
              <a:t> </a:t>
            </a:r>
            <a:r>
              <a:rPr lang="en-US" altLang="ja-JP" sz="4000" b="1" err="1">
                <a:solidFill>
                  <a:srgbClr val="CB0A0B"/>
                </a:solidFill>
              </a:rPr>
              <a:t>lại</a:t>
            </a:r>
            <a:r>
              <a:rPr lang="en-US" altLang="ja-JP" sz="4000" b="1">
                <a:solidFill>
                  <a:srgbClr val="CB0A0B"/>
                </a:solidFill>
              </a:rPr>
              <a:t> </a:t>
            </a:r>
            <a:r>
              <a:rPr lang="en-US" altLang="ja-JP" sz="4000" b="1" err="1">
                <a:solidFill>
                  <a:srgbClr val="CB0A0B"/>
                </a:solidFill>
              </a:rPr>
              <a:t>bằng</a:t>
            </a:r>
            <a:r>
              <a:rPr lang="en-US" altLang="ja-JP" sz="4000" b="1">
                <a:solidFill>
                  <a:srgbClr val="CB0A0B"/>
                </a:solidFill>
              </a:rPr>
              <a:t> </a:t>
            </a:r>
            <a:r>
              <a:rPr lang="en-US" altLang="ja-JP" sz="4000" b="1" err="1">
                <a:solidFill>
                  <a:srgbClr val="CB0A0B"/>
                </a:solidFill>
              </a:rPr>
              <a:t>từ</a:t>
            </a:r>
            <a:r>
              <a:rPr lang="en-US" altLang="ja-JP" sz="4000" b="1">
                <a:solidFill>
                  <a:srgbClr val="CB0A0B"/>
                </a:solidFill>
              </a:rPr>
              <a:t> </a:t>
            </a:r>
            <a:r>
              <a:rPr lang="en-US" altLang="ja-JP" sz="4000" b="1" err="1">
                <a:solidFill>
                  <a:srgbClr val="CB0A0B"/>
                </a:solidFill>
              </a:rPr>
              <a:t>đơn</a:t>
            </a:r>
            <a:r>
              <a:rPr lang="en-US" altLang="ja-JP" sz="4000" b="1">
                <a:solidFill>
                  <a:srgbClr val="CB0A0B"/>
                </a:solidFill>
              </a:rPr>
              <a:t> </a:t>
            </a:r>
            <a:r>
              <a:rPr lang="en-US" altLang="ja-JP" sz="4000" b="1" err="1">
                <a:solidFill>
                  <a:srgbClr val="CB0A0B"/>
                </a:solidFill>
              </a:rPr>
              <a:t>giản</a:t>
            </a:r>
            <a:r>
              <a:rPr lang="en-US" altLang="ja-JP" sz="4000" b="1">
                <a:solidFill>
                  <a:srgbClr val="CB0A0B"/>
                </a:solidFill>
              </a:rPr>
              <a:t> </a:t>
            </a:r>
            <a:r>
              <a:rPr lang="en-US" altLang="ja-JP" sz="4000" b="1" err="1">
                <a:solidFill>
                  <a:srgbClr val="CB0A0B"/>
                </a:solidFill>
              </a:rPr>
              <a:t>hơn</a:t>
            </a:r>
            <a:endParaRPr lang="en-US" sz="4000" b="1">
              <a:solidFill>
                <a:srgbClr val="CB0A0B"/>
              </a:solidFill>
            </a:endParaRPr>
          </a:p>
        </p:txBody>
      </p:sp>
      <p:pic>
        <p:nvPicPr>
          <p:cNvPr id="3" name="Google Shape;701;p26">
            <a:extLst>
              <a:ext uri="{FF2B5EF4-FFF2-40B4-BE49-F238E27FC236}">
                <a16:creationId xmlns:a16="http://schemas.microsoft.com/office/drawing/2014/main" id="{C1CD4967-B948-8FA2-85CB-1A2069405E3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t="-5"/>
          <a:stretch/>
        </p:blipFill>
        <p:spPr>
          <a:xfrm>
            <a:off x="10431221" y="4272947"/>
            <a:ext cx="1579972" cy="1556084"/>
          </a:xfrm>
          <a:prstGeom prst="ellipse">
            <a:avLst/>
          </a:prstGeom>
          <a:solidFill>
            <a:srgbClr val="FFF2CC"/>
          </a:solidFill>
          <a:ln w="57150" cap="flat" cmpd="sng">
            <a:solidFill>
              <a:srgbClr val="BF9000"/>
            </a:solidFill>
            <a:prstDash val="solid"/>
            <a:round/>
            <a:headEnd type="none" w="sm" len="sm"/>
            <a:tailEnd type="none" w="sm" len="sm"/>
          </a:ln>
        </p:spPr>
      </p:pic>
      <p:grpSp>
        <p:nvGrpSpPr>
          <p:cNvPr id="4" name="Group 3">
            <a:extLst>
              <a:ext uri="{FF2B5EF4-FFF2-40B4-BE49-F238E27FC236}">
                <a16:creationId xmlns:a16="http://schemas.microsoft.com/office/drawing/2014/main" id="{B8000A48-5364-7486-3D81-FCD61522D1DA}"/>
              </a:ext>
            </a:extLst>
          </p:cNvPr>
          <p:cNvGrpSpPr/>
          <p:nvPr/>
        </p:nvGrpSpPr>
        <p:grpSpPr>
          <a:xfrm>
            <a:off x="2575871" y="5341401"/>
            <a:ext cx="8187306" cy="1450632"/>
            <a:chOff x="2899794" y="769401"/>
            <a:chExt cx="8187306" cy="1450632"/>
          </a:xfrm>
        </p:grpSpPr>
        <p:sp>
          <p:nvSpPr>
            <p:cNvPr id="5" name="Thought Bubble: Cloud 4">
              <a:extLst>
                <a:ext uri="{FF2B5EF4-FFF2-40B4-BE49-F238E27FC236}">
                  <a16:creationId xmlns:a16="http://schemas.microsoft.com/office/drawing/2014/main" id="{8B82D40B-36BF-367F-21F4-E3EF12FE2A40}"/>
                </a:ext>
              </a:extLst>
            </p:cNvPr>
            <p:cNvSpPr/>
            <p:nvPr/>
          </p:nvSpPr>
          <p:spPr>
            <a:xfrm>
              <a:off x="2899794" y="769401"/>
              <a:ext cx="8187306" cy="1450632"/>
            </a:xfrm>
            <a:prstGeom prst="cloudCallout">
              <a:avLst>
                <a:gd name="adj1" fmla="val 55008"/>
                <a:gd name="adj2" fmla="val -6891"/>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a:solidFill>
                  <a:schemeClr val="tx1"/>
                </a:solidFill>
              </a:endParaRPr>
            </a:p>
          </p:txBody>
        </p:sp>
        <p:sp>
          <p:nvSpPr>
            <p:cNvPr id="6" name="TextBox 5">
              <a:extLst>
                <a:ext uri="{FF2B5EF4-FFF2-40B4-BE49-F238E27FC236}">
                  <a16:creationId xmlns:a16="http://schemas.microsoft.com/office/drawing/2014/main" id="{AEB92342-9AD3-BFB6-68A8-D75A4FACACFF}"/>
                </a:ext>
              </a:extLst>
            </p:cNvPr>
            <p:cNvSpPr txBox="1"/>
            <p:nvPr/>
          </p:nvSpPr>
          <p:spPr>
            <a:xfrm>
              <a:off x="3263900" y="981166"/>
              <a:ext cx="6858000" cy="954107"/>
            </a:xfrm>
            <a:prstGeom prst="rect">
              <a:avLst/>
            </a:prstGeom>
            <a:noFill/>
          </p:spPr>
          <p:txBody>
            <a:bodyPr wrap="square">
              <a:spAutoFit/>
            </a:bodyPr>
            <a:lstStyle/>
            <a:p>
              <a:pPr algn="ctr"/>
              <a:r>
                <a:rPr lang="ja-JP" altLang="en-US" sz="2800" b="1">
                  <a:solidFill>
                    <a:schemeClr val="tx1"/>
                  </a:solidFill>
                </a:rPr>
                <a:t>いそいで？</a:t>
              </a:r>
              <a:endParaRPr lang="en-US" altLang="ja-JP" sz="2800" b="1">
                <a:solidFill>
                  <a:schemeClr val="tx1"/>
                </a:solidFill>
              </a:endParaRPr>
            </a:p>
            <a:p>
              <a:pPr algn="ctr"/>
              <a:r>
                <a:rPr lang="en-US" altLang="ja-JP" sz="2800" b="1" err="1">
                  <a:solidFill>
                    <a:schemeClr val="tx1"/>
                  </a:solidFill>
                </a:rPr>
                <a:t>Là</a:t>
              </a:r>
              <a:r>
                <a:rPr lang="en-US" altLang="ja-JP" sz="2800" b="1">
                  <a:solidFill>
                    <a:schemeClr val="tx1"/>
                  </a:solidFill>
                </a:rPr>
                <a:t> </a:t>
              </a:r>
              <a:r>
                <a:rPr lang="en-US" altLang="ja-JP" sz="2800" b="1" err="1">
                  <a:solidFill>
                    <a:schemeClr val="tx1"/>
                  </a:solidFill>
                </a:rPr>
                <a:t>gì</a:t>
              </a:r>
              <a:r>
                <a:rPr lang="en-US" altLang="ja-JP" sz="2800" b="1">
                  <a:solidFill>
                    <a:schemeClr val="tx1"/>
                  </a:solidFill>
                </a:rPr>
                <a:t> </a:t>
              </a:r>
              <a:r>
                <a:rPr lang="en-US" altLang="ja-JP" sz="2800" b="1" err="1">
                  <a:solidFill>
                    <a:schemeClr val="tx1"/>
                  </a:solidFill>
                </a:rPr>
                <a:t>nhỉ</a:t>
              </a:r>
              <a:r>
                <a:rPr lang="en-US" altLang="ja-JP" sz="2800" b="1">
                  <a:solidFill>
                    <a:schemeClr val="tx1"/>
                  </a:solidFill>
                </a:rPr>
                <a:t>? </a:t>
              </a:r>
              <a:r>
                <a:rPr lang="en-US" altLang="ja-JP" sz="2800" b="1" err="1">
                  <a:solidFill>
                    <a:schemeClr val="tx1"/>
                  </a:solidFill>
                </a:rPr>
                <a:t>Vẫn</a:t>
              </a:r>
              <a:r>
                <a:rPr lang="en-US" altLang="ja-JP" sz="2800" b="1">
                  <a:solidFill>
                    <a:schemeClr val="tx1"/>
                  </a:solidFill>
                </a:rPr>
                <a:t> </a:t>
              </a:r>
              <a:r>
                <a:rPr lang="en-US" altLang="ja-JP" sz="2800" b="1" err="1">
                  <a:solidFill>
                    <a:schemeClr val="tx1"/>
                  </a:solidFill>
                </a:rPr>
                <a:t>chưa</a:t>
              </a:r>
              <a:r>
                <a:rPr lang="en-US" altLang="ja-JP" sz="2800" b="1">
                  <a:solidFill>
                    <a:schemeClr val="tx1"/>
                  </a:solidFill>
                </a:rPr>
                <a:t> </a:t>
              </a:r>
              <a:r>
                <a:rPr lang="en-US" altLang="ja-JP" sz="2800" b="1" err="1">
                  <a:solidFill>
                    <a:schemeClr val="tx1"/>
                  </a:solidFill>
                </a:rPr>
                <a:t>hiểu</a:t>
              </a:r>
              <a:r>
                <a:rPr lang="en-US" altLang="ja-JP" sz="2800" b="1">
                  <a:solidFill>
                    <a:schemeClr val="tx1"/>
                  </a:solidFill>
                </a:rPr>
                <a:t> </a:t>
              </a:r>
              <a:r>
                <a:rPr lang="en-US" altLang="ja-JP" sz="2800" b="1" err="1">
                  <a:solidFill>
                    <a:schemeClr val="tx1"/>
                  </a:solidFill>
                </a:rPr>
                <a:t>được</a:t>
              </a:r>
              <a:endParaRPr lang="en-US" altLang="ja-JP" sz="2800" b="1">
                <a:solidFill>
                  <a:schemeClr val="tx1"/>
                </a:solidFill>
              </a:endParaRPr>
            </a:p>
          </p:txBody>
        </p:sp>
      </p:grpSp>
    </p:spTree>
    <p:extLst>
      <p:ext uri="{BB962C8B-B14F-4D97-AF65-F5344CB8AC3E}">
        <p14:creationId xmlns:p14="http://schemas.microsoft.com/office/powerpoint/2010/main" val="74951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7;p26">
            <a:extLst>
              <a:ext uri="{FF2B5EF4-FFF2-40B4-BE49-F238E27FC236}">
                <a16:creationId xmlns:a16="http://schemas.microsoft.com/office/drawing/2014/main" id="{59619E16-B088-7459-6768-938F941ADB6E}"/>
              </a:ext>
            </a:extLst>
          </p:cNvPr>
          <p:cNvSpPr/>
          <p:nvPr/>
        </p:nvSpPr>
        <p:spPr>
          <a:xfrm>
            <a:off x="2083136" y="2416433"/>
            <a:ext cx="7104808" cy="2705914"/>
          </a:xfrm>
          <a:prstGeom prst="wedgeRoundRectCallout">
            <a:avLst>
              <a:gd name="adj1" fmla="val 60951"/>
              <a:gd name="adj2" fmla="val 22421"/>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4800" b="1"/>
              <a:t>すみません、</a:t>
            </a:r>
            <a:endParaRPr sz="4800" b="1" i="0" u="none" strike="noStrike" cap="none">
              <a:solidFill>
                <a:srgbClr val="000000"/>
              </a:solidFill>
              <a:sym typeface="Arial"/>
            </a:endParaRPr>
          </a:p>
          <a:p>
            <a:pPr marL="0" marR="0" lvl="0" indent="0" algn="l" rtl="0">
              <a:lnSpc>
                <a:spcPct val="100000"/>
              </a:lnSpc>
              <a:spcBef>
                <a:spcPts val="0"/>
              </a:spcBef>
              <a:spcAft>
                <a:spcPts val="0"/>
              </a:spcAft>
              <a:buClr>
                <a:srgbClr val="000000"/>
              </a:buClr>
              <a:buSzPts val="5400"/>
              <a:buFont typeface="Arial"/>
              <a:buNone/>
            </a:pPr>
            <a:r>
              <a:rPr lang="ja-JP" altLang="en-US" sz="4800" b="1" i="0" u="none" strike="noStrike" cap="none">
                <a:solidFill>
                  <a:srgbClr val="000000"/>
                </a:solidFill>
                <a:sym typeface="Arial"/>
              </a:rPr>
              <a:t>かんたんなにほんごで</a:t>
            </a:r>
            <a:r>
              <a:rPr lang="ja-JP" altLang="en-US" sz="4800" b="1"/>
              <a:t>はなしてもらえますか</a:t>
            </a:r>
            <a:r>
              <a:rPr lang="ja-JP" sz="4800" b="1" i="0" u="none" strike="noStrike" cap="none">
                <a:solidFill>
                  <a:srgbClr val="000000"/>
                </a:solidFill>
                <a:sym typeface="Arial"/>
              </a:rPr>
              <a:t>。</a:t>
            </a:r>
            <a:endParaRPr sz="4800" b="1" i="0" u="none" strike="noStrike" cap="none">
              <a:solidFill>
                <a:srgbClr val="000000"/>
              </a:solidFill>
              <a:sym typeface="Arial"/>
            </a:endParaRPr>
          </a:p>
        </p:txBody>
      </p:sp>
      <p:pic>
        <p:nvPicPr>
          <p:cNvPr id="6" name="Google Shape;701;p26">
            <a:extLst>
              <a:ext uri="{FF2B5EF4-FFF2-40B4-BE49-F238E27FC236}">
                <a16:creationId xmlns:a16="http://schemas.microsoft.com/office/drawing/2014/main" id="{FCCF868D-279A-F5EA-2846-6506AC5EF80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5"/>
          <a:stretch/>
        </p:blipFill>
        <p:spPr>
          <a:xfrm>
            <a:off x="10023047" y="2851648"/>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9" name="Google Shape;704;p26">
            <a:extLst>
              <a:ext uri="{FF2B5EF4-FFF2-40B4-BE49-F238E27FC236}">
                <a16:creationId xmlns:a16="http://schemas.microsoft.com/office/drawing/2014/main" id="{923E67B0-548E-886B-9D2B-2C4884205D45}"/>
              </a:ext>
            </a:extLst>
          </p:cNvPr>
          <p:cNvSpPr txBox="1"/>
          <p:nvPr/>
        </p:nvSpPr>
        <p:spPr>
          <a:xfrm>
            <a:off x="870155" y="0"/>
            <a:ext cx="11164528" cy="769401"/>
          </a:xfrm>
          <a:prstGeom prst="rect">
            <a:avLst/>
          </a:prstGeom>
          <a:noFill/>
          <a:ln>
            <a:noFill/>
          </a:ln>
        </p:spPr>
        <p:txBody>
          <a:bodyPr spcFirstLastPara="1" wrap="square" lIns="91425" tIns="45700" rIns="91425" bIns="45700" anchor="t" anchorCtr="0">
            <a:spAutoFit/>
          </a:bodyPr>
          <a:lstStyle/>
          <a:p>
            <a:pPr lvl="0">
              <a:buSzPts val="5400"/>
            </a:pPr>
            <a:r>
              <a:rPr lang="en-US" altLang="ja-JP" sz="4400" b="1">
                <a:solidFill>
                  <a:srgbClr val="CB0A0B"/>
                </a:solidFill>
              </a:rPr>
              <a:t>②</a:t>
            </a:r>
            <a:r>
              <a:rPr lang="ja-JP" altLang="en-US" sz="4400" b="1">
                <a:solidFill>
                  <a:srgbClr val="CB0A0B"/>
                </a:solidFill>
              </a:rPr>
              <a:t> </a:t>
            </a:r>
            <a:r>
              <a:rPr lang="en-US" altLang="ja-JP" sz="4400" b="1" err="1">
                <a:solidFill>
                  <a:srgbClr val="CB0A0B"/>
                </a:solidFill>
              </a:rPr>
              <a:t>Nhờ</a:t>
            </a:r>
            <a:r>
              <a:rPr lang="ja-JP" altLang="en-US" sz="4400" b="1">
                <a:solidFill>
                  <a:srgbClr val="CB0A0B"/>
                </a:solidFill>
              </a:rPr>
              <a:t> </a:t>
            </a:r>
            <a:r>
              <a:rPr lang="en-US" altLang="ja-JP" sz="4400" b="1" err="1">
                <a:solidFill>
                  <a:srgbClr val="CB0A0B"/>
                </a:solidFill>
              </a:rPr>
              <a:t>nói</a:t>
            </a:r>
            <a:r>
              <a:rPr lang="en-US" altLang="ja-JP" sz="4400" b="1">
                <a:solidFill>
                  <a:srgbClr val="CB0A0B"/>
                </a:solidFill>
              </a:rPr>
              <a:t> </a:t>
            </a:r>
            <a:r>
              <a:rPr lang="en-US" altLang="ja-JP" sz="4400" b="1" err="1">
                <a:solidFill>
                  <a:srgbClr val="CB0A0B"/>
                </a:solidFill>
              </a:rPr>
              <a:t>lại</a:t>
            </a:r>
            <a:r>
              <a:rPr lang="en-US" altLang="ja-JP" sz="4400" b="1">
                <a:solidFill>
                  <a:srgbClr val="CB0A0B"/>
                </a:solidFill>
              </a:rPr>
              <a:t> </a:t>
            </a:r>
            <a:r>
              <a:rPr lang="en-US" altLang="ja-JP" sz="4400" b="1" err="1">
                <a:solidFill>
                  <a:srgbClr val="CB0A0B"/>
                </a:solidFill>
              </a:rPr>
              <a:t>bằng</a:t>
            </a:r>
            <a:r>
              <a:rPr lang="en-US" altLang="ja-JP" sz="4400" b="1">
                <a:solidFill>
                  <a:srgbClr val="CB0A0B"/>
                </a:solidFill>
              </a:rPr>
              <a:t> </a:t>
            </a:r>
            <a:r>
              <a:rPr lang="en-US" altLang="ja-JP" sz="4400" b="1" err="1">
                <a:solidFill>
                  <a:srgbClr val="CB0A0B"/>
                </a:solidFill>
              </a:rPr>
              <a:t>từ</a:t>
            </a:r>
            <a:r>
              <a:rPr lang="en-US" altLang="ja-JP" sz="4400" b="1">
                <a:solidFill>
                  <a:srgbClr val="CB0A0B"/>
                </a:solidFill>
              </a:rPr>
              <a:t> </a:t>
            </a:r>
            <a:r>
              <a:rPr lang="en-US" altLang="ja-JP" sz="4400" b="1" err="1">
                <a:solidFill>
                  <a:srgbClr val="CB0A0B"/>
                </a:solidFill>
              </a:rPr>
              <a:t>đơn</a:t>
            </a:r>
            <a:r>
              <a:rPr lang="en-US" altLang="ja-JP" sz="4400" b="1">
                <a:solidFill>
                  <a:srgbClr val="CB0A0B"/>
                </a:solidFill>
              </a:rPr>
              <a:t> </a:t>
            </a:r>
            <a:r>
              <a:rPr lang="en-US" altLang="ja-JP" sz="4400" b="1" err="1">
                <a:solidFill>
                  <a:srgbClr val="CB0A0B"/>
                </a:solidFill>
              </a:rPr>
              <a:t>giản</a:t>
            </a:r>
            <a:r>
              <a:rPr lang="en-US" altLang="ja-JP" sz="4400" b="1">
                <a:solidFill>
                  <a:srgbClr val="CB0A0B"/>
                </a:solidFill>
              </a:rPr>
              <a:t> </a:t>
            </a:r>
            <a:r>
              <a:rPr lang="en-US" altLang="ja-JP" sz="4400" b="1" err="1">
                <a:solidFill>
                  <a:srgbClr val="CB0A0B"/>
                </a:solidFill>
              </a:rPr>
              <a:t>hơn</a:t>
            </a:r>
            <a:endParaRPr lang="en-US" sz="4400" b="1">
              <a:solidFill>
                <a:srgbClr val="CB0A0B"/>
              </a:solidFill>
            </a:endParaRPr>
          </a:p>
        </p:txBody>
      </p:sp>
      <p:grpSp>
        <p:nvGrpSpPr>
          <p:cNvPr id="7" name="Group 6">
            <a:extLst>
              <a:ext uri="{FF2B5EF4-FFF2-40B4-BE49-F238E27FC236}">
                <a16:creationId xmlns:a16="http://schemas.microsoft.com/office/drawing/2014/main" id="{8C3041F7-BAA6-06BA-6641-8F1CC8C8A648}"/>
              </a:ext>
            </a:extLst>
          </p:cNvPr>
          <p:cNvGrpSpPr/>
          <p:nvPr/>
        </p:nvGrpSpPr>
        <p:grpSpPr>
          <a:xfrm>
            <a:off x="2899794" y="769401"/>
            <a:ext cx="8187306" cy="1450632"/>
            <a:chOff x="2899794" y="769401"/>
            <a:chExt cx="8187306" cy="1450632"/>
          </a:xfrm>
        </p:grpSpPr>
        <p:sp>
          <p:nvSpPr>
            <p:cNvPr id="3" name="Thought Bubble: Cloud 2">
              <a:extLst>
                <a:ext uri="{FF2B5EF4-FFF2-40B4-BE49-F238E27FC236}">
                  <a16:creationId xmlns:a16="http://schemas.microsoft.com/office/drawing/2014/main" id="{6CCDAC2F-14FE-7C84-8E40-987A5A615789}"/>
                </a:ext>
              </a:extLst>
            </p:cNvPr>
            <p:cNvSpPr/>
            <p:nvPr/>
          </p:nvSpPr>
          <p:spPr>
            <a:xfrm>
              <a:off x="2899794" y="769401"/>
              <a:ext cx="8187306" cy="1450632"/>
            </a:xfrm>
            <a:prstGeom prst="cloudCallout">
              <a:avLst>
                <a:gd name="adj1" fmla="val 45142"/>
                <a:gd name="adj2" fmla="val 82408"/>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a:solidFill>
                  <a:schemeClr val="tx1"/>
                </a:solidFill>
              </a:endParaRPr>
            </a:p>
          </p:txBody>
        </p:sp>
        <p:sp>
          <p:nvSpPr>
            <p:cNvPr id="5" name="TextBox 4">
              <a:extLst>
                <a:ext uri="{FF2B5EF4-FFF2-40B4-BE49-F238E27FC236}">
                  <a16:creationId xmlns:a16="http://schemas.microsoft.com/office/drawing/2014/main" id="{FFBC36E2-8851-1C22-1E95-B4E5A21761F3}"/>
                </a:ext>
              </a:extLst>
            </p:cNvPr>
            <p:cNvSpPr txBox="1"/>
            <p:nvPr/>
          </p:nvSpPr>
          <p:spPr>
            <a:xfrm>
              <a:off x="3263900" y="981166"/>
              <a:ext cx="6858000" cy="954107"/>
            </a:xfrm>
            <a:prstGeom prst="rect">
              <a:avLst/>
            </a:prstGeom>
            <a:noFill/>
          </p:spPr>
          <p:txBody>
            <a:bodyPr wrap="square">
              <a:spAutoFit/>
            </a:bodyPr>
            <a:lstStyle/>
            <a:p>
              <a:pPr algn="ctr"/>
              <a:r>
                <a:rPr lang="ja-JP" altLang="en-US" sz="2800" b="1">
                  <a:solidFill>
                    <a:schemeClr val="tx1"/>
                  </a:solidFill>
                </a:rPr>
                <a:t>いそいで？</a:t>
              </a:r>
              <a:endParaRPr lang="en-US" altLang="ja-JP" sz="2800" b="1">
                <a:solidFill>
                  <a:schemeClr val="tx1"/>
                </a:solidFill>
              </a:endParaRPr>
            </a:p>
            <a:p>
              <a:pPr algn="ctr"/>
              <a:r>
                <a:rPr lang="en-US" altLang="ja-JP" sz="2800" b="1" err="1">
                  <a:solidFill>
                    <a:schemeClr val="tx1"/>
                  </a:solidFill>
                </a:rPr>
                <a:t>Là</a:t>
              </a:r>
              <a:r>
                <a:rPr lang="en-US" altLang="ja-JP" sz="2800" b="1">
                  <a:solidFill>
                    <a:schemeClr val="tx1"/>
                  </a:solidFill>
                </a:rPr>
                <a:t> </a:t>
              </a:r>
              <a:r>
                <a:rPr lang="en-US" altLang="ja-JP" sz="2800" b="1" err="1">
                  <a:solidFill>
                    <a:schemeClr val="tx1"/>
                  </a:solidFill>
                </a:rPr>
                <a:t>gì</a:t>
              </a:r>
              <a:r>
                <a:rPr lang="en-US" altLang="ja-JP" sz="2800" b="1">
                  <a:solidFill>
                    <a:schemeClr val="tx1"/>
                  </a:solidFill>
                </a:rPr>
                <a:t> </a:t>
              </a:r>
              <a:r>
                <a:rPr lang="en-US" altLang="ja-JP" sz="2800" b="1" err="1">
                  <a:solidFill>
                    <a:schemeClr val="tx1"/>
                  </a:solidFill>
                </a:rPr>
                <a:t>nhỉ</a:t>
              </a:r>
              <a:r>
                <a:rPr lang="en-US" altLang="ja-JP" sz="2800" b="1">
                  <a:solidFill>
                    <a:schemeClr val="tx1"/>
                  </a:solidFill>
                </a:rPr>
                <a:t>? </a:t>
              </a:r>
              <a:r>
                <a:rPr lang="en-US" altLang="ja-JP" sz="2800" b="1" err="1">
                  <a:solidFill>
                    <a:schemeClr val="tx1"/>
                  </a:solidFill>
                </a:rPr>
                <a:t>Vẫn</a:t>
              </a:r>
              <a:r>
                <a:rPr lang="en-US" altLang="ja-JP" sz="2800" b="1">
                  <a:solidFill>
                    <a:schemeClr val="tx1"/>
                  </a:solidFill>
                </a:rPr>
                <a:t> </a:t>
              </a:r>
              <a:r>
                <a:rPr lang="en-US" altLang="ja-JP" sz="2800" b="1" err="1">
                  <a:solidFill>
                    <a:schemeClr val="tx1"/>
                  </a:solidFill>
                </a:rPr>
                <a:t>chưa</a:t>
              </a:r>
              <a:r>
                <a:rPr lang="en-US" altLang="ja-JP" sz="2800" b="1">
                  <a:solidFill>
                    <a:schemeClr val="tx1"/>
                  </a:solidFill>
                </a:rPr>
                <a:t> </a:t>
              </a:r>
              <a:r>
                <a:rPr lang="en-US" altLang="ja-JP" sz="2800" b="1" err="1">
                  <a:solidFill>
                    <a:schemeClr val="tx1"/>
                  </a:solidFill>
                </a:rPr>
                <a:t>hiểu</a:t>
              </a:r>
              <a:r>
                <a:rPr lang="en-US" altLang="ja-JP" sz="2800" b="1">
                  <a:solidFill>
                    <a:schemeClr val="tx1"/>
                  </a:solidFill>
                </a:rPr>
                <a:t> </a:t>
              </a:r>
              <a:r>
                <a:rPr lang="en-US" altLang="ja-JP" sz="2800" b="1" err="1">
                  <a:solidFill>
                    <a:schemeClr val="tx1"/>
                  </a:solidFill>
                </a:rPr>
                <a:t>được</a:t>
              </a:r>
              <a:endParaRPr lang="en-US" altLang="ja-JP" sz="2800" b="1">
                <a:solidFill>
                  <a:schemeClr val="tx1"/>
                </a:solidFill>
              </a:endParaRPr>
            </a:p>
          </p:txBody>
        </p:sp>
      </p:grpSp>
      <p:pic>
        <p:nvPicPr>
          <p:cNvPr id="8" name="Google Shape;702;p26" descr="指差し確認のイラスト（男性作業員）">
            <a:extLst>
              <a:ext uri="{FF2B5EF4-FFF2-40B4-BE49-F238E27FC236}">
                <a16:creationId xmlns:a16="http://schemas.microsoft.com/office/drawing/2014/main" id="{4C9F0F56-8394-BE28-1B21-B1F18888D0A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503164" y="5138473"/>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10" name="Google Shape;703;p26">
            <a:extLst>
              <a:ext uri="{FF2B5EF4-FFF2-40B4-BE49-F238E27FC236}">
                <a16:creationId xmlns:a16="http://schemas.microsoft.com/office/drawing/2014/main" id="{16936E4D-7EA7-5CE1-99EF-ED5C0FA5A39B}"/>
              </a:ext>
            </a:extLst>
          </p:cNvPr>
          <p:cNvSpPr/>
          <p:nvPr/>
        </p:nvSpPr>
        <p:spPr>
          <a:xfrm>
            <a:off x="3233231" y="5619736"/>
            <a:ext cx="3783986" cy="995459"/>
          </a:xfrm>
          <a:prstGeom prst="wedgeRoundRectCallout">
            <a:avLst>
              <a:gd name="adj1" fmla="val -66550"/>
              <a:gd name="adj2" fmla="val 10896"/>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sz="5000" b="1" i="0" u="none" strike="noStrike" cap="none">
                <a:solidFill>
                  <a:srgbClr val="000000"/>
                </a:solidFill>
                <a:latin typeface="Arial"/>
                <a:ea typeface="Arial"/>
                <a:cs typeface="Arial"/>
                <a:sym typeface="Arial"/>
              </a:rPr>
              <a:t>は</a:t>
            </a:r>
            <a:r>
              <a:rPr lang="ja-JP" altLang="en-US" sz="5000" b="1"/>
              <a:t>やく</a:t>
            </a:r>
            <a:r>
              <a:rPr lang="ja-JP" sz="5000" b="1" i="0" u="none" strike="noStrike" cap="none">
                <a:solidFill>
                  <a:srgbClr val="000000"/>
                </a:solidFill>
                <a:latin typeface="Arial"/>
                <a:ea typeface="Arial"/>
                <a:cs typeface="Arial"/>
                <a:sym typeface="Arial"/>
              </a:rPr>
              <a:t>して</a:t>
            </a:r>
            <a:endParaRPr sz="5000"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181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7;p26">
            <a:extLst>
              <a:ext uri="{FF2B5EF4-FFF2-40B4-BE49-F238E27FC236}">
                <a16:creationId xmlns:a16="http://schemas.microsoft.com/office/drawing/2014/main" id="{59619E16-B088-7459-6768-938F941ADB6E}"/>
              </a:ext>
            </a:extLst>
          </p:cNvPr>
          <p:cNvSpPr/>
          <p:nvPr/>
        </p:nvSpPr>
        <p:spPr>
          <a:xfrm>
            <a:off x="1070572" y="3607256"/>
            <a:ext cx="8035041" cy="2705914"/>
          </a:xfrm>
          <a:prstGeom prst="wedgeRoundRectCallout">
            <a:avLst>
              <a:gd name="adj1" fmla="val 60951"/>
              <a:gd name="adj2" fmla="val 22421"/>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5400" b="1"/>
              <a:t>すみません、</a:t>
            </a:r>
            <a:endParaRPr sz="5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r>
              <a:rPr lang="ja-JP" altLang="en-US" sz="5400" b="1" i="0" u="none" strike="noStrike" cap="none">
                <a:solidFill>
                  <a:srgbClr val="000000"/>
                </a:solidFill>
                <a:latin typeface="Arial"/>
                <a:ea typeface="Arial"/>
                <a:cs typeface="Arial"/>
                <a:sym typeface="Arial"/>
              </a:rPr>
              <a:t>「ちゃう」は、ほうげんですか？</a:t>
            </a:r>
            <a:endParaRPr sz="5400" b="1" i="0" u="none" strike="noStrike" cap="none">
              <a:solidFill>
                <a:srgbClr val="000000"/>
              </a:solidFill>
              <a:latin typeface="Arial"/>
              <a:ea typeface="Arial"/>
              <a:cs typeface="Arial"/>
              <a:sym typeface="Arial"/>
            </a:endParaRPr>
          </a:p>
        </p:txBody>
      </p:sp>
      <p:pic>
        <p:nvPicPr>
          <p:cNvPr id="6" name="Google Shape;701;p26">
            <a:extLst>
              <a:ext uri="{FF2B5EF4-FFF2-40B4-BE49-F238E27FC236}">
                <a16:creationId xmlns:a16="http://schemas.microsoft.com/office/drawing/2014/main" id="{FCCF868D-279A-F5EA-2846-6506AC5EF80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5"/>
          <a:stretch/>
        </p:blipFill>
        <p:spPr>
          <a:xfrm>
            <a:off x="10223464" y="4730029"/>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9" name="Google Shape;704;p26">
            <a:extLst>
              <a:ext uri="{FF2B5EF4-FFF2-40B4-BE49-F238E27FC236}">
                <a16:creationId xmlns:a16="http://schemas.microsoft.com/office/drawing/2014/main" id="{923E67B0-548E-886B-9D2B-2C4884205D45}"/>
              </a:ext>
            </a:extLst>
          </p:cNvPr>
          <p:cNvSpPr txBox="1"/>
          <p:nvPr/>
        </p:nvSpPr>
        <p:spPr>
          <a:xfrm>
            <a:off x="1027472" y="87964"/>
            <a:ext cx="11164528" cy="1323399"/>
          </a:xfrm>
          <a:prstGeom prst="rect">
            <a:avLst/>
          </a:prstGeom>
          <a:noFill/>
          <a:ln>
            <a:noFill/>
          </a:ln>
        </p:spPr>
        <p:txBody>
          <a:bodyPr spcFirstLastPara="1" wrap="square" lIns="91425" tIns="45700" rIns="91425" bIns="45700" anchor="t" anchorCtr="0">
            <a:spAutoFit/>
          </a:bodyPr>
          <a:lstStyle/>
          <a:p>
            <a:pPr lvl="0">
              <a:buSzPts val="5400"/>
            </a:pPr>
            <a:r>
              <a:rPr lang="ja-JP" altLang="en-US" sz="4000" b="1">
                <a:solidFill>
                  <a:srgbClr val="CB0A0B"/>
                </a:solidFill>
              </a:rPr>
              <a:t>③ </a:t>
            </a:r>
            <a:r>
              <a:rPr lang="en-US" altLang="ja-JP" sz="4000" b="1" err="1">
                <a:solidFill>
                  <a:srgbClr val="CB0A0B"/>
                </a:solidFill>
              </a:rPr>
              <a:t>Xác</a:t>
            </a:r>
            <a:r>
              <a:rPr lang="en-US" altLang="ja-JP" sz="4000" b="1">
                <a:solidFill>
                  <a:srgbClr val="CB0A0B"/>
                </a:solidFill>
              </a:rPr>
              <a:t> </a:t>
            </a:r>
            <a:r>
              <a:rPr lang="en-US" altLang="ja-JP" sz="4000" b="1" err="1">
                <a:solidFill>
                  <a:srgbClr val="CB0A0B"/>
                </a:solidFill>
              </a:rPr>
              <a:t>nhận</a:t>
            </a:r>
            <a:r>
              <a:rPr lang="en-US" altLang="ja-JP" sz="4000" b="1">
                <a:solidFill>
                  <a:srgbClr val="CB0A0B"/>
                </a:solidFill>
              </a:rPr>
              <a:t> </a:t>
            </a:r>
            <a:r>
              <a:rPr lang="en-US" altLang="ja-JP" sz="4000" b="1" err="1">
                <a:solidFill>
                  <a:srgbClr val="CB0A0B"/>
                </a:solidFill>
              </a:rPr>
              <a:t>từ</a:t>
            </a:r>
            <a:r>
              <a:rPr lang="en-US" altLang="ja-JP" sz="4000" b="1">
                <a:solidFill>
                  <a:srgbClr val="CB0A0B"/>
                </a:solidFill>
              </a:rPr>
              <a:t> </a:t>
            </a:r>
            <a:r>
              <a:rPr lang="en-US" altLang="ja-JP" sz="4000" b="1" err="1">
                <a:solidFill>
                  <a:srgbClr val="CB0A0B"/>
                </a:solidFill>
              </a:rPr>
              <a:t>đã</a:t>
            </a:r>
            <a:r>
              <a:rPr lang="en-US" altLang="ja-JP" sz="4000" b="1">
                <a:solidFill>
                  <a:srgbClr val="CB0A0B"/>
                </a:solidFill>
              </a:rPr>
              <a:t> </a:t>
            </a:r>
            <a:r>
              <a:rPr lang="en-US" altLang="ja-JP" sz="4000" b="1" err="1">
                <a:solidFill>
                  <a:srgbClr val="CB0A0B"/>
                </a:solidFill>
              </a:rPr>
              <a:t>nghe</a:t>
            </a:r>
            <a:r>
              <a:rPr lang="en-US" altLang="ja-JP" sz="4000" b="1">
                <a:solidFill>
                  <a:srgbClr val="CB0A0B"/>
                </a:solidFill>
              </a:rPr>
              <a:t> </a:t>
            </a:r>
            <a:r>
              <a:rPr lang="en-US" altLang="ja-JP" sz="4000" b="1" err="1">
                <a:solidFill>
                  <a:srgbClr val="CB0A0B"/>
                </a:solidFill>
              </a:rPr>
              <a:t>được</a:t>
            </a:r>
            <a:r>
              <a:rPr lang="en-US" altLang="ja-JP" sz="4000" b="1">
                <a:solidFill>
                  <a:srgbClr val="CB0A0B"/>
                </a:solidFill>
              </a:rPr>
              <a:t> </a:t>
            </a:r>
            <a:r>
              <a:rPr lang="en-US" altLang="ja-JP" sz="4000" b="1" err="1">
                <a:solidFill>
                  <a:srgbClr val="CB0A0B"/>
                </a:solidFill>
              </a:rPr>
              <a:t>có</a:t>
            </a:r>
            <a:r>
              <a:rPr lang="en-US" altLang="ja-JP" sz="4000" b="1">
                <a:solidFill>
                  <a:srgbClr val="CB0A0B"/>
                </a:solidFill>
              </a:rPr>
              <a:t> </a:t>
            </a:r>
            <a:r>
              <a:rPr lang="en-US" altLang="ja-JP" sz="4000" b="1" err="1">
                <a:solidFill>
                  <a:srgbClr val="CB0A0B"/>
                </a:solidFill>
              </a:rPr>
              <a:t>phải</a:t>
            </a:r>
            <a:r>
              <a:rPr lang="en-US" altLang="ja-JP" sz="4000" b="1">
                <a:solidFill>
                  <a:srgbClr val="CB0A0B"/>
                </a:solidFill>
              </a:rPr>
              <a:t> </a:t>
            </a:r>
            <a:r>
              <a:rPr lang="en-US" altLang="ja-JP" sz="4000" b="1" err="1">
                <a:solidFill>
                  <a:srgbClr val="CB0A0B"/>
                </a:solidFill>
              </a:rPr>
              <a:t>phương</a:t>
            </a:r>
            <a:r>
              <a:rPr lang="en-US" altLang="ja-JP" sz="4000" b="1">
                <a:solidFill>
                  <a:srgbClr val="CB0A0B"/>
                </a:solidFill>
              </a:rPr>
              <a:t> </a:t>
            </a:r>
            <a:r>
              <a:rPr lang="en-US" altLang="ja-JP" sz="4000" b="1" err="1">
                <a:solidFill>
                  <a:srgbClr val="CB0A0B"/>
                </a:solidFill>
              </a:rPr>
              <a:t>ngữ</a:t>
            </a:r>
            <a:r>
              <a:rPr lang="en-US" altLang="ja-JP" sz="4000" b="1">
                <a:solidFill>
                  <a:srgbClr val="CB0A0B"/>
                </a:solidFill>
              </a:rPr>
              <a:t> hay </a:t>
            </a:r>
            <a:r>
              <a:rPr lang="en-US" altLang="ja-JP" sz="4000" b="1" err="1">
                <a:solidFill>
                  <a:srgbClr val="CB0A0B"/>
                </a:solidFill>
              </a:rPr>
              <a:t>không</a:t>
            </a:r>
            <a:r>
              <a:rPr lang="en-US" altLang="ja-JP" sz="4000" b="1">
                <a:solidFill>
                  <a:srgbClr val="CB0A0B"/>
                </a:solidFill>
              </a:rPr>
              <a:t>, </a:t>
            </a:r>
            <a:r>
              <a:rPr lang="en-US" altLang="ja-JP" sz="4000" b="1" err="1">
                <a:solidFill>
                  <a:srgbClr val="CB0A0B"/>
                </a:solidFill>
              </a:rPr>
              <a:t>sau</a:t>
            </a:r>
            <a:r>
              <a:rPr lang="en-US" altLang="ja-JP" sz="4000" b="1">
                <a:solidFill>
                  <a:srgbClr val="CB0A0B"/>
                </a:solidFill>
              </a:rPr>
              <a:t> </a:t>
            </a:r>
            <a:r>
              <a:rPr lang="en-US" altLang="ja-JP" sz="4000" b="1" err="1">
                <a:solidFill>
                  <a:srgbClr val="CB0A0B"/>
                </a:solidFill>
              </a:rPr>
              <a:t>đó</a:t>
            </a:r>
            <a:r>
              <a:rPr lang="en-US" altLang="ja-JP" sz="4000" b="1">
                <a:solidFill>
                  <a:srgbClr val="CB0A0B"/>
                </a:solidFill>
              </a:rPr>
              <a:t> </a:t>
            </a:r>
            <a:r>
              <a:rPr lang="en-US" altLang="ja-JP" sz="4000" b="1" err="1">
                <a:solidFill>
                  <a:srgbClr val="CB0A0B"/>
                </a:solidFill>
              </a:rPr>
              <a:t>hỏi</a:t>
            </a:r>
            <a:r>
              <a:rPr lang="en-US" altLang="ja-JP" sz="4000" b="1">
                <a:solidFill>
                  <a:srgbClr val="CB0A0B"/>
                </a:solidFill>
              </a:rPr>
              <a:t> ý </a:t>
            </a:r>
            <a:r>
              <a:rPr lang="en-US" altLang="ja-JP" sz="4000" b="1" err="1">
                <a:solidFill>
                  <a:srgbClr val="CB0A0B"/>
                </a:solidFill>
              </a:rPr>
              <a:t>nghĩa</a:t>
            </a:r>
            <a:endParaRPr lang="en-US" sz="4000" b="1">
              <a:solidFill>
                <a:srgbClr val="CB0A0B"/>
              </a:solidFill>
            </a:endParaRPr>
          </a:p>
        </p:txBody>
      </p:sp>
      <p:pic>
        <p:nvPicPr>
          <p:cNvPr id="3" name="Google Shape;702;p26" descr="指差し確認のイラスト（男性作業員）">
            <a:extLst>
              <a:ext uri="{FF2B5EF4-FFF2-40B4-BE49-F238E27FC236}">
                <a16:creationId xmlns:a16="http://schemas.microsoft.com/office/drawing/2014/main" id="{3278AF56-6376-7DFB-7D39-DE8F5200B576}"/>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399939" y="1735911"/>
            <a:ext cx="1579972" cy="1476722"/>
          </a:xfrm>
          <a:prstGeom prst="ellipse">
            <a:avLst/>
          </a:prstGeom>
          <a:solidFill>
            <a:srgbClr val="E2F0D9"/>
          </a:solidFill>
          <a:ln w="57150" cap="flat" cmpd="sng">
            <a:solidFill>
              <a:srgbClr val="70AD47"/>
            </a:solidFill>
            <a:prstDash val="solid"/>
            <a:round/>
            <a:headEnd type="none" w="sm" len="sm"/>
            <a:tailEnd type="none" w="sm" len="sm"/>
          </a:ln>
        </p:spPr>
      </p:pic>
      <p:sp>
        <p:nvSpPr>
          <p:cNvPr id="4" name="Google Shape;703;p26">
            <a:extLst>
              <a:ext uri="{FF2B5EF4-FFF2-40B4-BE49-F238E27FC236}">
                <a16:creationId xmlns:a16="http://schemas.microsoft.com/office/drawing/2014/main" id="{8947D14D-8B1B-7E07-7180-0E791A722FE6}"/>
              </a:ext>
            </a:extLst>
          </p:cNvPr>
          <p:cNvSpPr/>
          <p:nvPr/>
        </p:nvSpPr>
        <p:spPr>
          <a:xfrm>
            <a:off x="2763326" y="1805986"/>
            <a:ext cx="4185196" cy="995459"/>
          </a:xfrm>
          <a:prstGeom prst="wedgeRoundRectCallout">
            <a:avLst>
              <a:gd name="adj1" fmla="val -60623"/>
              <a:gd name="adj2" fmla="val 36063"/>
              <a:gd name="adj3" fmla="val 16667"/>
            </a:avLst>
          </a:prstGeom>
          <a:solidFill>
            <a:srgbClr val="E1EFD8"/>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ja-JP" altLang="en-US" sz="5000" b="1"/>
              <a:t>ちゃうちゃう</a:t>
            </a:r>
            <a:endParaRPr sz="5000"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701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B125E25-6C3A-F1DE-DE38-877B65395B6F}"/>
              </a:ext>
            </a:extLst>
          </p:cNvPr>
          <p:cNvSpPr/>
          <p:nvPr/>
        </p:nvSpPr>
        <p:spPr>
          <a:xfrm>
            <a:off x="484238" y="4612397"/>
            <a:ext cx="1946787" cy="1946787"/>
          </a:xfrm>
          <a:prstGeom prst="ellipse">
            <a:avLst/>
          </a:prstGeom>
          <a:solidFill>
            <a:srgbClr val="FFD5D5"/>
          </a:solidFill>
          <a:ln w="5715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697;p26">
            <a:extLst>
              <a:ext uri="{FF2B5EF4-FFF2-40B4-BE49-F238E27FC236}">
                <a16:creationId xmlns:a16="http://schemas.microsoft.com/office/drawing/2014/main" id="{59619E16-B088-7459-6768-938F941ADB6E}"/>
              </a:ext>
            </a:extLst>
          </p:cNvPr>
          <p:cNvSpPr/>
          <p:nvPr/>
        </p:nvSpPr>
        <p:spPr>
          <a:xfrm>
            <a:off x="1873044" y="2560363"/>
            <a:ext cx="7449347" cy="1333211"/>
          </a:xfrm>
          <a:prstGeom prst="wedgeRoundRectCallout">
            <a:avLst>
              <a:gd name="adj1" fmla="val 60951"/>
              <a:gd name="adj2" fmla="val 22421"/>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5000" b="1"/>
              <a:t>あのみせ、どうですか</a:t>
            </a:r>
            <a:r>
              <a:rPr lang="ja-JP" sz="5000" b="1" i="0" u="none" strike="noStrike" cap="none">
                <a:solidFill>
                  <a:srgbClr val="000000"/>
                </a:solidFill>
                <a:sym typeface="Arial"/>
              </a:rPr>
              <a:t>。</a:t>
            </a:r>
            <a:endParaRPr sz="5000" b="1" i="0" u="none" strike="noStrike" cap="none">
              <a:solidFill>
                <a:srgbClr val="000000"/>
              </a:solidFill>
              <a:sym typeface="Arial"/>
            </a:endParaRPr>
          </a:p>
        </p:txBody>
      </p:sp>
      <p:pic>
        <p:nvPicPr>
          <p:cNvPr id="6" name="Google Shape;701;p26">
            <a:extLst>
              <a:ext uri="{FF2B5EF4-FFF2-40B4-BE49-F238E27FC236}">
                <a16:creationId xmlns:a16="http://schemas.microsoft.com/office/drawing/2014/main" id="{FCCF868D-279A-F5EA-2846-6506AC5EF80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5"/>
          <a:stretch/>
        </p:blipFill>
        <p:spPr>
          <a:xfrm>
            <a:off x="10320479" y="2659368"/>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9" name="Google Shape;704;p26">
            <a:extLst>
              <a:ext uri="{FF2B5EF4-FFF2-40B4-BE49-F238E27FC236}">
                <a16:creationId xmlns:a16="http://schemas.microsoft.com/office/drawing/2014/main" id="{923E67B0-548E-886B-9D2B-2C4884205D45}"/>
              </a:ext>
            </a:extLst>
          </p:cNvPr>
          <p:cNvSpPr txBox="1"/>
          <p:nvPr/>
        </p:nvSpPr>
        <p:spPr>
          <a:xfrm>
            <a:off x="513736" y="217925"/>
            <a:ext cx="11164528" cy="1323399"/>
          </a:xfrm>
          <a:prstGeom prst="rect">
            <a:avLst/>
          </a:prstGeom>
          <a:noFill/>
          <a:ln>
            <a:noFill/>
          </a:ln>
        </p:spPr>
        <p:txBody>
          <a:bodyPr spcFirstLastPara="1" wrap="square" lIns="91425" tIns="45700" rIns="91425" bIns="45700" anchor="t" anchorCtr="0">
            <a:spAutoFit/>
          </a:bodyPr>
          <a:lstStyle/>
          <a:p>
            <a:pPr>
              <a:buSzPts val="5400"/>
            </a:pPr>
            <a:r>
              <a:rPr lang="ja-JP" altLang="en-US" sz="4000" b="1">
                <a:solidFill>
                  <a:srgbClr val="CB0A0B"/>
                </a:solidFill>
              </a:rPr>
              <a:t>④ </a:t>
            </a:r>
            <a:r>
              <a:rPr lang="en-US" altLang="ja-JP" sz="4000" b="1" err="1">
                <a:solidFill>
                  <a:srgbClr val="CB0A0B"/>
                </a:solidFill>
              </a:rPr>
              <a:t>Phán</a:t>
            </a:r>
            <a:r>
              <a:rPr lang="en-US" altLang="ja-JP" sz="4000" b="1">
                <a:solidFill>
                  <a:srgbClr val="CB0A0B"/>
                </a:solidFill>
              </a:rPr>
              <a:t> </a:t>
            </a:r>
            <a:r>
              <a:rPr lang="en-US" altLang="ja-JP" sz="4000" b="1" err="1">
                <a:solidFill>
                  <a:srgbClr val="CB0A0B"/>
                </a:solidFill>
              </a:rPr>
              <a:t>đoán</a:t>
            </a:r>
            <a:r>
              <a:rPr lang="en-US" altLang="ja-JP" sz="4000" b="1">
                <a:solidFill>
                  <a:srgbClr val="CB0A0B"/>
                </a:solidFill>
              </a:rPr>
              <a:t> ý </a:t>
            </a:r>
            <a:r>
              <a:rPr lang="en-US" altLang="ja-JP" sz="4000" b="1" err="1">
                <a:solidFill>
                  <a:srgbClr val="CB0A0B"/>
                </a:solidFill>
              </a:rPr>
              <a:t>nghĩa</a:t>
            </a:r>
            <a:r>
              <a:rPr lang="en-US" altLang="ja-JP" sz="4000" b="1">
                <a:solidFill>
                  <a:srgbClr val="CB0A0B"/>
                </a:solidFill>
              </a:rPr>
              <a:t> </a:t>
            </a:r>
            <a:r>
              <a:rPr lang="en-US" altLang="ja-JP" sz="4000" b="1" err="1">
                <a:solidFill>
                  <a:srgbClr val="CB0A0B"/>
                </a:solidFill>
              </a:rPr>
              <a:t>từ</a:t>
            </a:r>
            <a:r>
              <a:rPr lang="en-US" altLang="ja-JP" sz="4000" b="1">
                <a:solidFill>
                  <a:srgbClr val="CB0A0B"/>
                </a:solidFill>
              </a:rPr>
              <a:t> </a:t>
            </a:r>
            <a:r>
              <a:rPr lang="en-US" altLang="ja-JP" sz="4000" b="1" err="1">
                <a:solidFill>
                  <a:srgbClr val="CB0A0B"/>
                </a:solidFill>
              </a:rPr>
              <a:t>văn</a:t>
            </a:r>
            <a:r>
              <a:rPr lang="en-US" altLang="ja-JP" sz="4000" b="1">
                <a:solidFill>
                  <a:srgbClr val="CB0A0B"/>
                </a:solidFill>
              </a:rPr>
              <a:t> </a:t>
            </a:r>
            <a:r>
              <a:rPr lang="en-US" altLang="ja-JP" sz="4000" b="1" err="1">
                <a:solidFill>
                  <a:srgbClr val="CB0A0B"/>
                </a:solidFill>
              </a:rPr>
              <a:t>cảnh</a:t>
            </a:r>
            <a:r>
              <a:rPr lang="en-US" altLang="ja-JP" sz="4000" b="1">
                <a:solidFill>
                  <a:srgbClr val="CB0A0B"/>
                </a:solidFill>
              </a:rPr>
              <a:t>, </a:t>
            </a:r>
            <a:r>
              <a:rPr lang="en-US" altLang="ja-JP" sz="4000" b="1" err="1">
                <a:solidFill>
                  <a:srgbClr val="CB0A0B"/>
                </a:solidFill>
              </a:rPr>
              <a:t>cử</a:t>
            </a:r>
            <a:r>
              <a:rPr lang="en-US" altLang="ja-JP" sz="4000" b="1">
                <a:solidFill>
                  <a:srgbClr val="CB0A0B"/>
                </a:solidFill>
              </a:rPr>
              <a:t> </a:t>
            </a:r>
            <a:r>
              <a:rPr lang="en-US" altLang="ja-JP" sz="4000" b="1" err="1">
                <a:solidFill>
                  <a:srgbClr val="CB0A0B"/>
                </a:solidFill>
              </a:rPr>
              <a:t>chỉ</a:t>
            </a:r>
            <a:r>
              <a:rPr lang="en-US" altLang="ja-JP" sz="4000" b="1">
                <a:solidFill>
                  <a:srgbClr val="CB0A0B"/>
                </a:solidFill>
              </a:rPr>
              <a:t>, </a:t>
            </a:r>
            <a:r>
              <a:rPr lang="en-US" altLang="ja-JP" sz="4000" b="1" err="1">
                <a:solidFill>
                  <a:srgbClr val="CB0A0B"/>
                </a:solidFill>
              </a:rPr>
              <a:t>thái</a:t>
            </a:r>
            <a:r>
              <a:rPr lang="en-US" altLang="ja-JP" sz="4000" b="1">
                <a:solidFill>
                  <a:srgbClr val="CB0A0B"/>
                </a:solidFill>
              </a:rPr>
              <a:t> </a:t>
            </a:r>
            <a:r>
              <a:rPr lang="en-US" altLang="ja-JP" sz="4000" b="1" err="1">
                <a:solidFill>
                  <a:srgbClr val="CB0A0B"/>
                </a:solidFill>
              </a:rPr>
              <a:t>độ</a:t>
            </a:r>
            <a:r>
              <a:rPr lang="en-US" altLang="ja-JP" sz="4000" b="1">
                <a:solidFill>
                  <a:srgbClr val="CB0A0B"/>
                </a:solidFill>
              </a:rPr>
              <a:t> </a:t>
            </a:r>
            <a:r>
              <a:rPr lang="en-US" altLang="ja-JP" sz="4000" b="1" err="1">
                <a:solidFill>
                  <a:srgbClr val="CB0A0B"/>
                </a:solidFill>
              </a:rPr>
              <a:t>của</a:t>
            </a:r>
            <a:r>
              <a:rPr lang="en-US" altLang="ja-JP" sz="4000" b="1">
                <a:solidFill>
                  <a:srgbClr val="CB0A0B"/>
                </a:solidFill>
              </a:rPr>
              <a:t> </a:t>
            </a:r>
            <a:r>
              <a:rPr lang="en-US" altLang="ja-JP" sz="4000" b="1" err="1">
                <a:solidFill>
                  <a:srgbClr val="CB0A0B"/>
                </a:solidFill>
              </a:rPr>
              <a:t>người</a:t>
            </a:r>
            <a:r>
              <a:rPr lang="en-US" altLang="ja-JP" sz="4000" b="1">
                <a:solidFill>
                  <a:srgbClr val="CB0A0B"/>
                </a:solidFill>
              </a:rPr>
              <a:t> </a:t>
            </a:r>
            <a:r>
              <a:rPr lang="en-US" altLang="ja-JP" sz="4000" b="1" err="1">
                <a:solidFill>
                  <a:srgbClr val="CB0A0B"/>
                </a:solidFill>
              </a:rPr>
              <a:t>nói</a:t>
            </a:r>
            <a:r>
              <a:rPr lang="en-US" altLang="ja-JP" sz="4000" b="1">
                <a:solidFill>
                  <a:srgbClr val="CB0A0B"/>
                </a:solidFill>
              </a:rPr>
              <a:t> </a:t>
            </a:r>
            <a:endParaRPr lang="en-US" sz="4000" b="1">
              <a:solidFill>
                <a:srgbClr val="CB0A0B"/>
              </a:solidFill>
            </a:endParaRPr>
          </a:p>
        </p:txBody>
      </p:sp>
      <p:pic>
        <p:nvPicPr>
          <p:cNvPr id="3074" name="Picture 2" descr="首を振っている人のイラスト（女性） | かわいいフリー素材集 いらすとや">
            <a:extLst>
              <a:ext uri="{FF2B5EF4-FFF2-40B4-BE49-F238E27FC236}">
                <a16:creationId xmlns:a16="http://schemas.microsoft.com/office/drawing/2014/main" id="{F35BEA3B-8E11-DBD4-55ED-C9C6DDD49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36" y="4638862"/>
            <a:ext cx="1757516" cy="189385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697;p26">
            <a:extLst>
              <a:ext uri="{FF2B5EF4-FFF2-40B4-BE49-F238E27FC236}">
                <a16:creationId xmlns:a16="http://schemas.microsoft.com/office/drawing/2014/main" id="{E0524380-A882-4A3A-F36C-998D56C9C44B}"/>
              </a:ext>
            </a:extLst>
          </p:cNvPr>
          <p:cNvSpPr/>
          <p:nvPr/>
        </p:nvSpPr>
        <p:spPr>
          <a:xfrm>
            <a:off x="3190569" y="4919184"/>
            <a:ext cx="6794090" cy="1333211"/>
          </a:xfrm>
          <a:prstGeom prst="wedgeRoundRectCallout">
            <a:avLst>
              <a:gd name="adj1" fmla="val -59620"/>
              <a:gd name="adj2" fmla="val 27952"/>
              <a:gd name="adj3" fmla="val 16667"/>
            </a:avLst>
          </a:prstGeom>
          <a:solidFill>
            <a:srgbClr val="FFD5D5"/>
          </a:solidFill>
          <a:ln w="57150" cap="flat" cmpd="sng">
            <a:solidFill>
              <a:srgbClr val="FF7575"/>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5000" b="1"/>
              <a:t>あのみせ、あかんわ</a:t>
            </a:r>
            <a:endParaRPr sz="5000" b="1" i="0" u="none" strike="noStrike" cap="none">
              <a:solidFill>
                <a:srgbClr val="000000"/>
              </a:solidFill>
              <a:sym typeface="Arial"/>
            </a:endParaRPr>
          </a:p>
        </p:txBody>
      </p:sp>
    </p:spTree>
    <p:extLst>
      <p:ext uri="{BB962C8B-B14F-4D97-AF65-F5344CB8AC3E}">
        <p14:creationId xmlns:p14="http://schemas.microsoft.com/office/powerpoint/2010/main" val="267197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B125E25-6C3A-F1DE-DE38-877B65395B6F}"/>
              </a:ext>
            </a:extLst>
          </p:cNvPr>
          <p:cNvSpPr/>
          <p:nvPr/>
        </p:nvSpPr>
        <p:spPr>
          <a:xfrm>
            <a:off x="484238" y="4612397"/>
            <a:ext cx="1946787" cy="1946787"/>
          </a:xfrm>
          <a:prstGeom prst="ellipse">
            <a:avLst/>
          </a:prstGeom>
          <a:solidFill>
            <a:srgbClr val="FFD5D5"/>
          </a:solidFill>
          <a:ln w="5715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697;p26">
            <a:extLst>
              <a:ext uri="{FF2B5EF4-FFF2-40B4-BE49-F238E27FC236}">
                <a16:creationId xmlns:a16="http://schemas.microsoft.com/office/drawing/2014/main" id="{59619E16-B088-7459-6768-938F941ADB6E}"/>
              </a:ext>
            </a:extLst>
          </p:cNvPr>
          <p:cNvSpPr/>
          <p:nvPr/>
        </p:nvSpPr>
        <p:spPr>
          <a:xfrm>
            <a:off x="1482810" y="2560363"/>
            <a:ext cx="7839581" cy="1556084"/>
          </a:xfrm>
          <a:prstGeom prst="wedgeRoundRectCallout">
            <a:avLst>
              <a:gd name="adj1" fmla="val 60951"/>
              <a:gd name="adj2" fmla="val 22421"/>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4800" b="1" i="0" u="none" strike="noStrike" cap="none">
                <a:solidFill>
                  <a:srgbClr val="000000"/>
                </a:solidFill>
                <a:sym typeface="Arial"/>
              </a:rPr>
              <a:t>「あかん」は「よくない」ですか</a:t>
            </a:r>
            <a:endParaRPr sz="4800" b="1" i="0" u="none" strike="noStrike" cap="none">
              <a:solidFill>
                <a:srgbClr val="000000"/>
              </a:solidFill>
              <a:sym typeface="Arial"/>
            </a:endParaRPr>
          </a:p>
        </p:txBody>
      </p:sp>
      <p:pic>
        <p:nvPicPr>
          <p:cNvPr id="6" name="Google Shape;701;p26">
            <a:extLst>
              <a:ext uri="{FF2B5EF4-FFF2-40B4-BE49-F238E27FC236}">
                <a16:creationId xmlns:a16="http://schemas.microsoft.com/office/drawing/2014/main" id="{FCCF868D-279A-F5EA-2846-6506AC5EF80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5"/>
          <a:stretch/>
        </p:blipFill>
        <p:spPr>
          <a:xfrm>
            <a:off x="10320479" y="2659368"/>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9" name="Google Shape;704;p26">
            <a:extLst>
              <a:ext uri="{FF2B5EF4-FFF2-40B4-BE49-F238E27FC236}">
                <a16:creationId xmlns:a16="http://schemas.microsoft.com/office/drawing/2014/main" id="{923E67B0-548E-886B-9D2B-2C4884205D45}"/>
              </a:ext>
            </a:extLst>
          </p:cNvPr>
          <p:cNvSpPr txBox="1"/>
          <p:nvPr/>
        </p:nvSpPr>
        <p:spPr>
          <a:xfrm>
            <a:off x="513736" y="217925"/>
            <a:ext cx="11164528" cy="1938952"/>
          </a:xfrm>
          <a:prstGeom prst="rect">
            <a:avLst/>
          </a:prstGeom>
          <a:noFill/>
          <a:ln>
            <a:noFill/>
          </a:ln>
        </p:spPr>
        <p:txBody>
          <a:bodyPr spcFirstLastPara="1" wrap="square" lIns="91425" tIns="45700" rIns="91425" bIns="45700" anchor="t" anchorCtr="0">
            <a:spAutoFit/>
          </a:bodyPr>
          <a:lstStyle/>
          <a:p>
            <a:pPr lvl="0">
              <a:buSzPts val="5400"/>
            </a:pPr>
            <a:r>
              <a:rPr lang="ja-JP" altLang="en-US" sz="4000" b="1">
                <a:solidFill>
                  <a:srgbClr val="CB0A0B"/>
                </a:solidFill>
              </a:rPr>
              <a:t>④ </a:t>
            </a:r>
            <a:r>
              <a:rPr lang="en-US" altLang="ja-JP" sz="4000" b="1" err="1">
                <a:solidFill>
                  <a:srgbClr val="CB0A0B"/>
                </a:solidFill>
              </a:rPr>
              <a:t>Ngoài</a:t>
            </a:r>
            <a:r>
              <a:rPr lang="en-US" altLang="ja-JP" sz="4000" b="1">
                <a:solidFill>
                  <a:srgbClr val="CB0A0B"/>
                </a:solidFill>
              </a:rPr>
              <a:t> </a:t>
            </a:r>
            <a:r>
              <a:rPr lang="en-US" altLang="ja-JP" sz="4000" b="1" err="1">
                <a:solidFill>
                  <a:srgbClr val="CB0A0B"/>
                </a:solidFill>
              </a:rPr>
              <a:t>cách</a:t>
            </a:r>
            <a:r>
              <a:rPr lang="en-US" altLang="ja-JP" sz="4000" b="1">
                <a:solidFill>
                  <a:srgbClr val="CB0A0B"/>
                </a:solidFill>
              </a:rPr>
              <a:t> </a:t>
            </a:r>
            <a:r>
              <a:rPr lang="en-US" altLang="ja-JP" sz="4000" b="1" err="1">
                <a:solidFill>
                  <a:srgbClr val="CB0A0B"/>
                </a:solidFill>
              </a:rPr>
              <a:t>biểu</a:t>
            </a:r>
            <a:r>
              <a:rPr lang="en-US" altLang="ja-JP" sz="4000" b="1">
                <a:solidFill>
                  <a:srgbClr val="CB0A0B"/>
                </a:solidFill>
              </a:rPr>
              <a:t> </a:t>
            </a:r>
            <a:r>
              <a:rPr lang="en-US" altLang="ja-JP" sz="4000" b="1" err="1">
                <a:solidFill>
                  <a:srgbClr val="CB0A0B"/>
                </a:solidFill>
              </a:rPr>
              <a:t>thị</a:t>
            </a:r>
            <a:r>
              <a:rPr lang="en-US" altLang="ja-JP" sz="4000" b="1">
                <a:solidFill>
                  <a:srgbClr val="CB0A0B"/>
                </a:solidFill>
              </a:rPr>
              <a:t> </a:t>
            </a:r>
            <a:r>
              <a:rPr lang="en-US" altLang="ja-JP" sz="4000" b="1" err="1">
                <a:solidFill>
                  <a:srgbClr val="CB0A0B"/>
                </a:solidFill>
              </a:rPr>
              <a:t>bằng</a:t>
            </a:r>
            <a:r>
              <a:rPr lang="en-US" altLang="ja-JP" sz="4000" b="1">
                <a:solidFill>
                  <a:srgbClr val="CB0A0B"/>
                </a:solidFill>
              </a:rPr>
              <a:t> </a:t>
            </a:r>
            <a:r>
              <a:rPr lang="en-US" altLang="ja-JP" sz="4000" b="1" err="1">
                <a:solidFill>
                  <a:srgbClr val="CB0A0B"/>
                </a:solidFill>
              </a:rPr>
              <a:t>từ</a:t>
            </a:r>
            <a:r>
              <a:rPr lang="en-US" altLang="ja-JP" sz="4000" b="1">
                <a:solidFill>
                  <a:srgbClr val="CB0A0B"/>
                </a:solidFill>
              </a:rPr>
              <a:t> </a:t>
            </a:r>
            <a:r>
              <a:rPr lang="en-US" altLang="ja-JP" sz="4000" b="1" err="1">
                <a:solidFill>
                  <a:srgbClr val="CB0A0B"/>
                </a:solidFill>
              </a:rPr>
              <a:t>vựng</a:t>
            </a:r>
            <a:r>
              <a:rPr lang="en-US" altLang="ja-JP" sz="4000" b="1">
                <a:solidFill>
                  <a:srgbClr val="CB0A0B"/>
                </a:solidFill>
              </a:rPr>
              <a:t>, </a:t>
            </a:r>
            <a:r>
              <a:rPr lang="en-US" altLang="ja-JP" sz="4000" b="1" err="1">
                <a:solidFill>
                  <a:srgbClr val="CB0A0B"/>
                </a:solidFill>
              </a:rPr>
              <a:t>các</a:t>
            </a:r>
            <a:r>
              <a:rPr lang="en-US" altLang="ja-JP" sz="4000" b="1">
                <a:solidFill>
                  <a:srgbClr val="CB0A0B"/>
                </a:solidFill>
              </a:rPr>
              <a:t> </a:t>
            </a:r>
            <a:r>
              <a:rPr lang="en-US" altLang="ja-JP" sz="4000" b="1" err="1">
                <a:solidFill>
                  <a:srgbClr val="CB0A0B"/>
                </a:solidFill>
              </a:rPr>
              <a:t>bạn</a:t>
            </a:r>
            <a:r>
              <a:rPr lang="en-US" altLang="ja-JP" sz="4000" b="1">
                <a:solidFill>
                  <a:srgbClr val="CB0A0B"/>
                </a:solidFill>
              </a:rPr>
              <a:t> </a:t>
            </a:r>
            <a:r>
              <a:rPr lang="en-US" altLang="ja-JP" sz="4000" b="1" err="1">
                <a:solidFill>
                  <a:srgbClr val="CB0A0B"/>
                </a:solidFill>
              </a:rPr>
              <a:t>có</a:t>
            </a:r>
            <a:r>
              <a:rPr lang="en-US" altLang="ja-JP" sz="4000" b="1">
                <a:solidFill>
                  <a:srgbClr val="CB0A0B"/>
                </a:solidFill>
              </a:rPr>
              <a:t> </a:t>
            </a:r>
            <a:r>
              <a:rPr lang="en-US" altLang="ja-JP" sz="4000" b="1" err="1">
                <a:solidFill>
                  <a:srgbClr val="CB0A0B"/>
                </a:solidFill>
              </a:rPr>
              <a:t>thể</a:t>
            </a:r>
            <a:r>
              <a:rPr lang="en-US" altLang="ja-JP" sz="4000" b="1">
                <a:solidFill>
                  <a:srgbClr val="CB0A0B"/>
                </a:solidFill>
              </a:rPr>
              <a:t> </a:t>
            </a:r>
            <a:r>
              <a:rPr lang="en-US" altLang="ja-JP" sz="4000" b="1" err="1">
                <a:solidFill>
                  <a:srgbClr val="CB0A0B"/>
                </a:solidFill>
              </a:rPr>
              <a:t>thử</a:t>
            </a:r>
            <a:r>
              <a:rPr lang="en-US" altLang="ja-JP" sz="4000" b="1">
                <a:solidFill>
                  <a:srgbClr val="CB0A0B"/>
                </a:solidFill>
              </a:rPr>
              <a:t> </a:t>
            </a:r>
            <a:r>
              <a:rPr lang="en-US" altLang="ja-JP" sz="4000" b="1" err="1">
                <a:solidFill>
                  <a:srgbClr val="CB0A0B"/>
                </a:solidFill>
              </a:rPr>
              <a:t>phán</a:t>
            </a:r>
            <a:r>
              <a:rPr lang="en-US" altLang="ja-JP" sz="4000" b="1">
                <a:solidFill>
                  <a:srgbClr val="CB0A0B"/>
                </a:solidFill>
              </a:rPr>
              <a:t> </a:t>
            </a:r>
            <a:r>
              <a:rPr lang="en-US" altLang="ja-JP" sz="4000" b="1" err="1">
                <a:solidFill>
                  <a:srgbClr val="CB0A0B"/>
                </a:solidFill>
              </a:rPr>
              <a:t>đoán</a:t>
            </a:r>
            <a:r>
              <a:rPr lang="en-US" altLang="ja-JP" sz="4000" b="1">
                <a:solidFill>
                  <a:srgbClr val="CB0A0B"/>
                </a:solidFill>
              </a:rPr>
              <a:t> </a:t>
            </a:r>
            <a:r>
              <a:rPr lang="en-US" altLang="ja-JP" sz="4000" b="1" err="1">
                <a:solidFill>
                  <a:srgbClr val="CB0A0B"/>
                </a:solidFill>
              </a:rPr>
              <a:t>từ</a:t>
            </a:r>
            <a:r>
              <a:rPr lang="en-US" altLang="ja-JP" sz="4000" b="1">
                <a:solidFill>
                  <a:srgbClr val="CB0A0B"/>
                </a:solidFill>
              </a:rPr>
              <a:t> </a:t>
            </a:r>
            <a:r>
              <a:rPr lang="en-US" altLang="ja-JP" sz="4000" b="1" err="1">
                <a:solidFill>
                  <a:srgbClr val="CB0A0B"/>
                </a:solidFill>
              </a:rPr>
              <a:t>văn</a:t>
            </a:r>
            <a:r>
              <a:rPr lang="en-US" altLang="ja-JP" sz="4000" b="1">
                <a:solidFill>
                  <a:srgbClr val="CB0A0B"/>
                </a:solidFill>
              </a:rPr>
              <a:t> </a:t>
            </a:r>
            <a:r>
              <a:rPr lang="en-US" altLang="ja-JP" sz="4000" b="1" err="1">
                <a:solidFill>
                  <a:srgbClr val="CB0A0B"/>
                </a:solidFill>
              </a:rPr>
              <a:t>cảnh</a:t>
            </a:r>
            <a:r>
              <a:rPr lang="en-US" altLang="ja-JP" sz="4000" b="1">
                <a:solidFill>
                  <a:srgbClr val="CB0A0B"/>
                </a:solidFill>
              </a:rPr>
              <a:t>, </a:t>
            </a:r>
            <a:r>
              <a:rPr lang="en-US" altLang="ja-JP" sz="4000" b="1" err="1">
                <a:solidFill>
                  <a:srgbClr val="CB0A0B"/>
                </a:solidFill>
              </a:rPr>
              <a:t>cử</a:t>
            </a:r>
            <a:r>
              <a:rPr lang="en-US" altLang="ja-JP" sz="4000" b="1">
                <a:solidFill>
                  <a:srgbClr val="CB0A0B"/>
                </a:solidFill>
              </a:rPr>
              <a:t> </a:t>
            </a:r>
            <a:r>
              <a:rPr lang="en-US" altLang="ja-JP" sz="4000" b="1" err="1">
                <a:solidFill>
                  <a:srgbClr val="CB0A0B"/>
                </a:solidFill>
              </a:rPr>
              <a:t>chỉ</a:t>
            </a:r>
            <a:r>
              <a:rPr lang="en-US" altLang="ja-JP" sz="4000" b="1">
                <a:solidFill>
                  <a:srgbClr val="CB0A0B"/>
                </a:solidFill>
              </a:rPr>
              <a:t>, </a:t>
            </a:r>
            <a:r>
              <a:rPr lang="en-US" altLang="ja-JP" sz="4000" b="1" err="1">
                <a:solidFill>
                  <a:srgbClr val="CB0A0B"/>
                </a:solidFill>
              </a:rPr>
              <a:t>thái</a:t>
            </a:r>
            <a:r>
              <a:rPr lang="en-US" altLang="ja-JP" sz="4000" b="1">
                <a:solidFill>
                  <a:srgbClr val="CB0A0B"/>
                </a:solidFill>
              </a:rPr>
              <a:t> </a:t>
            </a:r>
            <a:r>
              <a:rPr lang="en-US" altLang="ja-JP" sz="4000" b="1" err="1">
                <a:solidFill>
                  <a:srgbClr val="CB0A0B"/>
                </a:solidFill>
              </a:rPr>
              <a:t>độ</a:t>
            </a:r>
            <a:r>
              <a:rPr lang="en-US" altLang="ja-JP" sz="4000" b="1">
                <a:solidFill>
                  <a:srgbClr val="CB0A0B"/>
                </a:solidFill>
              </a:rPr>
              <a:t> </a:t>
            </a:r>
            <a:r>
              <a:rPr lang="en-US" altLang="ja-JP" sz="4000" b="1" err="1">
                <a:solidFill>
                  <a:srgbClr val="CB0A0B"/>
                </a:solidFill>
              </a:rPr>
              <a:t>của</a:t>
            </a:r>
            <a:r>
              <a:rPr lang="en-US" altLang="ja-JP" sz="4000" b="1">
                <a:solidFill>
                  <a:srgbClr val="CB0A0B"/>
                </a:solidFill>
              </a:rPr>
              <a:t> </a:t>
            </a:r>
            <a:r>
              <a:rPr lang="en-US" altLang="ja-JP" sz="4000" b="1" err="1">
                <a:solidFill>
                  <a:srgbClr val="CB0A0B"/>
                </a:solidFill>
              </a:rPr>
              <a:t>người</a:t>
            </a:r>
            <a:r>
              <a:rPr lang="en-US" altLang="ja-JP" sz="4000" b="1">
                <a:solidFill>
                  <a:srgbClr val="CB0A0B"/>
                </a:solidFill>
              </a:rPr>
              <a:t> </a:t>
            </a:r>
            <a:r>
              <a:rPr lang="en-US" altLang="ja-JP" sz="4000" b="1" err="1">
                <a:solidFill>
                  <a:srgbClr val="CB0A0B"/>
                </a:solidFill>
              </a:rPr>
              <a:t>nói</a:t>
            </a:r>
            <a:r>
              <a:rPr lang="en-US" altLang="ja-JP" sz="4000" b="1">
                <a:solidFill>
                  <a:srgbClr val="CB0A0B"/>
                </a:solidFill>
              </a:rPr>
              <a:t> </a:t>
            </a:r>
            <a:endParaRPr lang="en-US" sz="4000" b="1">
              <a:solidFill>
                <a:srgbClr val="CB0A0B"/>
              </a:solidFill>
            </a:endParaRPr>
          </a:p>
        </p:txBody>
      </p:sp>
      <p:pic>
        <p:nvPicPr>
          <p:cNvPr id="3074" name="Picture 2" descr="首を振っている人のイラスト（女性） | かわいいフリー素材集 いらすとや">
            <a:extLst>
              <a:ext uri="{FF2B5EF4-FFF2-40B4-BE49-F238E27FC236}">
                <a16:creationId xmlns:a16="http://schemas.microsoft.com/office/drawing/2014/main" id="{F35BEA3B-8E11-DBD4-55ED-C9C6DDD49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36" y="4638862"/>
            <a:ext cx="1757516" cy="189385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697;p26">
            <a:extLst>
              <a:ext uri="{FF2B5EF4-FFF2-40B4-BE49-F238E27FC236}">
                <a16:creationId xmlns:a16="http://schemas.microsoft.com/office/drawing/2014/main" id="{E0524380-A882-4A3A-F36C-998D56C9C44B}"/>
              </a:ext>
            </a:extLst>
          </p:cNvPr>
          <p:cNvSpPr/>
          <p:nvPr/>
        </p:nvSpPr>
        <p:spPr>
          <a:xfrm>
            <a:off x="3190569" y="4919184"/>
            <a:ext cx="4062847" cy="1333211"/>
          </a:xfrm>
          <a:prstGeom prst="wedgeRoundRectCallout">
            <a:avLst>
              <a:gd name="adj1" fmla="val -59620"/>
              <a:gd name="adj2" fmla="val 27952"/>
              <a:gd name="adj3" fmla="val 16667"/>
            </a:avLst>
          </a:prstGeom>
          <a:solidFill>
            <a:srgbClr val="FFD5D5"/>
          </a:solidFill>
          <a:ln w="57150" cap="flat" cmpd="sng">
            <a:solidFill>
              <a:srgbClr val="FF7575"/>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4800" b="1"/>
              <a:t> そうだよ</a:t>
            </a:r>
            <a:endParaRPr sz="4800" b="1" i="0" u="none" strike="noStrike" cap="none">
              <a:solidFill>
                <a:srgbClr val="000000"/>
              </a:solidFill>
              <a:sym typeface="Arial"/>
            </a:endParaRPr>
          </a:p>
        </p:txBody>
      </p:sp>
    </p:spTree>
    <p:extLst>
      <p:ext uri="{BB962C8B-B14F-4D97-AF65-F5344CB8AC3E}">
        <p14:creationId xmlns:p14="http://schemas.microsoft.com/office/powerpoint/2010/main" val="347470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7;p26">
            <a:extLst>
              <a:ext uri="{FF2B5EF4-FFF2-40B4-BE49-F238E27FC236}">
                <a16:creationId xmlns:a16="http://schemas.microsoft.com/office/drawing/2014/main" id="{59619E16-B088-7459-6768-938F941ADB6E}"/>
              </a:ext>
            </a:extLst>
          </p:cNvPr>
          <p:cNvSpPr/>
          <p:nvPr/>
        </p:nvSpPr>
        <p:spPr>
          <a:xfrm>
            <a:off x="898241" y="1842829"/>
            <a:ext cx="8111794" cy="1333211"/>
          </a:xfrm>
          <a:prstGeom prst="wedgeRoundRectCallout">
            <a:avLst>
              <a:gd name="adj1" fmla="val 60951"/>
              <a:gd name="adj2" fmla="val 22421"/>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5000" b="1"/>
              <a:t>かみにかいてもらえますか</a:t>
            </a:r>
            <a:endParaRPr sz="5000" b="1" i="0" u="none" strike="noStrike" cap="none">
              <a:solidFill>
                <a:srgbClr val="000000"/>
              </a:solidFill>
              <a:sym typeface="Arial"/>
            </a:endParaRPr>
          </a:p>
        </p:txBody>
      </p:sp>
      <p:pic>
        <p:nvPicPr>
          <p:cNvPr id="6" name="Google Shape;701;p26">
            <a:extLst>
              <a:ext uri="{FF2B5EF4-FFF2-40B4-BE49-F238E27FC236}">
                <a16:creationId xmlns:a16="http://schemas.microsoft.com/office/drawing/2014/main" id="{FCCF868D-279A-F5EA-2846-6506AC5EF80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5"/>
          <a:stretch/>
        </p:blipFill>
        <p:spPr>
          <a:xfrm>
            <a:off x="10156835" y="1822812"/>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9" name="Google Shape;704;p26">
            <a:extLst>
              <a:ext uri="{FF2B5EF4-FFF2-40B4-BE49-F238E27FC236}">
                <a16:creationId xmlns:a16="http://schemas.microsoft.com/office/drawing/2014/main" id="{923E67B0-548E-886B-9D2B-2C4884205D45}"/>
              </a:ext>
            </a:extLst>
          </p:cNvPr>
          <p:cNvSpPr txBox="1"/>
          <p:nvPr/>
        </p:nvSpPr>
        <p:spPr>
          <a:xfrm>
            <a:off x="2856089" y="420650"/>
            <a:ext cx="5828070" cy="769401"/>
          </a:xfrm>
          <a:prstGeom prst="rect">
            <a:avLst/>
          </a:prstGeom>
          <a:noFill/>
          <a:ln>
            <a:noFill/>
          </a:ln>
        </p:spPr>
        <p:txBody>
          <a:bodyPr spcFirstLastPara="1" wrap="square" lIns="91425" tIns="45700" rIns="91425" bIns="45700" anchor="t" anchorCtr="0">
            <a:spAutoFit/>
          </a:bodyPr>
          <a:lstStyle/>
          <a:p>
            <a:pPr lvl="0">
              <a:buSzPts val="5400"/>
            </a:pPr>
            <a:r>
              <a:rPr lang="ja-JP" altLang="en-US" sz="4400" b="1">
                <a:solidFill>
                  <a:srgbClr val="CB0A0B"/>
                </a:solidFill>
              </a:rPr>
              <a:t>⑤ </a:t>
            </a:r>
            <a:r>
              <a:rPr lang="en-US" altLang="ja-JP" sz="4400" b="1" err="1">
                <a:solidFill>
                  <a:srgbClr val="CB0A0B"/>
                </a:solidFill>
              </a:rPr>
              <a:t>Nhờ</a:t>
            </a:r>
            <a:r>
              <a:rPr lang="en-US" altLang="ja-JP" sz="4400" b="1">
                <a:solidFill>
                  <a:srgbClr val="CB0A0B"/>
                </a:solidFill>
              </a:rPr>
              <a:t> </a:t>
            </a:r>
            <a:r>
              <a:rPr lang="en-US" altLang="ja-JP" sz="4400" b="1" err="1">
                <a:solidFill>
                  <a:srgbClr val="CB0A0B"/>
                </a:solidFill>
              </a:rPr>
              <a:t>viết</a:t>
            </a:r>
            <a:r>
              <a:rPr lang="en-US" altLang="ja-JP" sz="4400" b="1">
                <a:solidFill>
                  <a:srgbClr val="CB0A0B"/>
                </a:solidFill>
              </a:rPr>
              <a:t> </a:t>
            </a:r>
            <a:r>
              <a:rPr lang="en-US" altLang="ja-JP" sz="4400" b="1" err="1">
                <a:solidFill>
                  <a:srgbClr val="CB0A0B"/>
                </a:solidFill>
              </a:rPr>
              <a:t>ra</a:t>
            </a:r>
            <a:r>
              <a:rPr lang="en-US" altLang="ja-JP" sz="4400" b="1">
                <a:solidFill>
                  <a:srgbClr val="CB0A0B"/>
                </a:solidFill>
              </a:rPr>
              <a:t> </a:t>
            </a:r>
            <a:r>
              <a:rPr lang="en-US" altLang="ja-JP" sz="4400" b="1" err="1">
                <a:solidFill>
                  <a:srgbClr val="CB0A0B"/>
                </a:solidFill>
              </a:rPr>
              <a:t>giấy</a:t>
            </a:r>
            <a:r>
              <a:rPr lang="en-US" altLang="ja-JP" sz="4400" b="1">
                <a:solidFill>
                  <a:srgbClr val="CB0A0B"/>
                </a:solidFill>
              </a:rPr>
              <a:t> </a:t>
            </a:r>
            <a:endParaRPr lang="en-US" sz="4400" b="1">
              <a:solidFill>
                <a:srgbClr val="CB0A0B"/>
              </a:solidFill>
            </a:endParaRPr>
          </a:p>
        </p:txBody>
      </p:sp>
      <p:pic>
        <p:nvPicPr>
          <p:cNvPr id="4098" name="Picture 2" descr="クリップボードに書き込む人のイラスト（男性作業員） | かわいいフリー素材集 いらすとや">
            <a:extLst>
              <a:ext uri="{FF2B5EF4-FFF2-40B4-BE49-F238E27FC236}">
                <a16:creationId xmlns:a16="http://schemas.microsoft.com/office/drawing/2014/main" id="{C345F20D-F1ED-D5C7-C255-B1233A047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069" y="3331611"/>
            <a:ext cx="2142457" cy="324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7;p26">
            <a:extLst>
              <a:ext uri="{FF2B5EF4-FFF2-40B4-BE49-F238E27FC236}">
                <a16:creationId xmlns:a16="http://schemas.microsoft.com/office/drawing/2014/main" id="{59619E16-B088-7459-6768-938F941ADB6E}"/>
              </a:ext>
            </a:extLst>
          </p:cNvPr>
          <p:cNvSpPr/>
          <p:nvPr/>
        </p:nvSpPr>
        <p:spPr>
          <a:xfrm>
            <a:off x="4652800" y="6014415"/>
            <a:ext cx="4893549" cy="691686"/>
          </a:xfrm>
          <a:prstGeom prst="wedgeRoundRectCallout">
            <a:avLst>
              <a:gd name="adj1" fmla="val 46390"/>
              <a:gd name="adj2" fmla="val -102817"/>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2900" b="1"/>
              <a:t>かみにかいてもらえますか</a:t>
            </a:r>
            <a:endParaRPr sz="2900" b="1" i="0" u="none" strike="noStrike" cap="none">
              <a:solidFill>
                <a:srgbClr val="000000"/>
              </a:solidFill>
              <a:sym typeface="Arial"/>
            </a:endParaRPr>
          </a:p>
        </p:txBody>
      </p:sp>
      <p:pic>
        <p:nvPicPr>
          <p:cNvPr id="6" name="Google Shape;701;p26">
            <a:extLst>
              <a:ext uri="{FF2B5EF4-FFF2-40B4-BE49-F238E27FC236}">
                <a16:creationId xmlns:a16="http://schemas.microsoft.com/office/drawing/2014/main" id="{FCCF868D-279A-F5EA-2846-6506AC5EF80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5"/>
          <a:stretch/>
        </p:blipFill>
        <p:spPr>
          <a:xfrm>
            <a:off x="10317649" y="2926390"/>
            <a:ext cx="1579972" cy="1556084"/>
          </a:xfrm>
          <a:prstGeom prst="ellipse">
            <a:avLst/>
          </a:prstGeom>
          <a:solidFill>
            <a:srgbClr val="FFF2CC"/>
          </a:solidFill>
          <a:ln w="57150" cap="flat" cmpd="sng">
            <a:solidFill>
              <a:srgbClr val="BF9000"/>
            </a:solidFill>
            <a:prstDash val="solid"/>
            <a:round/>
            <a:headEnd type="none" w="sm" len="sm"/>
            <a:tailEnd type="none" w="sm" len="sm"/>
          </a:ln>
        </p:spPr>
      </p:pic>
      <p:sp>
        <p:nvSpPr>
          <p:cNvPr id="9" name="Google Shape;704;p26">
            <a:extLst>
              <a:ext uri="{FF2B5EF4-FFF2-40B4-BE49-F238E27FC236}">
                <a16:creationId xmlns:a16="http://schemas.microsoft.com/office/drawing/2014/main" id="{923E67B0-548E-886B-9D2B-2C4884205D45}"/>
              </a:ext>
            </a:extLst>
          </p:cNvPr>
          <p:cNvSpPr txBox="1"/>
          <p:nvPr/>
        </p:nvSpPr>
        <p:spPr>
          <a:xfrm>
            <a:off x="5075160" y="5567826"/>
            <a:ext cx="5828070" cy="400069"/>
          </a:xfrm>
          <a:prstGeom prst="rect">
            <a:avLst/>
          </a:prstGeom>
          <a:noFill/>
          <a:ln>
            <a:noFill/>
          </a:ln>
        </p:spPr>
        <p:txBody>
          <a:bodyPr spcFirstLastPara="1" wrap="square" lIns="91425" tIns="45700" rIns="91425" bIns="45700" anchor="t" anchorCtr="0">
            <a:spAutoFit/>
          </a:bodyPr>
          <a:lstStyle/>
          <a:p>
            <a:pPr lvl="0">
              <a:buSzPts val="5400"/>
            </a:pPr>
            <a:r>
              <a:rPr lang="ja-JP" altLang="en-US" sz="2000" b="1">
                <a:solidFill>
                  <a:srgbClr val="CB0A0B"/>
                </a:solidFill>
              </a:rPr>
              <a:t>⑤ </a:t>
            </a:r>
            <a:r>
              <a:rPr lang="en-US" altLang="ja-JP" sz="2000" b="1" err="1">
                <a:solidFill>
                  <a:srgbClr val="CB0A0B"/>
                </a:solidFill>
              </a:rPr>
              <a:t>Nhờ</a:t>
            </a:r>
            <a:r>
              <a:rPr lang="en-US" altLang="ja-JP" sz="2000" b="1">
                <a:solidFill>
                  <a:srgbClr val="CB0A0B"/>
                </a:solidFill>
              </a:rPr>
              <a:t> </a:t>
            </a:r>
            <a:r>
              <a:rPr lang="en-US" altLang="ja-JP" sz="2000" b="1" err="1">
                <a:solidFill>
                  <a:srgbClr val="CB0A0B"/>
                </a:solidFill>
              </a:rPr>
              <a:t>viết</a:t>
            </a:r>
            <a:r>
              <a:rPr lang="en-US" altLang="ja-JP" sz="2000" b="1">
                <a:solidFill>
                  <a:srgbClr val="CB0A0B"/>
                </a:solidFill>
              </a:rPr>
              <a:t> </a:t>
            </a:r>
            <a:r>
              <a:rPr lang="en-US" altLang="ja-JP" sz="2000" b="1" err="1">
                <a:solidFill>
                  <a:srgbClr val="CB0A0B"/>
                </a:solidFill>
              </a:rPr>
              <a:t>ra</a:t>
            </a:r>
            <a:r>
              <a:rPr lang="en-US" altLang="ja-JP" sz="2000" b="1">
                <a:solidFill>
                  <a:srgbClr val="CB0A0B"/>
                </a:solidFill>
              </a:rPr>
              <a:t> </a:t>
            </a:r>
            <a:r>
              <a:rPr lang="en-US" altLang="ja-JP" sz="2000" b="1" err="1">
                <a:solidFill>
                  <a:srgbClr val="CB0A0B"/>
                </a:solidFill>
              </a:rPr>
              <a:t>giấy</a:t>
            </a:r>
            <a:r>
              <a:rPr lang="en-US" altLang="ja-JP" sz="2000" b="1">
                <a:solidFill>
                  <a:srgbClr val="CB0A0B"/>
                </a:solidFill>
              </a:rPr>
              <a:t> </a:t>
            </a:r>
            <a:endParaRPr lang="en-US" sz="2000" b="1">
              <a:solidFill>
                <a:srgbClr val="CB0A0B"/>
              </a:solidFill>
            </a:endParaRPr>
          </a:p>
        </p:txBody>
      </p:sp>
      <p:sp>
        <p:nvSpPr>
          <p:cNvPr id="3" name="Google Shape;704;p26">
            <a:extLst>
              <a:ext uri="{FF2B5EF4-FFF2-40B4-BE49-F238E27FC236}">
                <a16:creationId xmlns:a16="http://schemas.microsoft.com/office/drawing/2014/main" id="{BC6667DF-E294-B396-CF9F-0DB16EA7CE7F}"/>
              </a:ext>
            </a:extLst>
          </p:cNvPr>
          <p:cNvSpPr txBox="1"/>
          <p:nvPr/>
        </p:nvSpPr>
        <p:spPr>
          <a:xfrm>
            <a:off x="2583322" y="4783507"/>
            <a:ext cx="9132191" cy="400069"/>
          </a:xfrm>
          <a:prstGeom prst="rect">
            <a:avLst/>
          </a:prstGeom>
          <a:noFill/>
          <a:ln>
            <a:noFill/>
          </a:ln>
        </p:spPr>
        <p:txBody>
          <a:bodyPr spcFirstLastPara="1" wrap="square" lIns="91425" tIns="45700" rIns="91425" bIns="45700" anchor="t" anchorCtr="0">
            <a:spAutoFit/>
          </a:bodyPr>
          <a:lstStyle/>
          <a:p>
            <a:pPr>
              <a:buSzPts val="5400"/>
            </a:pPr>
            <a:r>
              <a:rPr lang="ja-JP" altLang="en-US" sz="2000" b="1">
                <a:solidFill>
                  <a:srgbClr val="CB0A0B"/>
                </a:solidFill>
              </a:rPr>
              <a:t>④ </a:t>
            </a:r>
            <a:r>
              <a:rPr lang="en-US" altLang="ja-JP" sz="2000" b="1" err="1">
                <a:solidFill>
                  <a:srgbClr val="CB0A0B"/>
                </a:solidFill>
              </a:rPr>
              <a:t>Phán</a:t>
            </a:r>
            <a:r>
              <a:rPr lang="en-US" altLang="ja-JP" sz="2000" b="1">
                <a:solidFill>
                  <a:srgbClr val="CB0A0B"/>
                </a:solidFill>
              </a:rPr>
              <a:t> </a:t>
            </a:r>
            <a:r>
              <a:rPr lang="en-US" altLang="ja-JP" sz="2000" b="1" err="1">
                <a:solidFill>
                  <a:srgbClr val="CB0A0B"/>
                </a:solidFill>
              </a:rPr>
              <a:t>đoán</a:t>
            </a:r>
            <a:r>
              <a:rPr lang="en-US" altLang="ja-JP" sz="2000" b="1">
                <a:solidFill>
                  <a:srgbClr val="CB0A0B"/>
                </a:solidFill>
              </a:rPr>
              <a:t> </a:t>
            </a:r>
            <a:r>
              <a:rPr lang="en-US" altLang="ja-JP" sz="2000" b="1" err="1">
                <a:solidFill>
                  <a:srgbClr val="CB0A0B"/>
                </a:solidFill>
              </a:rPr>
              <a:t>từ</a:t>
            </a:r>
            <a:r>
              <a:rPr lang="en-US" altLang="ja-JP" sz="2000" b="1">
                <a:solidFill>
                  <a:srgbClr val="CB0A0B"/>
                </a:solidFill>
              </a:rPr>
              <a:t> </a:t>
            </a:r>
            <a:r>
              <a:rPr lang="en-US" altLang="ja-JP" sz="2000" b="1" err="1">
                <a:solidFill>
                  <a:srgbClr val="CB0A0B"/>
                </a:solidFill>
              </a:rPr>
              <a:t>văn</a:t>
            </a:r>
            <a:r>
              <a:rPr lang="en-US" altLang="ja-JP" sz="2000" b="1">
                <a:solidFill>
                  <a:srgbClr val="CB0A0B"/>
                </a:solidFill>
              </a:rPr>
              <a:t> </a:t>
            </a:r>
            <a:r>
              <a:rPr lang="en-US" altLang="ja-JP" sz="2000" b="1" err="1">
                <a:solidFill>
                  <a:srgbClr val="CB0A0B"/>
                </a:solidFill>
              </a:rPr>
              <a:t>cảnh</a:t>
            </a:r>
            <a:r>
              <a:rPr lang="en-US" altLang="ja-JP" sz="2000" b="1">
                <a:solidFill>
                  <a:srgbClr val="CB0A0B"/>
                </a:solidFill>
              </a:rPr>
              <a:t>, </a:t>
            </a:r>
            <a:r>
              <a:rPr lang="en-US" altLang="ja-JP" sz="2000" b="1" err="1">
                <a:solidFill>
                  <a:srgbClr val="CB0A0B"/>
                </a:solidFill>
              </a:rPr>
              <a:t>cử</a:t>
            </a:r>
            <a:r>
              <a:rPr lang="en-US" altLang="ja-JP" sz="2000" b="1">
                <a:solidFill>
                  <a:srgbClr val="CB0A0B"/>
                </a:solidFill>
              </a:rPr>
              <a:t> </a:t>
            </a:r>
            <a:r>
              <a:rPr lang="en-US" altLang="ja-JP" sz="2000" b="1" err="1">
                <a:solidFill>
                  <a:srgbClr val="CB0A0B"/>
                </a:solidFill>
              </a:rPr>
              <a:t>chỉ</a:t>
            </a:r>
            <a:r>
              <a:rPr lang="en-US" altLang="ja-JP" sz="2000" b="1">
                <a:solidFill>
                  <a:srgbClr val="CB0A0B"/>
                </a:solidFill>
              </a:rPr>
              <a:t>, </a:t>
            </a:r>
            <a:r>
              <a:rPr lang="en-US" altLang="ja-JP" sz="2000" b="1" err="1">
                <a:solidFill>
                  <a:srgbClr val="CB0A0B"/>
                </a:solidFill>
              </a:rPr>
              <a:t>thái</a:t>
            </a:r>
            <a:r>
              <a:rPr lang="en-US" altLang="ja-JP" sz="2000" b="1">
                <a:solidFill>
                  <a:srgbClr val="CB0A0B"/>
                </a:solidFill>
              </a:rPr>
              <a:t> </a:t>
            </a:r>
            <a:r>
              <a:rPr lang="en-US" altLang="ja-JP" sz="2000" b="1" err="1">
                <a:solidFill>
                  <a:srgbClr val="CB0A0B"/>
                </a:solidFill>
              </a:rPr>
              <a:t>độ</a:t>
            </a:r>
            <a:r>
              <a:rPr lang="en-US" altLang="ja-JP" sz="2000" b="1">
                <a:solidFill>
                  <a:srgbClr val="CB0A0B"/>
                </a:solidFill>
              </a:rPr>
              <a:t> </a:t>
            </a:r>
            <a:r>
              <a:rPr lang="en-US" altLang="ja-JP" sz="2000" b="1" err="1">
                <a:solidFill>
                  <a:srgbClr val="CB0A0B"/>
                </a:solidFill>
              </a:rPr>
              <a:t>của</a:t>
            </a:r>
            <a:r>
              <a:rPr lang="en-US" altLang="ja-JP" sz="2000" b="1">
                <a:solidFill>
                  <a:srgbClr val="CB0A0B"/>
                </a:solidFill>
              </a:rPr>
              <a:t> </a:t>
            </a:r>
            <a:r>
              <a:rPr lang="en-US" altLang="ja-JP" sz="2000" b="1" err="1">
                <a:solidFill>
                  <a:srgbClr val="CB0A0B"/>
                </a:solidFill>
              </a:rPr>
              <a:t>người</a:t>
            </a:r>
            <a:r>
              <a:rPr lang="en-US" altLang="ja-JP" sz="2000" b="1">
                <a:solidFill>
                  <a:srgbClr val="CB0A0B"/>
                </a:solidFill>
              </a:rPr>
              <a:t> </a:t>
            </a:r>
            <a:r>
              <a:rPr lang="en-US" altLang="ja-JP" sz="2000" b="1" err="1">
                <a:solidFill>
                  <a:srgbClr val="CB0A0B"/>
                </a:solidFill>
              </a:rPr>
              <a:t>nói</a:t>
            </a:r>
          </a:p>
        </p:txBody>
      </p:sp>
      <p:sp>
        <p:nvSpPr>
          <p:cNvPr id="4" name="Google Shape;697;p26">
            <a:extLst>
              <a:ext uri="{FF2B5EF4-FFF2-40B4-BE49-F238E27FC236}">
                <a16:creationId xmlns:a16="http://schemas.microsoft.com/office/drawing/2014/main" id="{452F1A17-A572-2860-9A8F-F5726B75EE9F}"/>
              </a:ext>
            </a:extLst>
          </p:cNvPr>
          <p:cNvSpPr/>
          <p:nvPr/>
        </p:nvSpPr>
        <p:spPr>
          <a:xfrm>
            <a:off x="589632" y="1859311"/>
            <a:ext cx="9957068" cy="859637"/>
          </a:xfrm>
          <a:prstGeom prst="wedgeRoundRectCallout">
            <a:avLst>
              <a:gd name="adj1" fmla="val 53478"/>
              <a:gd name="adj2" fmla="val 50770"/>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2900" b="1"/>
              <a:t>すみません、</a:t>
            </a:r>
            <a:r>
              <a:rPr lang="ja-JP" altLang="en-US" sz="2900" b="1" i="0" u="none" strike="noStrike" cap="none">
                <a:solidFill>
                  <a:srgbClr val="000000"/>
                </a:solidFill>
                <a:sym typeface="Arial"/>
              </a:rPr>
              <a:t>かんたんなにほんごで</a:t>
            </a:r>
            <a:r>
              <a:rPr lang="ja-JP" altLang="en-US" sz="2900" b="1"/>
              <a:t>はなしてもらえますか</a:t>
            </a:r>
            <a:r>
              <a:rPr lang="ja-JP" sz="2900" b="1" i="0" u="none" strike="noStrike" cap="none">
                <a:solidFill>
                  <a:srgbClr val="000000"/>
                </a:solidFill>
                <a:sym typeface="Arial"/>
              </a:rPr>
              <a:t>。</a:t>
            </a:r>
            <a:endParaRPr sz="2900" b="1" i="0" u="none" strike="noStrike" cap="none">
              <a:solidFill>
                <a:srgbClr val="000000"/>
              </a:solidFill>
              <a:sym typeface="Arial"/>
            </a:endParaRPr>
          </a:p>
        </p:txBody>
      </p:sp>
      <p:sp>
        <p:nvSpPr>
          <p:cNvPr id="5" name="Google Shape;704;p26">
            <a:extLst>
              <a:ext uri="{FF2B5EF4-FFF2-40B4-BE49-F238E27FC236}">
                <a16:creationId xmlns:a16="http://schemas.microsoft.com/office/drawing/2014/main" id="{ABADB964-CC2D-3AA7-9234-8BEC4709A401}"/>
              </a:ext>
            </a:extLst>
          </p:cNvPr>
          <p:cNvSpPr txBox="1"/>
          <p:nvPr/>
        </p:nvSpPr>
        <p:spPr>
          <a:xfrm>
            <a:off x="1193209" y="1440969"/>
            <a:ext cx="11164528" cy="400069"/>
          </a:xfrm>
          <a:prstGeom prst="rect">
            <a:avLst/>
          </a:prstGeom>
          <a:noFill/>
          <a:ln>
            <a:noFill/>
          </a:ln>
        </p:spPr>
        <p:txBody>
          <a:bodyPr spcFirstLastPara="1" wrap="square" lIns="91425" tIns="45700" rIns="91425" bIns="45700" anchor="t" anchorCtr="0">
            <a:spAutoFit/>
          </a:bodyPr>
          <a:lstStyle/>
          <a:p>
            <a:pPr lvl="0">
              <a:buSzPts val="5400"/>
            </a:pPr>
            <a:r>
              <a:rPr lang="en-US" altLang="ja-JP" sz="2000" b="1">
                <a:solidFill>
                  <a:srgbClr val="CB0A0B"/>
                </a:solidFill>
              </a:rPr>
              <a:t>②</a:t>
            </a:r>
            <a:r>
              <a:rPr lang="ja-JP" altLang="en-US" sz="2000" b="1">
                <a:solidFill>
                  <a:srgbClr val="CB0A0B"/>
                </a:solidFill>
              </a:rPr>
              <a:t> </a:t>
            </a:r>
            <a:r>
              <a:rPr lang="en-US" altLang="ja-JP" sz="2000" b="1" err="1">
                <a:solidFill>
                  <a:srgbClr val="CB0A0B"/>
                </a:solidFill>
              </a:rPr>
              <a:t>Nhờ</a:t>
            </a:r>
            <a:r>
              <a:rPr lang="ja-JP" altLang="en-US" sz="2000" b="1">
                <a:solidFill>
                  <a:srgbClr val="CB0A0B"/>
                </a:solidFill>
              </a:rPr>
              <a:t> </a:t>
            </a:r>
            <a:r>
              <a:rPr lang="en-US" altLang="ja-JP" sz="2000" b="1" err="1">
                <a:solidFill>
                  <a:srgbClr val="CB0A0B"/>
                </a:solidFill>
              </a:rPr>
              <a:t>nói</a:t>
            </a:r>
            <a:r>
              <a:rPr lang="en-US" altLang="ja-JP" sz="2000" b="1">
                <a:solidFill>
                  <a:srgbClr val="CB0A0B"/>
                </a:solidFill>
              </a:rPr>
              <a:t> </a:t>
            </a:r>
            <a:r>
              <a:rPr lang="en-US" altLang="ja-JP" sz="2000" b="1" err="1">
                <a:solidFill>
                  <a:srgbClr val="CB0A0B"/>
                </a:solidFill>
              </a:rPr>
              <a:t>lại</a:t>
            </a:r>
            <a:r>
              <a:rPr lang="en-US" altLang="ja-JP" sz="2000" b="1">
                <a:solidFill>
                  <a:srgbClr val="CB0A0B"/>
                </a:solidFill>
              </a:rPr>
              <a:t> </a:t>
            </a:r>
            <a:r>
              <a:rPr lang="en-US" altLang="ja-JP" sz="2000" b="1" err="1">
                <a:solidFill>
                  <a:srgbClr val="CB0A0B"/>
                </a:solidFill>
              </a:rPr>
              <a:t>bằng</a:t>
            </a:r>
            <a:r>
              <a:rPr lang="en-US" altLang="ja-JP" sz="2000" b="1">
                <a:solidFill>
                  <a:srgbClr val="CB0A0B"/>
                </a:solidFill>
              </a:rPr>
              <a:t> </a:t>
            </a:r>
            <a:r>
              <a:rPr lang="en-US" altLang="ja-JP" sz="2000" b="1" err="1">
                <a:solidFill>
                  <a:srgbClr val="CB0A0B"/>
                </a:solidFill>
              </a:rPr>
              <a:t>từ</a:t>
            </a:r>
            <a:r>
              <a:rPr lang="en-US" altLang="ja-JP" sz="2000" b="1">
                <a:solidFill>
                  <a:srgbClr val="CB0A0B"/>
                </a:solidFill>
              </a:rPr>
              <a:t> </a:t>
            </a:r>
            <a:r>
              <a:rPr lang="en-US" altLang="ja-JP" sz="2000" b="1" err="1">
                <a:solidFill>
                  <a:srgbClr val="CB0A0B"/>
                </a:solidFill>
              </a:rPr>
              <a:t>đơn</a:t>
            </a:r>
            <a:r>
              <a:rPr lang="en-US" altLang="ja-JP" sz="2000" b="1">
                <a:solidFill>
                  <a:srgbClr val="CB0A0B"/>
                </a:solidFill>
              </a:rPr>
              <a:t> </a:t>
            </a:r>
            <a:r>
              <a:rPr lang="en-US" altLang="ja-JP" sz="2000" b="1" err="1">
                <a:solidFill>
                  <a:srgbClr val="CB0A0B"/>
                </a:solidFill>
              </a:rPr>
              <a:t>giản</a:t>
            </a:r>
            <a:r>
              <a:rPr lang="en-US" altLang="ja-JP" sz="2000" b="1">
                <a:solidFill>
                  <a:srgbClr val="CB0A0B"/>
                </a:solidFill>
              </a:rPr>
              <a:t> </a:t>
            </a:r>
            <a:r>
              <a:rPr lang="en-US" altLang="ja-JP" sz="2000" b="1" err="1">
                <a:solidFill>
                  <a:srgbClr val="CB0A0B"/>
                </a:solidFill>
              </a:rPr>
              <a:t>hơn</a:t>
            </a:r>
            <a:endParaRPr lang="en-US" sz="2000" b="1">
              <a:solidFill>
                <a:srgbClr val="CB0A0B"/>
              </a:solidFill>
            </a:endParaRPr>
          </a:p>
        </p:txBody>
      </p:sp>
      <p:sp>
        <p:nvSpPr>
          <p:cNvPr id="7" name="Google Shape;697;p26">
            <a:extLst>
              <a:ext uri="{FF2B5EF4-FFF2-40B4-BE49-F238E27FC236}">
                <a16:creationId xmlns:a16="http://schemas.microsoft.com/office/drawing/2014/main" id="{8E1461C9-12D8-C308-FF13-4936814DBBC5}"/>
              </a:ext>
            </a:extLst>
          </p:cNvPr>
          <p:cNvSpPr/>
          <p:nvPr/>
        </p:nvSpPr>
        <p:spPr>
          <a:xfrm>
            <a:off x="1826653" y="539984"/>
            <a:ext cx="8538693" cy="730921"/>
          </a:xfrm>
          <a:prstGeom prst="wedgeRoundRectCallout">
            <a:avLst>
              <a:gd name="adj1" fmla="val 57782"/>
              <a:gd name="adj2" fmla="val 52279"/>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2900" b="1"/>
              <a:t>すみません、もう少し、ゆっくりいってください</a:t>
            </a:r>
            <a:r>
              <a:rPr lang="ja-JP" sz="2900" b="1" i="0" u="none" strike="noStrike" cap="none">
                <a:solidFill>
                  <a:srgbClr val="000000"/>
                </a:solidFill>
                <a:sym typeface="Arial"/>
              </a:rPr>
              <a:t>。</a:t>
            </a:r>
            <a:endParaRPr sz="2900" b="1" i="0" u="none" strike="noStrike" cap="none">
              <a:solidFill>
                <a:srgbClr val="000000"/>
              </a:solidFill>
              <a:sym typeface="Arial"/>
            </a:endParaRPr>
          </a:p>
        </p:txBody>
      </p:sp>
      <p:sp>
        <p:nvSpPr>
          <p:cNvPr id="8" name="Google Shape;704;p26">
            <a:extLst>
              <a:ext uri="{FF2B5EF4-FFF2-40B4-BE49-F238E27FC236}">
                <a16:creationId xmlns:a16="http://schemas.microsoft.com/office/drawing/2014/main" id="{1564D822-CD45-6B0A-3333-A6B8176AFB2F}"/>
              </a:ext>
            </a:extLst>
          </p:cNvPr>
          <p:cNvSpPr txBox="1"/>
          <p:nvPr/>
        </p:nvSpPr>
        <p:spPr>
          <a:xfrm>
            <a:off x="4696528" y="-6932"/>
            <a:ext cx="679964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altLang="en-US" sz="2000" b="1" i="0" u="none" strike="noStrike" cap="none">
                <a:solidFill>
                  <a:srgbClr val="CB0A0B"/>
                </a:solidFill>
                <a:latin typeface="Arial"/>
                <a:ea typeface="Arial"/>
                <a:cs typeface="Arial"/>
                <a:sym typeface="Arial"/>
              </a:rPr>
              <a:t>①</a:t>
            </a:r>
            <a:r>
              <a:rPr lang="en-US" altLang="ja-JP" sz="2000" b="1" i="0" u="none" strike="noStrike" cap="none" err="1">
                <a:solidFill>
                  <a:srgbClr val="CB0A0B"/>
                </a:solidFill>
                <a:latin typeface="Arial"/>
                <a:ea typeface="Arial"/>
                <a:cs typeface="Arial"/>
                <a:sym typeface="Arial"/>
              </a:rPr>
              <a:t>Nhờ</a:t>
            </a:r>
            <a:r>
              <a:rPr lang="en-US" altLang="ja-JP" sz="2000" b="1" i="0" u="none" strike="noStrike" cap="none">
                <a:solidFill>
                  <a:srgbClr val="CB0A0B"/>
                </a:solidFill>
                <a:latin typeface="Arial"/>
                <a:ea typeface="Arial"/>
                <a:cs typeface="Arial"/>
                <a:sym typeface="Arial"/>
              </a:rPr>
              <a:t> </a:t>
            </a:r>
            <a:r>
              <a:rPr lang="en-US" altLang="ja-JP" sz="2000" b="1" i="0" u="none" strike="noStrike" cap="none" err="1">
                <a:solidFill>
                  <a:srgbClr val="CB0A0B"/>
                </a:solidFill>
                <a:latin typeface="Arial"/>
                <a:ea typeface="Arial"/>
                <a:cs typeface="Arial"/>
                <a:sym typeface="Arial"/>
              </a:rPr>
              <a:t>nói</a:t>
            </a:r>
            <a:r>
              <a:rPr lang="en-US" altLang="ja-JP" sz="2000" b="1" i="0" u="none" strike="noStrike" cap="none">
                <a:solidFill>
                  <a:srgbClr val="CB0A0B"/>
                </a:solidFill>
                <a:latin typeface="Arial"/>
                <a:ea typeface="Arial"/>
                <a:cs typeface="Arial"/>
                <a:sym typeface="Arial"/>
              </a:rPr>
              <a:t> </a:t>
            </a:r>
            <a:r>
              <a:rPr lang="en-US" altLang="ja-JP" sz="2000" b="1" i="0" u="none" strike="noStrike" cap="none" err="1">
                <a:solidFill>
                  <a:srgbClr val="CB0A0B"/>
                </a:solidFill>
                <a:latin typeface="Arial"/>
                <a:ea typeface="Arial"/>
                <a:cs typeface="Arial"/>
                <a:sym typeface="Arial"/>
              </a:rPr>
              <a:t>chậm</a:t>
            </a:r>
            <a:r>
              <a:rPr lang="en-US" altLang="ja-JP" sz="2000" b="1" i="0" u="none" strike="noStrike" cap="none">
                <a:solidFill>
                  <a:srgbClr val="CB0A0B"/>
                </a:solidFill>
                <a:latin typeface="Arial"/>
                <a:ea typeface="Arial"/>
                <a:cs typeface="Arial"/>
                <a:sym typeface="Arial"/>
              </a:rPr>
              <a:t> </a:t>
            </a:r>
            <a:r>
              <a:rPr lang="en-US" altLang="ja-JP" sz="2000" b="1" i="0" u="none" strike="noStrike" cap="none" err="1">
                <a:solidFill>
                  <a:srgbClr val="CB0A0B"/>
                </a:solidFill>
                <a:latin typeface="Arial"/>
                <a:ea typeface="Arial"/>
                <a:cs typeface="Arial"/>
                <a:sym typeface="Arial"/>
              </a:rPr>
              <a:t>lại</a:t>
            </a:r>
            <a:endParaRPr sz="2000" b="1" i="0" u="none" strike="noStrike" cap="none">
              <a:solidFill>
                <a:srgbClr val="CB0A0B"/>
              </a:solidFill>
              <a:latin typeface="Arial"/>
              <a:ea typeface="Arial"/>
              <a:cs typeface="Arial"/>
              <a:sym typeface="Arial"/>
            </a:endParaRPr>
          </a:p>
        </p:txBody>
      </p:sp>
      <p:sp>
        <p:nvSpPr>
          <p:cNvPr id="10" name="Google Shape;697;p26">
            <a:extLst>
              <a:ext uri="{FF2B5EF4-FFF2-40B4-BE49-F238E27FC236}">
                <a16:creationId xmlns:a16="http://schemas.microsoft.com/office/drawing/2014/main" id="{376BB5AE-8CC8-ABD2-EC70-38EF0C67156C}"/>
              </a:ext>
            </a:extLst>
          </p:cNvPr>
          <p:cNvSpPr/>
          <p:nvPr/>
        </p:nvSpPr>
        <p:spPr>
          <a:xfrm>
            <a:off x="2585546" y="3583360"/>
            <a:ext cx="6960803" cy="812455"/>
          </a:xfrm>
          <a:prstGeom prst="wedgeRoundRectCallout">
            <a:avLst>
              <a:gd name="adj1" fmla="val 57541"/>
              <a:gd name="adj2" fmla="val -1386"/>
              <a:gd name="adj3" fmla="val 16667"/>
            </a:avLst>
          </a:prstGeom>
          <a:solidFill>
            <a:srgbClr val="FFF2CC"/>
          </a:solid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a:buSzPts val="5400"/>
            </a:pPr>
            <a:r>
              <a:rPr lang="ja-JP" altLang="en-US" sz="2900" b="1"/>
              <a:t>すみません、〇〇は、ほうげんですか？</a:t>
            </a:r>
          </a:p>
        </p:txBody>
      </p:sp>
      <p:sp>
        <p:nvSpPr>
          <p:cNvPr id="11" name="Google Shape;704;p26">
            <a:extLst>
              <a:ext uri="{FF2B5EF4-FFF2-40B4-BE49-F238E27FC236}">
                <a16:creationId xmlns:a16="http://schemas.microsoft.com/office/drawing/2014/main" id="{AD2C6181-CCBA-FA31-0896-990E05A1F042}"/>
              </a:ext>
            </a:extLst>
          </p:cNvPr>
          <p:cNvSpPr txBox="1"/>
          <p:nvPr/>
        </p:nvSpPr>
        <p:spPr>
          <a:xfrm>
            <a:off x="960933" y="3014835"/>
            <a:ext cx="8835140" cy="707846"/>
          </a:xfrm>
          <a:prstGeom prst="rect">
            <a:avLst/>
          </a:prstGeom>
          <a:noFill/>
          <a:ln>
            <a:noFill/>
          </a:ln>
        </p:spPr>
        <p:txBody>
          <a:bodyPr spcFirstLastPara="1" wrap="square" lIns="91425" tIns="45700" rIns="91425" bIns="45700" anchor="t" anchorCtr="0">
            <a:spAutoFit/>
          </a:bodyPr>
          <a:lstStyle/>
          <a:p>
            <a:pPr lvl="0">
              <a:buSzPts val="5400"/>
            </a:pPr>
            <a:r>
              <a:rPr lang="ja-JP" altLang="en-US" sz="2000" b="1">
                <a:solidFill>
                  <a:srgbClr val="CB0A0B"/>
                </a:solidFill>
              </a:rPr>
              <a:t>③ </a:t>
            </a:r>
            <a:r>
              <a:rPr lang="en-US" altLang="ja-JP" sz="2000" b="1" err="1">
                <a:solidFill>
                  <a:srgbClr val="CB0A0B"/>
                </a:solidFill>
              </a:rPr>
              <a:t>Xác</a:t>
            </a:r>
            <a:r>
              <a:rPr lang="en-US" altLang="ja-JP" sz="2000" b="1">
                <a:solidFill>
                  <a:srgbClr val="CB0A0B"/>
                </a:solidFill>
              </a:rPr>
              <a:t> </a:t>
            </a:r>
            <a:r>
              <a:rPr lang="en-US" altLang="ja-JP" sz="2000" b="1" err="1">
                <a:solidFill>
                  <a:srgbClr val="CB0A0B"/>
                </a:solidFill>
              </a:rPr>
              <a:t>nhận</a:t>
            </a:r>
            <a:r>
              <a:rPr lang="en-US" altLang="ja-JP" sz="2000" b="1">
                <a:solidFill>
                  <a:srgbClr val="CB0A0B"/>
                </a:solidFill>
              </a:rPr>
              <a:t> </a:t>
            </a:r>
            <a:r>
              <a:rPr lang="en-US" altLang="ja-JP" sz="2000" b="1" err="1">
                <a:solidFill>
                  <a:srgbClr val="CB0A0B"/>
                </a:solidFill>
              </a:rPr>
              <a:t>từ</a:t>
            </a:r>
            <a:r>
              <a:rPr lang="en-US" altLang="ja-JP" sz="2000" b="1">
                <a:solidFill>
                  <a:srgbClr val="CB0A0B"/>
                </a:solidFill>
              </a:rPr>
              <a:t> </a:t>
            </a:r>
            <a:r>
              <a:rPr lang="en-US" altLang="ja-JP" sz="2000" b="1" err="1">
                <a:solidFill>
                  <a:srgbClr val="CB0A0B"/>
                </a:solidFill>
              </a:rPr>
              <a:t>đã</a:t>
            </a:r>
            <a:r>
              <a:rPr lang="en-US" altLang="ja-JP" sz="2000" b="1">
                <a:solidFill>
                  <a:srgbClr val="CB0A0B"/>
                </a:solidFill>
              </a:rPr>
              <a:t> </a:t>
            </a:r>
            <a:r>
              <a:rPr lang="en-US" altLang="ja-JP" sz="2000" b="1" err="1">
                <a:solidFill>
                  <a:srgbClr val="CB0A0B"/>
                </a:solidFill>
              </a:rPr>
              <a:t>nghe</a:t>
            </a:r>
            <a:r>
              <a:rPr lang="en-US" altLang="ja-JP" sz="2000" b="1">
                <a:solidFill>
                  <a:srgbClr val="CB0A0B"/>
                </a:solidFill>
              </a:rPr>
              <a:t> </a:t>
            </a:r>
            <a:r>
              <a:rPr lang="en-US" altLang="ja-JP" sz="2000" b="1" err="1">
                <a:solidFill>
                  <a:srgbClr val="CB0A0B"/>
                </a:solidFill>
              </a:rPr>
              <a:t>được</a:t>
            </a:r>
            <a:r>
              <a:rPr lang="en-US" altLang="ja-JP" sz="2000" b="1">
                <a:solidFill>
                  <a:srgbClr val="CB0A0B"/>
                </a:solidFill>
              </a:rPr>
              <a:t> </a:t>
            </a:r>
            <a:r>
              <a:rPr lang="en-US" altLang="ja-JP" sz="2000" b="1" err="1">
                <a:solidFill>
                  <a:srgbClr val="CB0A0B"/>
                </a:solidFill>
              </a:rPr>
              <a:t>có</a:t>
            </a:r>
            <a:r>
              <a:rPr lang="en-US" altLang="ja-JP" sz="2000" b="1">
                <a:solidFill>
                  <a:srgbClr val="CB0A0B"/>
                </a:solidFill>
              </a:rPr>
              <a:t> </a:t>
            </a:r>
            <a:r>
              <a:rPr lang="en-US" altLang="ja-JP" sz="2000" b="1" err="1">
                <a:solidFill>
                  <a:srgbClr val="CB0A0B"/>
                </a:solidFill>
              </a:rPr>
              <a:t>phải</a:t>
            </a:r>
            <a:r>
              <a:rPr lang="en-US" altLang="ja-JP" sz="2000" b="1">
                <a:solidFill>
                  <a:srgbClr val="CB0A0B"/>
                </a:solidFill>
              </a:rPr>
              <a:t> </a:t>
            </a:r>
            <a:r>
              <a:rPr lang="en-US" altLang="ja-JP" sz="2000" b="1" err="1">
                <a:solidFill>
                  <a:srgbClr val="CB0A0B"/>
                </a:solidFill>
              </a:rPr>
              <a:t>phương</a:t>
            </a:r>
            <a:r>
              <a:rPr lang="en-US" altLang="ja-JP" sz="2000" b="1">
                <a:solidFill>
                  <a:srgbClr val="CB0A0B"/>
                </a:solidFill>
              </a:rPr>
              <a:t> </a:t>
            </a:r>
            <a:r>
              <a:rPr lang="en-US" altLang="ja-JP" sz="2000" b="1" err="1">
                <a:solidFill>
                  <a:srgbClr val="CB0A0B"/>
                </a:solidFill>
              </a:rPr>
              <a:t>ngữ</a:t>
            </a:r>
            <a:r>
              <a:rPr lang="en-US" altLang="ja-JP" sz="2000" b="1">
                <a:solidFill>
                  <a:srgbClr val="CB0A0B"/>
                </a:solidFill>
              </a:rPr>
              <a:t> hay </a:t>
            </a:r>
            <a:r>
              <a:rPr lang="en-US" altLang="ja-JP" sz="2000" b="1" err="1">
                <a:solidFill>
                  <a:srgbClr val="CB0A0B"/>
                </a:solidFill>
              </a:rPr>
              <a:t>không</a:t>
            </a:r>
            <a:r>
              <a:rPr lang="en-US" altLang="ja-JP" sz="2000" b="1">
                <a:solidFill>
                  <a:srgbClr val="CB0A0B"/>
                </a:solidFill>
              </a:rPr>
              <a:t>, </a:t>
            </a:r>
            <a:r>
              <a:rPr lang="en-US" altLang="ja-JP" sz="2000" b="1" err="1">
                <a:solidFill>
                  <a:srgbClr val="CB0A0B"/>
                </a:solidFill>
              </a:rPr>
              <a:t>sau</a:t>
            </a:r>
            <a:r>
              <a:rPr lang="en-US" altLang="ja-JP" sz="2000" b="1">
                <a:solidFill>
                  <a:srgbClr val="CB0A0B"/>
                </a:solidFill>
              </a:rPr>
              <a:t> </a:t>
            </a:r>
            <a:r>
              <a:rPr lang="en-US" altLang="ja-JP" sz="2000" b="1" err="1">
                <a:solidFill>
                  <a:srgbClr val="CB0A0B"/>
                </a:solidFill>
              </a:rPr>
              <a:t>đó</a:t>
            </a:r>
            <a:r>
              <a:rPr lang="en-US" altLang="ja-JP" sz="2000" b="1">
                <a:solidFill>
                  <a:srgbClr val="CB0A0B"/>
                </a:solidFill>
              </a:rPr>
              <a:t> </a:t>
            </a:r>
            <a:r>
              <a:rPr lang="en-US" altLang="ja-JP" sz="2000" b="1" err="1">
                <a:solidFill>
                  <a:srgbClr val="CB0A0B"/>
                </a:solidFill>
              </a:rPr>
              <a:t>hỏi</a:t>
            </a:r>
            <a:r>
              <a:rPr lang="en-US" altLang="ja-JP" sz="2000" b="1">
                <a:solidFill>
                  <a:srgbClr val="CB0A0B"/>
                </a:solidFill>
              </a:rPr>
              <a:t> </a:t>
            </a:r>
            <a:r>
              <a:rPr lang="en-US" altLang="ja-JP" sz="2000" b="1" err="1">
                <a:solidFill>
                  <a:srgbClr val="CB0A0B"/>
                </a:solidFill>
              </a:rPr>
              <a:t>nghĩa</a:t>
            </a:r>
            <a:endParaRPr lang="en-US" sz="2000" b="1">
              <a:solidFill>
                <a:srgbClr val="CB0A0B"/>
              </a:solidFill>
            </a:endParaRPr>
          </a:p>
        </p:txBody>
      </p:sp>
    </p:spTree>
    <p:extLst>
      <p:ext uri="{BB962C8B-B14F-4D97-AF65-F5344CB8AC3E}">
        <p14:creationId xmlns:p14="http://schemas.microsoft.com/office/powerpoint/2010/main" val="9118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p35"/>
          <p:cNvPicPr preferRelativeResize="0"/>
          <p:nvPr/>
        </p:nvPicPr>
        <p:blipFill rotWithShape="1">
          <a:blip r:embed="rId3" cstate="screen">
            <a:alphaModFix/>
            <a:extLst>
              <a:ext uri="{28A0092B-C50C-407E-A947-70E740481C1C}">
                <a14:useLocalDpi xmlns:a14="http://schemas.microsoft.com/office/drawing/2010/main"/>
              </a:ext>
            </a:extLst>
          </a:blip>
          <a:srcRect t="2657" b="4340"/>
          <a:stretch/>
        </p:blipFill>
        <p:spPr>
          <a:xfrm>
            <a:off x="5500055" y="2788170"/>
            <a:ext cx="1653220" cy="3941912"/>
          </a:xfrm>
          <a:prstGeom prst="rect">
            <a:avLst/>
          </a:prstGeom>
          <a:noFill/>
          <a:ln>
            <a:noFill/>
          </a:ln>
        </p:spPr>
      </p:pic>
      <p:sp>
        <p:nvSpPr>
          <p:cNvPr id="837" name="Google Shape;837;p35"/>
          <p:cNvSpPr/>
          <p:nvPr/>
        </p:nvSpPr>
        <p:spPr>
          <a:xfrm>
            <a:off x="104930" y="240632"/>
            <a:ext cx="11947161" cy="2112824"/>
          </a:xfrm>
          <a:prstGeom prst="wedgeRoundRectCallout">
            <a:avLst>
              <a:gd name="adj1" fmla="val -12287"/>
              <a:gd name="adj2" fmla="val 117441"/>
              <a:gd name="adj3" fmla="val 16667"/>
            </a:avLst>
          </a:prstGeom>
          <a:solidFill>
            <a:srgbClr val="B00D1D"/>
          </a:solidFill>
          <a:ln>
            <a:noFill/>
          </a:ln>
        </p:spPr>
        <p:txBody>
          <a:bodyPr spcFirstLastPara="1" wrap="square" lIns="91425" tIns="45700" rIns="91425" bIns="45700" anchor="ctr" anchorCtr="0">
            <a:noAutofit/>
          </a:bodyPr>
          <a:lstStyle/>
          <a:p>
            <a:pPr lvl="0" algn="ctr">
              <a:buSzPts val="6600"/>
            </a:pPr>
            <a:r>
              <a:rPr lang="vi-VN" altLang="ja-JP" sz="6600" b="1">
                <a:solidFill>
                  <a:srgbClr val="FFFFFF"/>
                </a:solidFill>
              </a:rPr>
              <a:t>Cảm ơn các bạn đã chú ý lắng nghe.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6"/>
          <p:cNvSpPr txBox="1"/>
          <p:nvPr/>
        </p:nvSpPr>
        <p:spPr>
          <a:xfrm>
            <a:off x="994410" y="145777"/>
            <a:ext cx="10481310"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＜参照資料/出典＞</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a:buSzPts val="1800"/>
            </a:pPr>
            <a:r>
              <a:rPr lang="ja-JP" sz="1800" b="1" i="0" u="none" strike="noStrike" cap="none">
                <a:solidFill>
                  <a:srgbClr val="000000"/>
                </a:solidFill>
                <a:latin typeface="Arial"/>
                <a:ea typeface="Arial"/>
                <a:cs typeface="Arial"/>
                <a:sym typeface="Arial"/>
              </a:rPr>
              <a:t>・</a:t>
            </a:r>
            <a:r>
              <a:rPr lang="ja-JP" sz="1800" b="1" i="0" u="none" strike="noStrike" cap="none">
                <a:solidFill>
                  <a:schemeClr val="dk1"/>
                </a:solidFill>
                <a:latin typeface="Arial"/>
                <a:ea typeface="Arial"/>
                <a:cs typeface="Arial"/>
                <a:sym typeface="Arial"/>
              </a:rPr>
              <a:t>イラスト</a:t>
            </a:r>
            <a:r>
              <a:rPr lang="ja-JP" sz="1800" b="1">
                <a:solidFill>
                  <a:schemeClr val="dk1"/>
                </a:solidFill>
              </a:rPr>
              <a:t>及び写真</a:t>
            </a:r>
            <a:r>
              <a:rPr lang="ja-JP" sz="1800" b="1" i="0" u="none" strike="noStrike" cap="none">
                <a:solidFill>
                  <a:schemeClr val="dk1"/>
                </a:solidFill>
                <a:latin typeface="Arial"/>
                <a:ea typeface="Arial"/>
                <a:cs typeface="Arial"/>
                <a:sym typeface="Arial"/>
              </a:rPr>
              <a:t>素材</a:t>
            </a:r>
            <a:r>
              <a:rPr lang="ja-JP" altLang="en-US" sz="1800" b="1">
                <a:solidFill>
                  <a:schemeClr val="dk1"/>
                </a:solidFill>
              </a:rPr>
              <a:t>は下記</a:t>
            </a:r>
            <a:r>
              <a:rPr lang="ja-JP" sz="1800" b="1" i="0" u="none" strike="noStrike" cap="none">
                <a:solidFill>
                  <a:schemeClr val="dk1"/>
                </a:solidFill>
                <a:latin typeface="Arial"/>
                <a:ea typeface="Arial"/>
                <a:cs typeface="Arial"/>
                <a:sym typeface="Arial"/>
              </a:rPr>
              <a:t>を使用</a:t>
            </a:r>
            <a:r>
              <a:rPr lang="ja-JP" altLang="en-US" sz="1800" b="1">
                <a:solidFill>
                  <a:schemeClr val="dk1"/>
                </a:solidFill>
              </a:rPr>
              <a:t>：</a:t>
            </a:r>
            <a:endParaRPr lang="ja-JP" altLang="en-US" sz="1800">
              <a:solidFill>
                <a:schemeClr val="dk1"/>
              </a:solidFill>
            </a:endParaRPr>
          </a:p>
          <a:p>
            <a:pPr marL="0" marR="0" lvl="0" indent="0" algn="l">
              <a:lnSpc>
                <a:spcPct val="100000"/>
              </a:lnSpc>
              <a:spcBef>
                <a:spcPts val="0"/>
              </a:spcBef>
              <a:spcAft>
                <a:spcPts val="0"/>
              </a:spcAft>
              <a:buNone/>
            </a:pPr>
            <a:r>
              <a:rPr lang="en-US" sz="1800" b="1" dirty="0">
                <a:solidFill>
                  <a:schemeClr val="dk1"/>
                </a:solidFill>
              </a:rPr>
              <a:t>https://jpf.org.vn/irodori</a:t>
            </a:r>
            <a:endParaRPr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rgbClr val="000000"/>
                </a:solidFill>
                <a:latin typeface="Arial"/>
                <a:ea typeface="Arial"/>
                <a:cs typeface="Arial"/>
                <a:sym typeface="Arial"/>
              </a:rPr>
              <a:t>https://www.irasutoya.com/</a:t>
            </a:r>
            <a:endParaRPr lang="en-US" altLang="ja-JP" sz="1800" b="1" i="0" u="none" strike="noStrike" cap="none" dirty="0">
              <a:solidFill>
                <a:srgbClr val="000000"/>
              </a:solidFill>
              <a:latin typeface="Arial"/>
              <a:ea typeface="Arial"/>
              <a:cs typeface="Arial"/>
              <a:sym typeface="Arial"/>
            </a:endParaRPr>
          </a:p>
          <a:p>
            <a:pPr lvl="0">
              <a:buSzPts val="1800"/>
            </a:pPr>
            <a:r>
              <a:rPr lang="en-US" sz="1800" b="1" dirty="0"/>
              <a:t>https://illustkun.com/</a:t>
            </a:r>
            <a:endParaRPr sz="1800" b="1" dirty="0"/>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・各種の「方言」に関しては、下記のサイトを参照</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rgbClr val="000000"/>
                </a:solidFill>
                <a:latin typeface="Arial"/>
                <a:ea typeface="Arial"/>
                <a:cs typeface="Arial"/>
                <a:sym typeface="Arial"/>
              </a:rPr>
              <a:t>https://sami.mond.jp/thankyou-hougen/</a:t>
            </a:r>
            <a:endParaRPr dirty="0"/>
          </a:p>
          <a:p>
            <a:pPr>
              <a:buSzPts val="1800"/>
            </a:pPr>
            <a:r>
              <a:rPr lang="ja-JP" sz="1800" b="1" i="0" u="none" strike="noStrike" cap="none" dirty="0">
                <a:solidFill>
                  <a:srgbClr val="000000"/>
                </a:solidFill>
                <a:latin typeface="Arial"/>
                <a:ea typeface="Arial"/>
                <a:cs typeface="Arial"/>
                <a:sym typeface="Arial"/>
              </a:rPr>
              <a:t>https://livejapan.com/ja/article-a0001287/</a:t>
            </a:r>
            <a:r>
              <a:rPr lang="ja-JP" altLang="en-US" sz="1800" b="1" dirty="0"/>
              <a:t> </a:t>
            </a:r>
            <a:endParaRPr dirty="0"/>
          </a:p>
        </p:txBody>
      </p:sp>
      <p:sp>
        <p:nvSpPr>
          <p:cNvPr id="3" name="Google Shape;843;p36"/>
          <p:cNvSpPr txBox="1"/>
          <p:nvPr/>
        </p:nvSpPr>
        <p:spPr>
          <a:xfrm>
            <a:off x="994410" y="3425025"/>
            <a:ext cx="11109445"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a:t>
            </a:r>
            <a:r>
              <a:rPr lang="en-US" altLang="ja-JP" sz="1800" b="1" dirty="0"/>
              <a:t>Tài </a:t>
            </a:r>
            <a:r>
              <a:rPr lang="en-US" altLang="ja-JP" sz="1800" b="1" dirty="0" err="1"/>
              <a:t>liệu</a:t>
            </a:r>
            <a:r>
              <a:rPr lang="en-US" altLang="ja-JP" sz="1800" b="1" dirty="0"/>
              <a:t> </a:t>
            </a:r>
            <a:r>
              <a:rPr lang="en-US" altLang="ja-JP" sz="1800" b="1" dirty="0" err="1"/>
              <a:t>tham</a:t>
            </a:r>
            <a:r>
              <a:rPr lang="en-US" altLang="ja-JP" sz="1800" b="1" dirty="0"/>
              <a:t> </a:t>
            </a:r>
            <a:r>
              <a:rPr lang="en-US" altLang="ja-JP" sz="1800" b="1" dirty="0" err="1"/>
              <a:t>khảo</a:t>
            </a:r>
            <a:r>
              <a:rPr lang="en-US" altLang="ja-JP" sz="1800" b="1" dirty="0"/>
              <a:t>/</a:t>
            </a:r>
            <a:r>
              <a:rPr lang="en-US" altLang="ja-JP" sz="1800" b="1" dirty="0" err="1"/>
              <a:t>Nguồn</a:t>
            </a:r>
            <a:r>
              <a:rPr lang="en-US" altLang="ja-JP" sz="1800" b="1" dirty="0"/>
              <a:t> </a:t>
            </a:r>
            <a:r>
              <a:rPr lang="en-US" altLang="ja-JP" sz="1800" b="1" dirty="0" err="1"/>
              <a:t>trích</a:t>
            </a:r>
            <a:r>
              <a:rPr lang="en-US" altLang="ja-JP" sz="1800" b="1" dirty="0"/>
              <a:t> </a:t>
            </a:r>
            <a:r>
              <a:rPr lang="en-US" altLang="ja-JP" sz="1800" b="1" dirty="0" err="1"/>
              <a:t>dẫn</a:t>
            </a:r>
            <a:r>
              <a:rPr lang="ja-JP" sz="1800" b="1" i="0" u="none" strike="noStrike" cap="none">
                <a:solidFill>
                  <a:srgbClr val="000000"/>
                </a:solidFill>
                <a:latin typeface="Arial"/>
                <a:ea typeface="Arial"/>
                <a:cs typeface="Arial"/>
                <a:sym typeface="Arial"/>
              </a:rPr>
              <a:t>＞</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a:buSzPts val="1800"/>
            </a:pPr>
            <a:r>
              <a:rPr lang="ja-JP" sz="1800" b="1" i="0" u="none" strike="noStrike" cap="none">
                <a:solidFill>
                  <a:srgbClr val="000000"/>
                </a:solidFill>
                <a:latin typeface="Arial"/>
                <a:ea typeface="Arial"/>
                <a:cs typeface="Arial"/>
                <a:sym typeface="Arial"/>
              </a:rPr>
              <a:t>・</a:t>
            </a:r>
            <a:r>
              <a:rPr lang="ja-JP" altLang="en-US" sz="1800" b="1"/>
              <a:t> Tranh và hình minh hoạ </a:t>
            </a:r>
            <a:r>
              <a:rPr lang="en-US" altLang="en-US" sz="1800" b="1"/>
              <a:t>được</a:t>
            </a:r>
            <a:r>
              <a:rPr lang="ja-JP" altLang="en-US" sz="1800" b="1"/>
              <a:t> sử d</a:t>
            </a:r>
            <a:r>
              <a:rPr lang="en-US" altLang="en-US" sz="1800" b="1"/>
              <a:t>ụ</a:t>
            </a:r>
            <a:r>
              <a:rPr lang="ja-JP" altLang="en-US" sz="1800" b="1"/>
              <a:t>ng </a:t>
            </a:r>
            <a:r>
              <a:rPr lang="en-US" altLang="en-US" sz="1800" b="1"/>
              <a:t>từ</a:t>
            </a:r>
            <a:r>
              <a:rPr lang="ja-JP" altLang="en-US" sz="1800" b="1" dirty="0"/>
              <a:t> </a:t>
            </a:r>
            <a:r>
              <a:rPr lang="en-US" altLang="en-US" sz="1800" b="1"/>
              <a:t>nguồn</a:t>
            </a:r>
            <a:r>
              <a:rPr lang="ja-JP" altLang="en-US" sz="1800" b="1" dirty="0"/>
              <a:t> </a:t>
            </a:r>
            <a:r>
              <a:rPr lang="en-US" altLang="en-US" sz="1800" b="1"/>
              <a:t>dưới</a:t>
            </a:r>
            <a:r>
              <a:rPr lang="ja-JP" altLang="en-US" sz="1800" b="1" dirty="0"/>
              <a:t> </a:t>
            </a:r>
            <a:r>
              <a:rPr lang="en-US" altLang="en-US" sz="1800" b="1"/>
              <a:t>đây</a:t>
            </a:r>
            <a:endParaRPr lang="en-US" sz="1800" b="1"/>
          </a:p>
          <a:p>
            <a:r>
              <a:rPr lang="en-US" sz="1800" b="1" i="0" u="none" strike="noStrike" cap="none" dirty="0">
                <a:solidFill>
                  <a:srgbClr val="000000"/>
                </a:solidFill>
                <a:cs typeface="Arial"/>
                <a:sym typeface="Arial"/>
              </a:rPr>
              <a:t>https://</a:t>
            </a:r>
            <a:r>
              <a:rPr lang="en-US" sz="1800" b="1" dirty="0"/>
              <a:t>jpf.org.vn/irodori</a:t>
            </a:r>
            <a:endParaRPr lang="en-US" dirty="0"/>
          </a:p>
          <a:p>
            <a:r>
              <a:rPr lang="en-US" altLang="ja-JP" sz="1800" b="1" dirty="0"/>
              <a:t>https://</a:t>
            </a:r>
            <a:r>
              <a:rPr lang="ja-JP" sz="1800" b="1" i="0" u="none" strike="noStrike" cap="none" dirty="0">
                <a:solidFill>
                  <a:srgbClr val="000000"/>
                </a:solidFill>
                <a:latin typeface="Arial"/>
                <a:ea typeface="Arial"/>
                <a:cs typeface="Arial"/>
                <a:sym typeface="Arial"/>
              </a:rPr>
              <a:t>www.irasutoya</a:t>
            </a:r>
            <a:r>
              <a:rPr lang="en-US" altLang="ja-JP" sz="1800" b="1" dirty="0"/>
              <a:t>.com/</a:t>
            </a:r>
            <a:endParaRPr lang="en-US" altLang="ja-JP" sz="1800"/>
          </a:p>
          <a:p>
            <a:pPr marL="0" marR="0" lvl="0" indent="0" algn="l">
              <a:lnSpc>
                <a:spcPct val="100000"/>
              </a:lnSpc>
              <a:spcBef>
                <a:spcPts val="0"/>
              </a:spcBef>
              <a:spcAft>
                <a:spcPts val="0"/>
              </a:spcAft>
              <a:buNone/>
            </a:pPr>
            <a:r>
              <a:rPr lang="en-US" altLang="ja-JP" sz="1800" b="1" dirty="0"/>
              <a:t>https://illustkun</a:t>
            </a:r>
            <a:r>
              <a:rPr lang="en-US" altLang="ja-JP" sz="1800" b="1" i="0" u="none" strike="noStrike" cap="none" dirty="0">
                <a:solidFill>
                  <a:srgbClr val="000000"/>
                </a:solidFill>
                <a:latin typeface="Segoe UI"/>
                <a:cs typeface="Arial"/>
                <a:sym typeface="Arial"/>
              </a:rPr>
              <a:t>.com/</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lvl="0">
              <a:buSzPts val="1800"/>
            </a:pPr>
            <a:r>
              <a:rPr lang="ja-JP" sz="1800" b="1" i="0" u="none" strike="noStrike" cap="none">
                <a:solidFill>
                  <a:srgbClr val="000000"/>
                </a:solidFill>
                <a:latin typeface="Arial"/>
                <a:ea typeface="Arial"/>
                <a:cs typeface="Arial"/>
                <a:sym typeface="Arial"/>
              </a:rPr>
              <a:t>・</a:t>
            </a:r>
            <a:r>
              <a:rPr lang="vi-VN" altLang="ja-JP" sz="1800" b="1" dirty="0"/>
              <a:t>Tham khảo các loại phương ngữ từ những trang dưới đây.</a:t>
            </a:r>
            <a:endParaRPr lang="en-US" altLang="ja-JP" sz="1800" b="1" dirty="0"/>
          </a:p>
          <a:p>
            <a:pPr lvl="0">
              <a:buSzPts val="1800"/>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rgbClr val="000000"/>
                </a:solidFill>
                <a:latin typeface="Arial"/>
                <a:ea typeface="Arial"/>
                <a:cs typeface="Arial"/>
                <a:sym typeface="Arial"/>
              </a:rPr>
              <a:t>https://sami.mond.jp/thankyou-hougen/</a:t>
            </a:r>
            <a:endParaRPr dirty="0"/>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rgbClr val="000000"/>
                </a:solidFill>
                <a:latin typeface="Arial"/>
                <a:ea typeface="Arial"/>
                <a:cs typeface="Arial"/>
                <a:sym typeface="Arial"/>
              </a:rPr>
              <a:t>https://livejapan.com/ja/article-a0001287/</a:t>
            </a:r>
            <a:endParaRPr dirty="0"/>
          </a:p>
        </p:txBody>
      </p:sp>
      <p:cxnSp>
        <p:nvCxnSpPr>
          <p:cNvPr id="4" name="直線コネクタ 3"/>
          <p:cNvCxnSpPr/>
          <p:nvPr/>
        </p:nvCxnSpPr>
        <p:spPr>
          <a:xfrm>
            <a:off x="166546" y="3291160"/>
            <a:ext cx="1163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
          <a:extLst>
            <a:ext uri="{FF2B5EF4-FFF2-40B4-BE49-F238E27FC236}">
              <a16:creationId xmlns:a16="http://schemas.microsoft.com/office/drawing/2014/main" id="{EFF14F2A-E343-CF54-A4A9-CEEAA652A0FA}"/>
            </a:ext>
          </a:extLst>
        </p:cNvPr>
        <p:cNvGrpSpPr/>
        <p:nvPr/>
      </p:nvGrpSpPr>
      <p:grpSpPr>
        <a:xfrm>
          <a:off x="0" y="0"/>
          <a:ext cx="0" cy="0"/>
          <a:chOff x="0" y="0"/>
          <a:chExt cx="0" cy="0"/>
        </a:xfrm>
      </p:grpSpPr>
      <p:pic>
        <p:nvPicPr>
          <p:cNvPr id="4" name="Picture 3" descr="A map of japan with black dots and white text&#10;&#10;AI-generated content may be incorrect.">
            <a:extLst>
              <a:ext uri="{FF2B5EF4-FFF2-40B4-BE49-F238E27FC236}">
                <a16:creationId xmlns:a16="http://schemas.microsoft.com/office/drawing/2014/main" id="{7D884C0E-6BC7-45A0-D121-D83CAB3CE23E}"/>
              </a:ext>
            </a:extLst>
          </p:cNvPr>
          <p:cNvPicPr>
            <a:picLocks noChangeAspect="1"/>
          </p:cNvPicPr>
          <p:nvPr/>
        </p:nvPicPr>
        <p:blipFill>
          <a:blip r:embed="rId3"/>
          <a:stretch>
            <a:fillRect/>
          </a:stretch>
        </p:blipFill>
        <p:spPr>
          <a:xfrm>
            <a:off x="2855963" y="23182"/>
            <a:ext cx="7045120" cy="6834818"/>
          </a:xfrm>
          <a:prstGeom prst="rect">
            <a:avLst/>
          </a:prstGeom>
        </p:spPr>
      </p:pic>
      <p:pic>
        <p:nvPicPr>
          <p:cNvPr id="411" name="Google Shape;411;p4">
            <a:extLst>
              <a:ext uri="{FF2B5EF4-FFF2-40B4-BE49-F238E27FC236}">
                <a16:creationId xmlns:a16="http://schemas.microsoft.com/office/drawing/2014/main" id="{0ED852E6-C70A-7FAF-462F-66656D1072C4}"/>
              </a:ext>
            </a:extLst>
          </p:cNvPr>
          <p:cNvPicPr preferRelativeResize="0"/>
          <p:nvPr/>
        </p:nvPicPr>
        <p:blipFill rotWithShape="1">
          <a:blip r:embed="rId4">
            <a:alphaModFix/>
          </a:blip>
          <a:srcRect/>
          <a:stretch/>
        </p:blipFill>
        <p:spPr>
          <a:xfrm>
            <a:off x="9336037" y="933143"/>
            <a:ext cx="2521667" cy="1701902"/>
          </a:xfrm>
          <a:prstGeom prst="rect">
            <a:avLst/>
          </a:prstGeom>
          <a:noFill/>
          <a:ln>
            <a:noFill/>
          </a:ln>
        </p:spPr>
      </p:pic>
      <p:pic>
        <p:nvPicPr>
          <p:cNvPr id="412" name="Google Shape;412;p4">
            <a:extLst>
              <a:ext uri="{FF2B5EF4-FFF2-40B4-BE49-F238E27FC236}">
                <a16:creationId xmlns:a16="http://schemas.microsoft.com/office/drawing/2014/main" id="{469BCE81-6762-3C48-1CA1-1CEB7F55FAFE}"/>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0" y="4383086"/>
            <a:ext cx="3199506" cy="1781740"/>
          </a:xfrm>
          <a:prstGeom prst="rect">
            <a:avLst/>
          </a:prstGeom>
          <a:noFill/>
          <a:ln>
            <a:noFill/>
          </a:ln>
        </p:spPr>
      </p:pic>
      <p:pic>
        <p:nvPicPr>
          <p:cNvPr id="413" name="Google Shape;413;p4">
            <a:extLst>
              <a:ext uri="{FF2B5EF4-FFF2-40B4-BE49-F238E27FC236}">
                <a16:creationId xmlns:a16="http://schemas.microsoft.com/office/drawing/2014/main" id="{29F8040E-F8AC-A7A4-99B5-B26953813855}"/>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230658" y="4222956"/>
            <a:ext cx="2732424" cy="1851037"/>
          </a:xfrm>
          <a:prstGeom prst="rect">
            <a:avLst/>
          </a:prstGeom>
          <a:noFill/>
          <a:ln>
            <a:noFill/>
          </a:ln>
        </p:spPr>
      </p:pic>
      <p:pic>
        <p:nvPicPr>
          <p:cNvPr id="414" name="Google Shape;414;p4">
            <a:extLst>
              <a:ext uri="{FF2B5EF4-FFF2-40B4-BE49-F238E27FC236}">
                <a16:creationId xmlns:a16="http://schemas.microsoft.com/office/drawing/2014/main" id="{1A360294-516D-16F8-41F6-52431091A338}"/>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1225614" y="159095"/>
            <a:ext cx="2810820" cy="1947465"/>
          </a:xfrm>
          <a:prstGeom prst="rect">
            <a:avLst/>
          </a:prstGeom>
          <a:noFill/>
          <a:ln>
            <a:noFill/>
          </a:ln>
        </p:spPr>
      </p:pic>
    </p:spTree>
    <p:extLst>
      <p:ext uri="{BB962C8B-B14F-4D97-AF65-F5344CB8AC3E}">
        <p14:creationId xmlns:p14="http://schemas.microsoft.com/office/powerpoint/2010/main" val="83148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500"/>
                                        <p:tgtEl>
                                          <p:spTgt spid="411"/>
                                        </p:tgtEl>
                                      </p:cBhvr>
                                    </p:animEffect>
                                  </p:childTnLst>
                                </p:cTn>
                              </p:par>
                              <p:par>
                                <p:cTn id="8" presetID="10" presetClass="entr" presetSubtype="0"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Effect transition="in" filter="fade">
                                      <p:cBhvr>
                                        <p:cTn id="10" dur="500"/>
                                        <p:tgtEl>
                                          <p:spTgt spid="414"/>
                                        </p:tgtEl>
                                      </p:cBhvr>
                                    </p:animEffect>
                                  </p:childTnLst>
                                </p:cTn>
                              </p:par>
                              <p:par>
                                <p:cTn id="11" presetID="10" presetClass="entr" presetSubtype="0" fill="hold" nodeType="withEffect">
                                  <p:stCondLst>
                                    <p:cond delay="0"/>
                                  </p:stCondLst>
                                  <p:childTnLst>
                                    <p:set>
                                      <p:cBhvr>
                                        <p:cTn id="12" dur="1" fill="hold">
                                          <p:stCondLst>
                                            <p:cond delay="0"/>
                                          </p:stCondLst>
                                        </p:cTn>
                                        <p:tgtEl>
                                          <p:spTgt spid="413"/>
                                        </p:tgtEl>
                                        <p:attrNameLst>
                                          <p:attrName>style.visibility</p:attrName>
                                        </p:attrNameLst>
                                      </p:cBhvr>
                                      <p:to>
                                        <p:strVal val="visible"/>
                                      </p:to>
                                    </p:set>
                                    <p:animEffect transition="in" filter="fade">
                                      <p:cBhvr>
                                        <p:cTn id="13" dur="500"/>
                                        <p:tgtEl>
                                          <p:spTgt spid="413"/>
                                        </p:tgtEl>
                                      </p:cBhvr>
                                    </p:animEffect>
                                  </p:childTnLst>
                                </p:cTn>
                              </p:par>
                              <p:par>
                                <p:cTn id="14" presetID="10" presetClass="entr" presetSubtype="0" fill="hold" nodeType="withEffect">
                                  <p:stCondLst>
                                    <p:cond delay="0"/>
                                  </p:stCondLst>
                                  <p:childTnLst>
                                    <p:set>
                                      <p:cBhvr>
                                        <p:cTn id="15" dur="1" fill="hold">
                                          <p:stCondLst>
                                            <p:cond delay="0"/>
                                          </p:stCondLst>
                                        </p:cTn>
                                        <p:tgtEl>
                                          <p:spTgt spid="412"/>
                                        </p:tgtEl>
                                        <p:attrNameLst>
                                          <p:attrName>style.visibility</p:attrName>
                                        </p:attrNameLst>
                                      </p:cBhvr>
                                      <p:to>
                                        <p:strVal val="visible"/>
                                      </p:to>
                                    </p:set>
                                    <p:animEffect transition="in" filter="fade">
                                      <p:cBhvr>
                                        <p:cTn id="16"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6" descr="マルを出すクマのキャラクター"/>
          <p:cNvPicPr preferRelativeResize="0"/>
          <p:nvPr/>
        </p:nvPicPr>
        <p:blipFill rotWithShape="1">
          <a:blip r:embed="rId3">
            <a:alphaModFix/>
          </a:blip>
          <a:srcRect/>
          <a:stretch/>
        </p:blipFill>
        <p:spPr>
          <a:xfrm>
            <a:off x="3510267" y="1299111"/>
            <a:ext cx="4163130" cy="4558173"/>
          </a:xfrm>
          <a:prstGeom prst="rect">
            <a:avLst/>
          </a:prstGeom>
          <a:noFill/>
          <a:ln>
            <a:noFill/>
          </a:ln>
        </p:spPr>
      </p:pic>
      <p:pic>
        <p:nvPicPr>
          <p:cNvPr id="438" name="Google Shape;438;p6" descr="バツを出す猫のキャラクター"/>
          <p:cNvPicPr preferRelativeResize="0"/>
          <p:nvPr/>
        </p:nvPicPr>
        <p:blipFill rotWithShape="1">
          <a:blip r:embed="rId4">
            <a:alphaModFix/>
          </a:blip>
          <a:srcRect/>
          <a:stretch/>
        </p:blipFill>
        <p:spPr>
          <a:xfrm>
            <a:off x="7673397" y="1299113"/>
            <a:ext cx="4330262" cy="4558171"/>
          </a:xfrm>
          <a:prstGeom prst="rect">
            <a:avLst/>
          </a:prstGeom>
          <a:noFill/>
          <a:ln>
            <a:noFill/>
          </a:ln>
        </p:spPr>
      </p:pic>
      <p:sp>
        <p:nvSpPr>
          <p:cNvPr id="439" name="Google Shape;439;p6"/>
          <p:cNvSpPr/>
          <p:nvPr/>
        </p:nvSpPr>
        <p:spPr>
          <a:xfrm>
            <a:off x="0" y="0"/>
            <a:ext cx="3200400" cy="6858000"/>
          </a:xfrm>
          <a:prstGeom prst="rect">
            <a:avLst/>
          </a:prstGeom>
          <a:solidFill>
            <a:srgbClr val="B00D1D"/>
          </a:solidFill>
          <a:ln>
            <a:noFill/>
          </a:ln>
        </p:spPr>
        <p:txBody>
          <a:bodyPr spcFirstLastPara="1" wrap="square" lIns="91425" tIns="45700" rIns="91425" bIns="45700" anchor="ctr" anchorCtr="0">
            <a:noAutofit/>
          </a:bodyPr>
          <a:lstStyle/>
          <a:p>
            <a:pPr lvl="0" algn="ctr">
              <a:buSzPts val="4000"/>
            </a:pPr>
            <a:r>
              <a:rPr lang="vi-VN" altLang="ja-JP" sz="4000">
                <a:solidFill>
                  <a:srgbClr val="FFFFFF"/>
                </a:solidFill>
              </a:rPr>
              <a:t>Đố vui về phương ngữ</a:t>
            </a:r>
            <a:endParaRPr sz="4000" b="0" i="0" u="none" strike="noStrike" cap="none">
              <a:solidFill>
                <a:srgbClr val="FFFFFF"/>
              </a:solidFill>
              <a:latin typeface="Arial"/>
              <a:ea typeface="Arial"/>
              <a:cs typeface="Arial"/>
              <a:sym typeface="Arial"/>
            </a:endParaRPr>
          </a:p>
        </p:txBody>
      </p:sp>
      <p:sp>
        <p:nvSpPr>
          <p:cNvPr id="440" name="Google Shape;440;p6"/>
          <p:cNvSpPr/>
          <p:nvPr/>
        </p:nvSpPr>
        <p:spPr>
          <a:xfrm>
            <a:off x="1224000" y="1980000"/>
            <a:ext cx="690469" cy="6930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000000"/>
                </a:solidFill>
                <a:latin typeface="Arial"/>
                <a:ea typeface="Arial"/>
                <a:cs typeface="Arial"/>
                <a:sym typeface="Arial"/>
              </a:rPr>
              <a:t>２</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500"/>
                                        <p:tgtEl>
                                          <p:spTgt spid="437"/>
                                        </p:tgtEl>
                                      </p:cBhvr>
                                    </p:animEffect>
                                  </p:childTnLst>
                                </p:cTn>
                              </p:par>
                              <p:par>
                                <p:cTn id="8" presetID="10" presetClass="entr" presetSubtype="0" fill="hold" nodeType="withEffect">
                                  <p:stCondLst>
                                    <p:cond delay="0"/>
                                  </p:stCondLst>
                                  <p:childTnLst>
                                    <p:set>
                                      <p:cBhvr>
                                        <p:cTn id="9" dur="1" fill="hold">
                                          <p:stCondLst>
                                            <p:cond delay="0"/>
                                          </p:stCondLst>
                                        </p:cTn>
                                        <p:tgtEl>
                                          <p:spTgt spid="438"/>
                                        </p:tgtEl>
                                        <p:attrNameLst>
                                          <p:attrName>style.visibility</p:attrName>
                                        </p:attrNameLst>
                                      </p:cBhvr>
                                      <p:to>
                                        <p:strVal val="visible"/>
                                      </p:to>
                                    </p:set>
                                    <p:animEffect transition="in" filter="fade">
                                      <p:cBhvr>
                                        <p:cTn id="10" dur="5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3" name="Picture 2" descr="A map of japan with black dots and white text&#10;&#10;AI-generated content may be incorrect.">
            <a:extLst>
              <a:ext uri="{FF2B5EF4-FFF2-40B4-BE49-F238E27FC236}">
                <a16:creationId xmlns:a16="http://schemas.microsoft.com/office/drawing/2014/main" id="{C61BD7B6-987F-2B1A-C1FB-8E0B27042A19}"/>
              </a:ext>
            </a:extLst>
          </p:cNvPr>
          <p:cNvPicPr>
            <a:picLocks noChangeAspect="1"/>
          </p:cNvPicPr>
          <p:nvPr/>
        </p:nvPicPr>
        <p:blipFill>
          <a:blip r:embed="rId3"/>
          <a:stretch>
            <a:fillRect/>
          </a:stretch>
        </p:blipFill>
        <p:spPr>
          <a:xfrm>
            <a:off x="2848292" y="659583"/>
            <a:ext cx="6381750" cy="6191250"/>
          </a:xfrm>
          <a:prstGeom prst="rect">
            <a:avLst/>
          </a:prstGeom>
        </p:spPr>
      </p:pic>
      <p:pic>
        <p:nvPicPr>
          <p:cNvPr id="446" name="Google Shape;446;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flipH="1">
            <a:off x="7387089" y="2874683"/>
            <a:ext cx="1070560" cy="812979"/>
          </a:xfrm>
          <a:prstGeom prst="rect">
            <a:avLst/>
          </a:prstGeom>
          <a:noFill/>
          <a:ln>
            <a:noFill/>
          </a:ln>
        </p:spPr>
      </p:pic>
      <p:pic>
        <p:nvPicPr>
          <p:cNvPr id="447" name="Google Shape;447;p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0800000" flipH="1">
            <a:off x="5542292" y="5040290"/>
            <a:ext cx="1292908" cy="960134"/>
          </a:xfrm>
          <a:prstGeom prst="rect">
            <a:avLst/>
          </a:prstGeom>
          <a:noFill/>
          <a:ln>
            <a:noFill/>
          </a:ln>
        </p:spPr>
      </p:pic>
      <p:pic>
        <p:nvPicPr>
          <p:cNvPr id="449" name="Google Shape;449;p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4008816" y="5651741"/>
            <a:ext cx="1972964" cy="960134"/>
          </a:xfrm>
          <a:prstGeom prst="rect">
            <a:avLst/>
          </a:prstGeom>
          <a:noFill/>
          <a:ln>
            <a:noFill/>
          </a:ln>
        </p:spPr>
      </p:pic>
      <p:pic>
        <p:nvPicPr>
          <p:cNvPr id="450" name="Google Shape;450;p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5184516" y="809455"/>
            <a:ext cx="1371386" cy="902958"/>
          </a:xfrm>
          <a:prstGeom prst="rect">
            <a:avLst/>
          </a:prstGeom>
          <a:noFill/>
          <a:ln>
            <a:noFill/>
          </a:ln>
        </p:spPr>
      </p:pic>
      <p:pic>
        <p:nvPicPr>
          <p:cNvPr id="451" name="Google Shape;451;p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8428438" y="794731"/>
            <a:ext cx="1292907" cy="902958"/>
          </a:xfrm>
          <a:prstGeom prst="rect">
            <a:avLst/>
          </a:prstGeom>
          <a:noFill/>
          <a:ln>
            <a:noFill/>
          </a:ln>
        </p:spPr>
      </p:pic>
      <p:pic>
        <p:nvPicPr>
          <p:cNvPr id="452" name="Google Shape;452;p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rot="10800000" flipH="1">
            <a:off x="6718752" y="3687662"/>
            <a:ext cx="1972963" cy="1411919"/>
          </a:xfrm>
          <a:prstGeom prst="rect">
            <a:avLst/>
          </a:prstGeom>
          <a:noFill/>
          <a:ln>
            <a:noFill/>
          </a:ln>
        </p:spPr>
      </p:pic>
      <p:pic>
        <p:nvPicPr>
          <p:cNvPr id="453" name="Google Shape;453;p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174852" y="1964453"/>
            <a:ext cx="1292908" cy="812981"/>
          </a:xfrm>
          <a:prstGeom prst="rect">
            <a:avLst/>
          </a:prstGeom>
          <a:noFill/>
          <a:ln>
            <a:noFill/>
          </a:ln>
        </p:spPr>
      </p:pic>
      <p:pic>
        <p:nvPicPr>
          <p:cNvPr id="454" name="Google Shape;454;p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rot="10800000" flipH="1">
            <a:off x="6956470" y="4907549"/>
            <a:ext cx="2063896" cy="1344375"/>
          </a:xfrm>
          <a:prstGeom prst="rect">
            <a:avLst/>
          </a:prstGeom>
          <a:noFill/>
          <a:ln>
            <a:noFill/>
          </a:ln>
        </p:spPr>
      </p:pic>
      <p:pic>
        <p:nvPicPr>
          <p:cNvPr id="455" name="Google Shape;455;p7"/>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flipH="1">
            <a:off x="2748706" y="4300478"/>
            <a:ext cx="1356544" cy="939876"/>
          </a:xfrm>
          <a:prstGeom prst="rect">
            <a:avLst/>
          </a:prstGeom>
          <a:noFill/>
          <a:ln>
            <a:noFill/>
          </a:ln>
        </p:spPr>
      </p:pic>
      <p:pic>
        <p:nvPicPr>
          <p:cNvPr id="457" name="Google Shape;457;p7"/>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flipH="1">
            <a:off x="3588380" y="3486143"/>
            <a:ext cx="1972964" cy="1142760"/>
          </a:xfrm>
          <a:prstGeom prst="rect">
            <a:avLst/>
          </a:prstGeom>
          <a:noFill/>
          <a:ln>
            <a:noFill/>
          </a:ln>
        </p:spPr>
      </p:pic>
      <p:sp>
        <p:nvSpPr>
          <p:cNvPr id="458" name="Google Shape;458;p7"/>
          <p:cNvSpPr txBox="1"/>
          <p:nvPr/>
        </p:nvSpPr>
        <p:spPr>
          <a:xfrm>
            <a:off x="0" y="141"/>
            <a:ext cx="12192000" cy="707846"/>
          </a:xfrm>
          <a:prstGeom prst="rect">
            <a:avLst/>
          </a:prstGeom>
          <a:solidFill>
            <a:srgbClr val="B00D1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rgbClr val="FFFFFF"/>
                </a:solidFill>
                <a:latin typeface="Arial"/>
                <a:ea typeface="Arial"/>
                <a:cs typeface="Arial"/>
                <a:sym typeface="Arial"/>
              </a:rPr>
              <a:t>1) Ở Nhật có nhiều hơn 10 loại phương ngữ. </a:t>
            </a:r>
            <a:endParaRPr/>
          </a:p>
        </p:txBody>
      </p:sp>
      <p:sp>
        <p:nvSpPr>
          <p:cNvPr id="456" name="Google Shape;456;p7"/>
          <p:cNvSpPr/>
          <p:nvPr/>
        </p:nvSpPr>
        <p:spPr>
          <a:xfrm>
            <a:off x="4226520" y="1472353"/>
            <a:ext cx="4104210" cy="4274147"/>
          </a:xfrm>
          <a:prstGeom prst="ellipse">
            <a:avLst/>
          </a:prstGeom>
          <a:noFill/>
          <a:ln w="3810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8" descr="スーツを着た男性のイラスト（疑問に思う顔）"/>
          <p:cNvPicPr preferRelativeResize="0"/>
          <p:nvPr/>
        </p:nvPicPr>
        <p:blipFill rotWithShape="1">
          <a:blip r:embed="rId3">
            <a:alphaModFix/>
          </a:blip>
          <a:srcRect/>
          <a:stretch/>
        </p:blipFill>
        <p:spPr>
          <a:xfrm>
            <a:off x="4704467" y="3098042"/>
            <a:ext cx="2763569" cy="3759958"/>
          </a:xfrm>
          <a:prstGeom prst="rect">
            <a:avLst/>
          </a:prstGeom>
          <a:noFill/>
          <a:ln>
            <a:noFill/>
          </a:ln>
        </p:spPr>
      </p:pic>
      <p:pic>
        <p:nvPicPr>
          <p:cNvPr id="465" name="Google Shape;465;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420669" y="1235695"/>
            <a:ext cx="3638877" cy="2395936"/>
          </a:xfrm>
          <a:prstGeom prst="rect">
            <a:avLst/>
          </a:prstGeom>
          <a:noFill/>
          <a:ln>
            <a:noFill/>
          </a:ln>
        </p:spPr>
      </p:pic>
      <p:pic>
        <p:nvPicPr>
          <p:cNvPr id="466" name="Google Shape;466;p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7024" y="1251973"/>
            <a:ext cx="3097113" cy="1947465"/>
          </a:xfrm>
          <a:prstGeom prst="rect">
            <a:avLst/>
          </a:prstGeom>
          <a:noFill/>
          <a:ln>
            <a:noFill/>
          </a:ln>
        </p:spPr>
      </p:pic>
      <p:pic>
        <p:nvPicPr>
          <p:cNvPr id="467" name="Google Shape;467;p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91125" y="3981660"/>
            <a:ext cx="3169087" cy="1992722"/>
          </a:xfrm>
          <a:prstGeom prst="rect">
            <a:avLst/>
          </a:prstGeom>
          <a:noFill/>
          <a:ln>
            <a:noFill/>
          </a:ln>
        </p:spPr>
      </p:pic>
      <p:pic>
        <p:nvPicPr>
          <p:cNvPr id="468" name="Google Shape;468;p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8813457" y="4107033"/>
            <a:ext cx="2810820" cy="1947465"/>
          </a:xfrm>
          <a:prstGeom prst="rect">
            <a:avLst/>
          </a:prstGeom>
          <a:noFill/>
          <a:ln>
            <a:noFill/>
          </a:ln>
        </p:spPr>
      </p:pic>
      <p:pic>
        <p:nvPicPr>
          <p:cNvPr id="469" name="Google Shape;469;p8" descr="漫符「はてなマーク・クエスチョンマーク」"/>
          <p:cNvPicPr preferRelativeResize="0"/>
          <p:nvPr/>
        </p:nvPicPr>
        <p:blipFill rotWithShape="1">
          <a:blip r:embed="rId8">
            <a:alphaModFix/>
          </a:blip>
          <a:srcRect/>
          <a:stretch/>
        </p:blipFill>
        <p:spPr>
          <a:xfrm rot="-1223709">
            <a:off x="6560449" y="1907816"/>
            <a:ext cx="1601982" cy="2204563"/>
          </a:xfrm>
          <a:prstGeom prst="rect">
            <a:avLst/>
          </a:prstGeom>
          <a:solidFill>
            <a:schemeClr val="lt1"/>
          </a:solidFill>
          <a:ln>
            <a:noFill/>
          </a:ln>
        </p:spPr>
      </p:pic>
      <p:sp>
        <p:nvSpPr>
          <p:cNvPr id="470" name="Google Shape;470;p8"/>
          <p:cNvSpPr/>
          <p:nvPr/>
        </p:nvSpPr>
        <p:spPr>
          <a:xfrm>
            <a:off x="4316459" y="1569493"/>
            <a:ext cx="4104210" cy="4274147"/>
          </a:xfrm>
          <a:prstGeom prst="ellipse">
            <a:avLst/>
          </a:prstGeom>
          <a:noFill/>
          <a:ln w="3810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1" name="Google Shape;471;p8"/>
          <p:cNvSpPr txBox="1"/>
          <p:nvPr/>
        </p:nvSpPr>
        <p:spPr>
          <a:xfrm>
            <a:off x="0" y="1088"/>
            <a:ext cx="12192000" cy="1077178"/>
          </a:xfrm>
          <a:prstGeom prst="rect">
            <a:avLst/>
          </a:prstGeom>
          <a:solidFill>
            <a:srgbClr val="B00D1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FFFFFF"/>
                </a:solidFill>
                <a:latin typeface="Arial"/>
                <a:ea typeface="Arial"/>
                <a:cs typeface="Arial"/>
                <a:sym typeface="Arial"/>
              </a:rPr>
              <a:t>2) Có những phương ngữ mà thậm chí người Nhật nghe cũng không hiểu. </a:t>
            </a:r>
            <a:endParaRPr sz="3200" b="1"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5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3" name="Picture 2" descr="A map of japan with black dots and white text&#10;&#10;AI-generated content may be incorrect.">
            <a:extLst>
              <a:ext uri="{FF2B5EF4-FFF2-40B4-BE49-F238E27FC236}">
                <a16:creationId xmlns:a16="http://schemas.microsoft.com/office/drawing/2014/main" id="{276F41C4-A391-C720-3306-F8FFC28E145B}"/>
              </a:ext>
            </a:extLst>
          </p:cNvPr>
          <p:cNvPicPr>
            <a:picLocks noChangeAspect="1"/>
          </p:cNvPicPr>
          <p:nvPr/>
        </p:nvPicPr>
        <p:blipFill>
          <a:blip r:embed="rId3"/>
          <a:stretch>
            <a:fillRect/>
          </a:stretch>
        </p:blipFill>
        <p:spPr>
          <a:xfrm>
            <a:off x="5550398" y="585823"/>
            <a:ext cx="6381750" cy="6191250"/>
          </a:xfrm>
          <a:prstGeom prst="rect">
            <a:avLst/>
          </a:prstGeom>
        </p:spPr>
      </p:pic>
      <p:cxnSp>
        <p:nvCxnSpPr>
          <p:cNvPr id="479" name="Google Shape;479;p9"/>
          <p:cNvCxnSpPr>
            <a:cxnSpLocks/>
          </p:cNvCxnSpPr>
          <p:nvPr/>
        </p:nvCxnSpPr>
        <p:spPr>
          <a:xfrm>
            <a:off x="3970322" y="1984851"/>
            <a:ext cx="2377904" cy="728636"/>
          </a:xfrm>
          <a:prstGeom prst="straightConnector1">
            <a:avLst/>
          </a:prstGeom>
          <a:noFill/>
          <a:ln w="76200" cap="flat" cmpd="sng">
            <a:solidFill>
              <a:srgbClr val="8DA9DB"/>
            </a:solidFill>
            <a:prstDash val="solid"/>
            <a:miter lim="800000"/>
            <a:headEnd type="none" w="sm" len="sm"/>
            <a:tailEnd type="none" w="sm" len="sm"/>
          </a:ln>
        </p:spPr>
      </p:cxnSp>
      <p:sp>
        <p:nvSpPr>
          <p:cNvPr id="480" name="Google Shape;480;p9"/>
          <p:cNvSpPr txBox="1"/>
          <p:nvPr/>
        </p:nvSpPr>
        <p:spPr>
          <a:xfrm>
            <a:off x="464537" y="1795171"/>
            <a:ext cx="3942503" cy="1107996"/>
          </a:xfrm>
          <a:prstGeom prst="rect">
            <a:avLst/>
          </a:prstGeom>
          <a:solidFill>
            <a:srgbClr val="8DA9D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ja-JP" sz="6600" b="1" i="0" u="none" strike="noStrike" cap="none">
                <a:solidFill>
                  <a:srgbClr val="000000"/>
                </a:solidFill>
                <a:latin typeface="Arial"/>
                <a:ea typeface="Arial"/>
                <a:cs typeface="Arial"/>
                <a:sym typeface="Arial"/>
              </a:rPr>
              <a:t>おきなわ</a:t>
            </a:r>
            <a:endParaRPr sz="6600" b="1" i="0" u="none" strike="noStrike" cap="none">
              <a:solidFill>
                <a:srgbClr val="000000"/>
              </a:solidFill>
              <a:latin typeface="Arial"/>
              <a:ea typeface="Arial"/>
              <a:cs typeface="Arial"/>
              <a:sym typeface="Arial"/>
            </a:endParaRPr>
          </a:p>
        </p:txBody>
      </p:sp>
      <p:pic>
        <p:nvPicPr>
          <p:cNvPr id="481" name="Google Shape;481;p9"/>
          <p:cNvPicPr preferRelativeResize="0"/>
          <p:nvPr/>
        </p:nvPicPr>
        <p:blipFill rotWithShape="1">
          <a:blip r:embed="rId4">
            <a:alphaModFix/>
          </a:blip>
          <a:srcRect/>
          <a:stretch/>
        </p:blipFill>
        <p:spPr>
          <a:xfrm>
            <a:off x="561545" y="768359"/>
            <a:ext cx="3454371" cy="3461392"/>
          </a:xfrm>
          <a:prstGeom prst="rect">
            <a:avLst/>
          </a:prstGeom>
          <a:noFill/>
          <a:ln>
            <a:noFill/>
          </a:ln>
        </p:spPr>
      </p:pic>
      <p:sp>
        <p:nvSpPr>
          <p:cNvPr id="482" name="Google Shape;482;p9"/>
          <p:cNvSpPr txBox="1"/>
          <p:nvPr/>
        </p:nvSpPr>
        <p:spPr>
          <a:xfrm>
            <a:off x="0" y="1088"/>
            <a:ext cx="12192000" cy="584735"/>
          </a:xfrm>
          <a:prstGeom prst="rect">
            <a:avLst/>
          </a:prstGeom>
          <a:solidFill>
            <a:srgbClr val="B00D1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FFFFFF"/>
                </a:solidFill>
                <a:latin typeface="Arial"/>
                <a:ea typeface="Arial"/>
                <a:cs typeface="Arial"/>
                <a:sym typeface="Arial"/>
              </a:rPr>
              <a:t>3) Nơi có phương ngữ đơn giản nhất là Okinawa. </a:t>
            </a:r>
            <a:endParaRPr sz="3200" b="1"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animEffect transition="in" filter="fade">
                                      <p:cBhvr>
                                        <p:cTn id="7" dur="5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13975</Words>
  <Application>Microsoft Office PowerPoint</Application>
  <PresentationFormat>Widescreen</PresentationFormat>
  <Paragraphs>609</Paragraphs>
  <Slides>49</Slides>
  <Notes>49</Notes>
  <HiddenSlides>0</HiddenSlides>
  <MMClips>2</MMClips>
  <ScaleCrop>false</ScaleCrop>
  <HeadingPairs>
    <vt:vector size="4" baseType="variant">
      <vt:variant>
        <vt:lpstr>Theme</vt:lpstr>
      </vt:variant>
      <vt:variant>
        <vt:i4>4</vt:i4>
      </vt:variant>
      <vt:variant>
        <vt:lpstr>Slide Titles</vt:lpstr>
      </vt:variant>
      <vt:variant>
        <vt:i4>49</vt:i4>
      </vt:variant>
    </vt:vector>
  </HeadingPairs>
  <TitlesOfParts>
    <vt:vector size="53" baseType="lpstr">
      <vt:lpstr>Office テーマ</vt:lpstr>
      <vt:lpstr>2_Office テーマ</vt:lpstr>
      <vt:lpstr>3_Office テーマ</vt:lpstr>
      <vt:lpstr>4_Office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Rikako Arakaki</dc:creator>
  <cp:lastModifiedBy>NGUYEN Tra My</cp:lastModifiedBy>
  <cp:revision>56</cp:revision>
  <dcterms:created xsi:type="dcterms:W3CDTF">2021-04-01T03:10:14Z</dcterms:created>
  <dcterms:modified xsi:type="dcterms:W3CDTF">2026-01-28T04:50:02Z</dcterms:modified>
</cp:coreProperties>
</file>