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59"/>
  </p:notesMasterIdLst>
  <p:sldIdLst>
    <p:sldId id="256" r:id="rId3"/>
    <p:sldId id="306" r:id="rId4"/>
    <p:sldId id="307" r:id="rId5"/>
    <p:sldId id="314" r:id="rId6"/>
    <p:sldId id="257" r:id="rId7"/>
    <p:sldId id="310" r:id="rId8"/>
    <p:sldId id="258" r:id="rId9"/>
    <p:sldId id="259" r:id="rId10"/>
    <p:sldId id="260" r:id="rId11"/>
    <p:sldId id="261" r:id="rId12"/>
    <p:sldId id="262" r:id="rId13"/>
    <p:sldId id="321" r:id="rId14"/>
    <p:sldId id="265" r:id="rId15"/>
    <p:sldId id="266" r:id="rId16"/>
    <p:sldId id="267" r:id="rId17"/>
    <p:sldId id="268" r:id="rId18"/>
    <p:sldId id="269" r:id="rId19"/>
    <p:sldId id="270" r:id="rId20"/>
    <p:sldId id="273" r:id="rId21"/>
    <p:sldId id="274" r:id="rId22"/>
    <p:sldId id="316" r:id="rId23"/>
    <p:sldId id="277" r:id="rId24"/>
    <p:sldId id="278" r:id="rId25"/>
    <p:sldId id="279" r:id="rId26"/>
    <p:sldId id="280" r:id="rId27"/>
    <p:sldId id="281" r:id="rId28"/>
    <p:sldId id="282" r:id="rId29"/>
    <p:sldId id="320" r:id="rId30"/>
    <p:sldId id="284" r:id="rId31"/>
    <p:sldId id="285" r:id="rId32"/>
    <p:sldId id="286" r:id="rId33"/>
    <p:sldId id="287" r:id="rId34"/>
    <p:sldId id="288" r:id="rId35"/>
    <p:sldId id="290" r:id="rId36"/>
    <p:sldId id="291" r:id="rId37"/>
    <p:sldId id="294" r:id="rId38"/>
    <p:sldId id="295" r:id="rId39"/>
    <p:sldId id="297" r:id="rId40"/>
    <p:sldId id="298" r:id="rId41"/>
    <p:sldId id="299" r:id="rId42"/>
    <p:sldId id="330" r:id="rId43"/>
    <p:sldId id="329" r:id="rId44"/>
    <p:sldId id="302" r:id="rId45"/>
    <p:sldId id="303" r:id="rId46"/>
    <p:sldId id="319" r:id="rId47"/>
    <p:sldId id="292" r:id="rId48"/>
    <p:sldId id="293" r:id="rId49"/>
    <p:sldId id="313" r:id="rId50"/>
    <p:sldId id="322" r:id="rId51"/>
    <p:sldId id="323" r:id="rId52"/>
    <p:sldId id="324" r:id="rId53"/>
    <p:sldId id="328" r:id="rId54"/>
    <p:sldId id="327" r:id="rId55"/>
    <p:sldId id="326" r:id="rId56"/>
    <p:sldId id="311" r:id="rId57"/>
    <p:sldId id="305" r:id="rId5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71" roundtripDataSignature="AMtx7mgHx9uWNCvXWfCn9vj07xvlrb11Z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kako Arakaki" initials="" lastIdx="4" clrIdx="0"/>
  <p:cmAuthor id="7" name="Microsoft Office ユーザー" initials="Office [4]" lastIdx="1" clrIdx="7"/>
  <p:cmAuthor id="1" name="Jin Jin" initials="" lastIdx="4" clrIdx="1"/>
  <p:cmAuthor id="2" name="Takehara Kazuyo" initials="TK" lastIdx="82" clrIdx="2"/>
  <p:cmAuthor id="3" name="Kenji Adachi" initials="KA" lastIdx="50" clrIdx="3"/>
  <p:cmAuthor id="4" name="Microsoft Office ユーザー" initials="Office" lastIdx="16" clrIdx="4"/>
  <p:cmAuthor id="5" name="Microsoft Office ユーザー" initials="Office [2]" lastIdx="1" clrIdx="5"/>
  <p:cmAuthor id="6" name="Microsoft Office ユーザー" initials="Office [3]" lastIdx="1"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2C0E"/>
    <a:srgbClr val="D6DB8E"/>
    <a:srgbClr val="D1C3B6"/>
    <a:srgbClr val="E7B98B"/>
    <a:srgbClr val="D9D086"/>
    <a:srgbClr val="ECE2D9"/>
    <a:srgbClr val="E3DB6D"/>
    <a:srgbClr val="E7D8AF"/>
    <a:srgbClr val="EA6006"/>
    <a:srgbClr val="E95D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ABF62-7F4A-9699-0B04-B4FC646A169F}" v="86" dt="2024-06-19T02:17:08.932"/>
    <p1510:client id="{517DE24B-9879-4229-A1E4-38429C9DA4BC}" v="1287" dt="2024-06-19T02:24:54.8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77"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hara Kazuyo" userId="6c1305eccc517997" providerId="LiveId" clId="{23CE43A7-464C-4D37-81EF-C816C925BA7C}"/>
    <pc:docChg chg="modSld">
      <pc:chgData name="Takehara Kazuyo" userId="6c1305eccc517997" providerId="LiveId" clId="{23CE43A7-464C-4D37-81EF-C816C925BA7C}" dt="2021-04-12T11:45:41.440" v="2" actId="6549"/>
      <pc:docMkLst>
        <pc:docMk/>
      </pc:docMkLst>
      <pc:sldChg chg="modSp mod">
        <pc:chgData name="Takehara Kazuyo" userId="6c1305eccc517997" providerId="LiveId" clId="{23CE43A7-464C-4D37-81EF-C816C925BA7C}" dt="2021-04-12T11:36:59.838" v="0" actId="1076"/>
        <pc:sldMkLst>
          <pc:docMk/>
          <pc:sldMk cId="0" sldId="257"/>
        </pc:sldMkLst>
        <pc:picChg chg="mod">
          <ac:chgData name="Takehara Kazuyo" userId="6c1305eccc517997" providerId="LiveId" clId="{23CE43A7-464C-4D37-81EF-C816C925BA7C}" dt="2021-04-12T11:36:59.838" v="0" actId="1076"/>
          <ac:picMkLst>
            <pc:docMk/>
            <pc:sldMk cId="0" sldId="257"/>
            <ac:picMk id="12" creationId="{0D2DA49D-BC7E-4CA7-A718-B9DB328492AA}"/>
          </ac:picMkLst>
        </pc:picChg>
      </pc:sldChg>
      <pc:sldChg chg="modNotesTx">
        <pc:chgData name="Takehara Kazuyo" userId="6c1305eccc517997" providerId="LiveId" clId="{23CE43A7-464C-4D37-81EF-C816C925BA7C}" dt="2021-04-12T11:45:41.440" v="2" actId="6549"/>
        <pc:sldMkLst>
          <pc:docMk/>
          <pc:sldMk cId="0" sldId="288"/>
        </pc:sldMkLst>
      </pc:sldChg>
    </pc:docChg>
  </pc:docChgLst>
  <pc:docChgLst>
    <pc:chgData name="Takehara Kazuyo" userId="6c1305eccc517997" providerId="LiveId" clId="{055AA811-71D3-40CF-B8DC-1677B83A3BD9}"/>
    <pc:docChg chg="custSel modSld">
      <pc:chgData name="Takehara Kazuyo" userId="6c1305eccc517997" providerId="LiveId" clId="{055AA811-71D3-40CF-B8DC-1677B83A3BD9}" dt="2021-04-16T06:21:52.885" v="240" actId="20577"/>
      <pc:docMkLst>
        <pc:docMk/>
      </pc:docMkLst>
      <pc:sldChg chg="delCm">
        <pc:chgData name="Takehara Kazuyo" userId="6c1305eccc517997" providerId="LiveId" clId="{055AA811-71D3-40CF-B8DC-1677B83A3BD9}" dt="2021-04-16T05:44:03.444" v="58" actId="1592"/>
        <pc:sldMkLst>
          <pc:docMk/>
          <pc:sldMk cId="0" sldId="257"/>
        </pc:sldMkLst>
      </pc:sldChg>
      <pc:sldChg chg="addCm delCm modCm">
        <pc:chgData name="Takehara Kazuyo" userId="6c1305eccc517997" providerId="LiveId" clId="{055AA811-71D3-40CF-B8DC-1677B83A3BD9}" dt="2021-04-16T05:44:36.593" v="61"/>
        <pc:sldMkLst>
          <pc:docMk/>
          <pc:sldMk cId="0" sldId="259"/>
        </pc:sldMkLst>
      </pc:sldChg>
      <pc:sldChg chg="delCm">
        <pc:chgData name="Takehara Kazuyo" userId="6c1305eccc517997" providerId="LiveId" clId="{055AA811-71D3-40CF-B8DC-1677B83A3BD9}" dt="2021-04-16T05:44:46.776" v="62" actId="1592"/>
        <pc:sldMkLst>
          <pc:docMk/>
          <pc:sldMk cId="0" sldId="262"/>
        </pc:sldMkLst>
      </pc:sldChg>
      <pc:sldChg chg="delCm">
        <pc:chgData name="Takehara Kazuyo" userId="6c1305eccc517997" providerId="LiveId" clId="{055AA811-71D3-40CF-B8DC-1677B83A3BD9}" dt="2021-04-16T05:44:58.305" v="63" actId="1592"/>
        <pc:sldMkLst>
          <pc:docMk/>
          <pc:sldMk cId="0" sldId="264"/>
        </pc:sldMkLst>
      </pc:sldChg>
      <pc:sldChg chg="delCm">
        <pc:chgData name="Takehara Kazuyo" userId="6c1305eccc517997" providerId="LiveId" clId="{055AA811-71D3-40CF-B8DC-1677B83A3BD9}" dt="2021-04-16T05:45:06.493" v="64" actId="1592"/>
        <pc:sldMkLst>
          <pc:docMk/>
          <pc:sldMk cId="0" sldId="265"/>
        </pc:sldMkLst>
      </pc:sldChg>
      <pc:sldChg chg="modCm">
        <pc:chgData name="Takehara Kazuyo" userId="6c1305eccc517997" providerId="LiveId" clId="{055AA811-71D3-40CF-B8DC-1677B83A3BD9}" dt="2021-04-16T05:51:45.736" v="70"/>
        <pc:sldMkLst>
          <pc:docMk/>
          <pc:sldMk cId="0" sldId="266"/>
        </pc:sldMkLst>
      </pc:sldChg>
      <pc:sldChg chg="modNotesTx">
        <pc:chgData name="Takehara Kazuyo" userId="6c1305eccc517997" providerId="LiveId" clId="{055AA811-71D3-40CF-B8DC-1677B83A3BD9}" dt="2021-04-16T06:06:23.950" v="105" actId="113"/>
        <pc:sldMkLst>
          <pc:docMk/>
          <pc:sldMk cId="0" sldId="270"/>
        </pc:sldMkLst>
      </pc:sldChg>
      <pc:sldChg chg="modNotesTx">
        <pc:chgData name="Takehara Kazuyo" userId="6c1305eccc517997" providerId="LiveId" clId="{055AA811-71D3-40CF-B8DC-1677B83A3BD9}" dt="2021-04-16T06:09:00.707" v="111" actId="6549"/>
        <pc:sldMkLst>
          <pc:docMk/>
          <pc:sldMk cId="0" sldId="278"/>
        </pc:sldMkLst>
      </pc:sldChg>
      <pc:sldChg chg="delCm">
        <pc:chgData name="Takehara Kazuyo" userId="6c1305eccc517997" providerId="LiveId" clId="{055AA811-71D3-40CF-B8DC-1677B83A3BD9}" dt="2021-04-16T05:52:22.664" v="72" actId="1592"/>
        <pc:sldMkLst>
          <pc:docMk/>
          <pc:sldMk cId="0" sldId="281"/>
        </pc:sldMkLst>
      </pc:sldChg>
      <pc:sldChg chg="delCm modNotesTx">
        <pc:chgData name="Takehara Kazuyo" userId="6c1305eccc517997" providerId="LiveId" clId="{055AA811-71D3-40CF-B8DC-1677B83A3BD9}" dt="2021-04-16T06:10:55.431" v="113" actId="20577"/>
        <pc:sldMkLst>
          <pc:docMk/>
          <pc:sldMk cId="0" sldId="282"/>
        </pc:sldMkLst>
      </pc:sldChg>
      <pc:sldChg chg="delCm">
        <pc:chgData name="Takehara Kazuyo" userId="6c1305eccc517997" providerId="LiveId" clId="{055AA811-71D3-40CF-B8DC-1677B83A3BD9}" dt="2021-04-16T05:52:48.026" v="75" actId="1592"/>
        <pc:sldMkLst>
          <pc:docMk/>
          <pc:sldMk cId="0" sldId="286"/>
        </pc:sldMkLst>
      </pc:sldChg>
      <pc:sldChg chg="delCm modNotesTx">
        <pc:chgData name="Takehara Kazuyo" userId="6c1305eccc517997" providerId="LiveId" clId="{055AA811-71D3-40CF-B8DC-1677B83A3BD9}" dt="2021-04-16T06:14:17.327" v="153" actId="20577"/>
        <pc:sldMkLst>
          <pc:docMk/>
          <pc:sldMk cId="0" sldId="287"/>
        </pc:sldMkLst>
      </pc:sldChg>
      <pc:sldChg chg="delCm modNotesTx">
        <pc:chgData name="Takehara Kazuyo" userId="6c1305eccc517997" providerId="LiveId" clId="{055AA811-71D3-40CF-B8DC-1677B83A3BD9}" dt="2021-04-16T06:15:50.453" v="194" actId="400"/>
        <pc:sldMkLst>
          <pc:docMk/>
          <pc:sldMk cId="0" sldId="288"/>
        </pc:sldMkLst>
      </pc:sldChg>
      <pc:sldChg chg="delCm modNotesTx">
        <pc:chgData name="Takehara Kazuyo" userId="6c1305eccc517997" providerId="LiveId" clId="{055AA811-71D3-40CF-B8DC-1677B83A3BD9}" dt="2021-04-16T06:17:01.828" v="220" actId="6549"/>
        <pc:sldMkLst>
          <pc:docMk/>
          <pc:sldMk cId="0" sldId="291"/>
        </pc:sldMkLst>
      </pc:sldChg>
      <pc:sldChg chg="delCm">
        <pc:chgData name="Takehara Kazuyo" userId="6c1305eccc517997" providerId="LiveId" clId="{055AA811-71D3-40CF-B8DC-1677B83A3BD9}" dt="2021-04-16T05:53:56.794" v="82" actId="1592"/>
        <pc:sldMkLst>
          <pc:docMk/>
          <pc:sldMk cId="0" sldId="292"/>
        </pc:sldMkLst>
      </pc:sldChg>
      <pc:sldChg chg="delCm modNotesTx">
        <pc:chgData name="Takehara Kazuyo" userId="6c1305eccc517997" providerId="LiveId" clId="{055AA811-71D3-40CF-B8DC-1677B83A3BD9}" dt="2021-04-16T05:57:40.859" v="103" actId="20577"/>
        <pc:sldMkLst>
          <pc:docMk/>
          <pc:sldMk cId="0" sldId="293"/>
        </pc:sldMkLst>
      </pc:sldChg>
      <pc:sldChg chg="modNotesTx">
        <pc:chgData name="Takehara Kazuyo" userId="6c1305eccc517997" providerId="LiveId" clId="{055AA811-71D3-40CF-B8DC-1677B83A3BD9}" dt="2021-04-16T05:39:36.243" v="23" actId="20577"/>
        <pc:sldMkLst>
          <pc:docMk/>
          <pc:sldMk cId="0" sldId="294"/>
        </pc:sldMkLst>
      </pc:sldChg>
      <pc:sldChg chg="modNotesTx">
        <pc:chgData name="Takehara Kazuyo" userId="6c1305eccc517997" providerId="LiveId" clId="{055AA811-71D3-40CF-B8DC-1677B83A3BD9}" dt="2021-04-16T06:19:49.669" v="224" actId="20577"/>
        <pc:sldMkLst>
          <pc:docMk/>
          <pc:sldMk cId="0" sldId="298"/>
        </pc:sldMkLst>
      </pc:sldChg>
      <pc:sldChg chg="delCm">
        <pc:chgData name="Takehara Kazuyo" userId="6c1305eccc517997" providerId="LiveId" clId="{055AA811-71D3-40CF-B8DC-1677B83A3BD9}" dt="2021-04-16T05:53:38.520" v="79" actId="1592"/>
        <pc:sldMkLst>
          <pc:docMk/>
          <pc:sldMk cId="0" sldId="299"/>
        </pc:sldMkLst>
      </pc:sldChg>
      <pc:sldChg chg="modNotesTx">
        <pc:chgData name="Takehara Kazuyo" userId="6c1305eccc517997" providerId="LiveId" clId="{055AA811-71D3-40CF-B8DC-1677B83A3BD9}" dt="2021-04-16T06:21:52.885" v="240" actId="20577"/>
        <pc:sldMkLst>
          <pc:docMk/>
          <pc:sldMk cId="0" sldId="302"/>
        </pc:sldMkLst>
      </pc:sldChg>
      <pc:sldChg chg="modCm">
        <pc:chgData name="Takehara Kazuyo" userId="6c1305eccc517997" providerId="LiveId" clId="{055AA811-71D3-40CF-B8DC-1677B83A3BD9}" dt="2021-04-16T05:55:01.649" v="84"/>
        <pc:sldMkLst>
          <pc:docMk/>
          <pc:sldMk cId="0" sldId="305"/>
        </pc:sldMkLst>
      </pc:sldChg>
      <pc:sldChg chg="modCm">
        <pc:chgData name="Takehara Kazuyo" userId="6c1305eccc517997" providerId="LiveId" clId="{055AA811-71D3-40CF-B8DC-1677B83A3BD9}" dt="2021-04-16T05:41:58.944" v="45"/>
        <pc:sldMkLst>
          <pc:docMk/>
          <pc:sldMk cId="1042918492" sldId="306"/>
        </pc:sldMkLst>
      </pc:sldChg>
      <pc:sldChg chg="delCm modNotesTx">
        <pc:chgData name="Takehara Kazuyo" userId="6c1305eccc517997" providerId="LiveId" clId="{055AA811-71D3-40CF-B8DC-1677B83A3BD9}" dt="2021-04-16T06:01:36.309" v="104" actId="20577"/>
        <pc:sldMkLst>
          <pc:docMk/>
          <pc:sldMk cId="1996979374" sldId="307"/>
        </pc:sldMkLst>
      </pc:sldChg>
      <pc:sldChg chg="addCm delCm modCm">
        <pc:chgData name="Takehara Kazuyo" userId="6c1305eccc517997" providerId="LiveId" clId="{055AA811-71D3-40CF-B8DC-1677B83A3BD9}" dt="2021-04-16T05:43:58.518" v="57"/>
        <pc:sldMkLst>
          <pc:docMk/>
          <pc:sldMk cId="2503693700" sldId="314"/>
        </pc:sldMkLst>
      </pc:sldChg>
      <pc:sldChg chg="delCm">
        <pc:chgData name="Takehara Kazuyo" userId="6c1305eccc517997" providerId="LiveId" clId="{055AA811-71D3-40CF-B8DC-1677B83A3BD9}" dt="2021-04-16T05:52:07.542" v="71" actId="1592"/>
        <pc:sldMkLst>
          <pc:docMk/>
          <pc:sldMk cId="3837868481" sldId="316"/>
        </pc:sldMkLst>
      </pc:sldChg>
      <pc:sldChg chg="delCm">
        <pc:chgData name="Takehara Kazuyo" userId="6c1305eccc517997" providerId="LiveId" clId="{055AA811-71D3-40CF-B8DC-1677B83A3BD9}" dt="2021-04-16T05:53:50.003" v="80" actId="1592"/>
        <pc:sldMkLst>
          <pc:docMk/>
          <pc:sldMk cId="1826388431" sldId="319"/>
        </pc:sldMkLst>
      </pc:sldChg>
      <pc:sldChg chg="delCm">
        <pc:chgData name="Takehara Kazuyo" userId="6c1305eccc517997" providerId="LiveId" clId="{055AA811-71D3-40CF-B8DC-1677B83A3BD9}" dt="2021-04-16T05:52:32.603" v="74" actId="1592"/>
        <pc:sldMkLst>
          <pc:docMk/>
          <pc:sldMk cId="0" sldId="320"/>
        </pc:sldMkLst>
      </pc:sldChg>
    </pc:docChg>
  </pc:docChgLst>
  <pc:docChgLst>
    <pc:chgData name="BUI Thuy Linh" userId="S::linhbt@jpf.go.jp::9df5066e-d0b0-4ebc-aceb-99a7e95bf49f" providerId="AD" clId="Web-{1B3ABF62-7F4A-9699-0B04-B4FC646A169F}"/>
    <pc:docChg chg="modSld">
      <pc:chgData name="BUI Thuy Linh" userId="S::linhbt@jpf.go.jp::9df5066e-d0b0-4ebc-aceb-99a7e95bf49f" providerId="AD" clId="Web-{1B3ABF62-7F4A-9699-0B04-B4FC646A169F}" dt="2024-06-19T02:17:08.932" v="96" actId="1076"/>
      <pc:docMkLst>
        <pc:docMk/>
      </pc:docMkLst>
      <pc:sldChg chg="modSp modNotes">
        <pc:chgData name="BUI Thuy Linh" userId="S::linhbt@jpf.go.jp::9df5066e-d0b0-4ebc-aceb-99a7e95bf49f" providerId="AD" clId="Web-{1B3ABF62-7F4A-9699-0B04-B4FC646A169F}" dt="2024-06-19T02:17:08.932" v="96" actId="1076"/>
        <pc:sldMkLst>
          <pc:docMk/>
          <pc:sldMk cId="3564692147" sldId="326"/>
        </pc:sldMkLst>
        <pc:spChg chg="mod">
          <ac:chgData name="BUI Thuy Linh" userId="S::linhbt@jpf.go.jp::9df5066e-d0b0-4ebc-aceb-99a7e95bf49f" providerId="AD" clId="Web-{1B3ABF62-7F4A-9699-0B04-B4FC646A169F}" dt="2024-06-19T02:16:57.681" v="83" actId="1076"/>
          <ac:spMkLst>
            <pc:docMk/>
            <pc:sldMk cId="3564692147" sldId="326"/>
            <ac:spMk id="3" creationId="{684C0900-8F7D-30C6-D8A4-0E28BC5E4DD5}"/>
          </ac:spMkLst>
        </pc:spChg>
        <pc:spChg chg="mod">
          <ac:chgData name="BUI Thuy Linh" userId="S::linhbt@jpf.go.jp::9df5066e-d0b0-4ebc-aceb-99a7e95bf49f" providerId="AD" clId="Web-{1B3ABF62-7F4A-9699-0B04-B4FC646A169F}" dt="2024-06-19T02:16:57.697" v="84" actId="1076"/>
          <ac:spMkLst>
            <pc:docMk/>
            <pc:sldMk cId="3564692147" sldId="326"/>
            <ac:spMk id="4" creationId="{FA6B20EC-CF21-B280-DDF3-1BACCB55A370}"/>
          </ac:spMkLst>
        </pc:spChg>
        <pc:spChg chg="mod">
          <ac:chgData name="BUI Thuy Linh" userId="S::linhbt@jpf.go.jp::9df5066e-d0b0-4ebc-aceb-99a7e95bf49f" providerId="AD" clId="Web-{1B3ABF62-7F4A-9699-0B04-B4FC646A169F}" dt="2024-06-19T02:16:57.634" v="80" actId="1076"/>
          <ac:spMkLst>
            <pc:docMk/>
            <pc:sldMk cId="3564692147" sldId="326"/>
            <ac:spMk id="5" creationId="{AA203F2C-6685-274D-9372-E6527D1045C4}"/>
          </ac:spMkLst>
        </pc:spChg>
        <pc:spChg chg="mod">
          <ac:chgData name="BUI Thuy Linh" userId="S::linhbt@jpf.go.jp::9df5066e-d0b0-4ebc-aceb-99a7e95bf49f" providerId="AD" clId="Web-{1B3ABF62-7F4A-9699-0B04-B4FC646A169F}" dt="2024-06-19T02:16:57.650" v="81" actId="1076"/>
          <ac:spMkLst>
            <pc:docMk/>
            <pc:sldMk cId="3564692147" sldId="326"/>
            <ac:spMk id="6" creationId="{404F1B75-7CD2-A5B4-1FE0-F4AF514894EF}"/>
          </ac:spMkLst>
        </pc:spChg>
        <pc:spChg chg="mod">
          <ac:chgData name="BUI Thuy Linh" userId="S::linhbt@jpf.go.jp::9df5066e-d0b0-4ebc-aceb-99a7e95bf49f" providerId="AD" clId="Web-{1B3ABF62-7F4A-9699-0B04-B4FC646A169F}" dt="2024-06-19T02:16:57.712" v="85" actId="1076"/>
          <ac:spMkLst>
            <pc:docMk/>
            <pc:sldMk cId="3564692147" sldId="326"/>
            <ac:spMk id="7" creationId="{2BA63847-C56D-95B3-50D9-2E0898923621}"/>
          </ac:spMkLst>
        </pc:spChg>
        <pc:spChg chg="mod">
          <ac:chgData name="BUI Thuy Linh" userId="S::linhbt@jpf.go.jp::9df5066e-d0b0-4ebc-aceb-99a7e95bf49f" providerId="AD" clId="Web-{1B3ABF62-7F4A-9699-0B04-B4FC646A169F}" dt="2024-06-19T02:16:57.728" v="86" actId="1076"/>
          <ac:spMkLst>
            <pc:docMk/>
            <pc:sldMk cId="3564692147" sldId="326"/>
            <ac:spMk id="8" creationId="{41E6CA80-0DB1-AB00-DE26-25827FCDC1B1}"/>
          </ac:spMkLst>
        </pc:spChg>
        <pc:spChg chg="mod">
          <ac:chgData name="BUI Thuy Linh" userId="S::linhbt@jpf.go.jp::9df5066e-d0b0-4ebc-aceb-99a7e95bf49f" providerId="AD" clId="Web-{1B3ABF62-7F4A-9699-0B04-B4FC646A169F}" dt="2024-06-19T02:17:08.932" v="96" actId="1076"/>
          <ac:spMkLst>
            <pc:docMk/>
            <pc:sldMk cId="3564692147" sldId="326"/>
            <ac:spMk id="13" creationId="{87670A19-520C-3D03-6A92-5ABF5E96EA37}"/>
          </ac:spMkLst>
        </pc:spChg>
        <pc:spChg chg="mod">
          <ac:chgData name="BUI Thuy Linh" userId="S::linhbt@jpf.go.jp::9df5066e-d0b0-4ebc-aceb-99a7e95bf49f" providerId="AD" clId="Web-{1B3ABF62-7F4A-9699-0B04-B4FC646A169F}" dt="2024-06-19T02:16:57.603" v="78" actId="1076"/>
          <ac:spMkLst>
            <pc:docMk/>
            <pc:sldMk cId="3564692147" sldId="326"/>
            <ac:spMk id="26" creationId="{8C17C414-89F8-2441-6641-4E57E325E303}"/>
          </ac:spMkLst>
        </pc:spChg>
        <pc:spChg chg="mod">
          <ac:chgData name="BUI Thuy Linh" userId="S::linhbt@jpf.go.jp::9df5066e-d0b0-4ebc-aceb-99a7e95bf49f" providerId="AD" clId="Web-{1B3ABF62-7F4A-9699-0B04-B4FC646A169F}" dt="2024-06-19T02:16:57.619" v="79" actId="1076"/>
          <ac:spMkLst>
            <pc:docMk/>
            <pc:sldMk cId="3564692147" sldId="326"/>
            <ac:spMk id="27" creationId="{7FEE7EE4-BFFE-02DD-102B-96EC98A41E1C}"/>
          </ac:spMkLst>
        </pc:spChg>
        <pc:picChg chg="mod">
          <ac:chgData name="BUI Thuy Linh" userId="S::linhbt@jpf.go.jp::9df5066e-d0b0-4ebc-aceb-99a7e95bf49f" providerId="AD" clId="Web-{1B3ABF62-7F4A-9699-0B04-B4FC646A169F}" dt="2024-06-19T02:16:57.540" v="76" actId="1076"/>
          <ac:picMkLst>
            <pc:docMk/>
            <pc:sldMk cId="3564692147" sldId="326"/>
            <ac:picMk id="2" creationId="{E1067CCD-9090-2FC6-EE31-9ABDFA996528}"/>
          </ac:picMkLst>
        </pc:picChg>
        <pc:picChg chg="mod">
          <ac:chgData name="BUI Thuy Linh" userId="S::linhbt@jpf.go.jp::9df5066e-d0b0-4ebc-aceb-99a7e95bf49f" providerId="AD" clId="Web-{1B3ABF62-7F4A-9699-0B04-B4FC646A169F}" dt="2024-06-19T02:16:57.587" v="77" actId="1076"/>
          <ac:picMkLst>
            <pc:docMk/>
            <pc:sldMk cId="3564692147" sldId="326"/>
            <ac:picMk id="25" creationId="{48173DC7-38EC-F2BF-24AA-449C866FDF7E}"/>
          </ac:picMkLst>
        </pc:picChg>
        <pc:picChg chg="mod">
          <ac:chgData name="BUI Thuy Linh" userId="S::linhbt@jpf.go.jp::9df5066e-d0b0-4ebc-aceb-99a7e95bf49f" providerId="AD" clId="Web-{1B3ABF62-7F4A-9699-0B04-B4FC646A169F}" dt="2024-06-19T02:16:57.665" v="82" actId="1076"/>
          <ac:picMkLst>
            <pc:docMk/>
            <pc:sldMk cId="3564692147" sldId="326"/>
            <ac:picMk id="1026" creationId="{68058323-7245-B92D-3862-E9A581200634}"/>
          </ac:picMkLst>
        </pc:picChg>
      </pc:sldChg>
    </pc:docChg>
  </pc:docChgLst>
  <pc:docChgLst>
    <pc:chgData name="NGUYEN Thi Thanh Minh" userId="d0210a8f-6340-4559-bd9b-bdc1aa20c394" providerId="ADAL" clId="{1565CF70-3925-4090-B37E-46368F724D6A}"/>
    <pc:docChg chg="sldOrd">
      <pc:chgData name="NGUYEN Thi Thanh Minh" userId="d0210a8f-6340-4559-bd9b-bdc1aa20c394" providerId="ADAL" clId="{1565CF70-3925-4090-B37E-46368F724D6A}" dt="2022-11-07T09:27:57.908" v="0" actId="20578"/>
      <pc:docMkLst>
        <pc:docMk/>
      </pc:docMkLst>
      <pc:sldChg chg="ord">
        <pc:chgData name="NGUYEN Thi Thanh Minh" userId="d0210a8f-6340-4559-bd9b-bdc1aa20c394" providerId="ADAL" clId="{1565CF70-3925-4090-B37E-46368F724D6A}" dt="2022-11-07T09:27:57.908" v="0" actId="20578"/>
        <pc:sldMkLst>
          <pc:docMk/>
          <pc:sldMk cId="0" sldId="258"/>
        </pc:sldMkLst>
      </pc:sldChg>
    </pc:docChg>
  </pc:docChgLst>
  <pc:docChgLst>
    <pc:chgData name="BUI Thuy Linh" userId="S::linhbt@jpf.go.jp::9df5066e-d0b0-4ebc-aceb-99a7e95bf49f" providerId="AD" clId="Web-{161BA25A-182C-FA1D-8BAA-97F79A6059F9}"/>
    <pc:docChg chg="sldOrd">
      <pc:chgData name="BUI Thuy Linh" userId="S::linhbt@jpf.go.jp::9df5066e-d0b0-4ebc-aceb-99a7e95bf49f" providerId="AD" clId="Web-{161BA25A-182C-FA1D-8BAA-97F79A6059F9}" dt="2024-06-17T10:33:33.657" v="0"/>
      <pc:docMkLst>
        <pc:docMk/>
      </pc:docMkLst>
      <pc:sldChg chg="ord">
        <pc:chgData name="BUI Thuy Linh" userId="S::linhbt@jpf.go.jp::9df5066e-d0b0-4ebc-aceb-99a7e95bf49f" providerId="AD" clId="Web-{161BA25A-182C-FA1D-8BAA-97F79A6059F9}" dt="2024-06-17T10:33:33.657" v="0"/>
        <pc:sldMkLst>
          <pc:docMk/>
          <pc:sldMk cId="1442446368" sldId="330"/>
        </pc:sldMkLst>
      </pc:sldChg>
    </pc:docChg>
  </pc:docChgLst>
  <pc:docChgLst>
    <pc:chgData name="Ryoko Matsuda" userId="S::ryoko_matsuda@jpf.go.jp::e30432d3-aa4a-4cf7-b56f-77725433deea" providerId="AD" clId="Web-{CD45C5D5-2425-E7B9-ABC7-18BCC668E96C}"/>
    <pc:docChg chg="modSld">
      <pc:chgData name="Ryoko Matsuda" userId="S::ryoko_matsuda@jpf.go.jp::e30432d3-aa4a-4cf7-b56f-77725433deea" providerId="AD" clId="Web-{CD45C5D5-2425-E7B9-ABC7-18BCC668E96C}" dt="2024-06-14T03:49:39.932" v="0"/>
      <pc:docMkLst>
        <pc:docMk/>
      </pc:docMkLst>
      <pc:sldChg chg="modNotes">
        <pc:chgData name="Ryoko Matsuda" userId="S::ryoko_matsuda@jpf.go.jp::e30432d3-aa4a-4cf7-b56f-77725433deea" providerId="AD" clId="Web-{CD45C5D5-2425-E7B9-ABC7-18BCC668E96C}" dt="2024-06-14T03:49:39.932" v="0"/>
        <pc:sldMkLst>
          <pc:docMk/>
          <pc:sldMk cId="3564692147" sldId="326"/>
        </pc:sldMkLst>
      </pc:sldChg>
    </pc:docChg>
  </pc:docChgLst>
  <pc:docChgLst>
    <pc:chgData name="BUI Thuy Linh" userId="9df5066e-d0b0-4ebc-aceb-99a7e95bf49f" providerId="ADAL" clId="{517DE24B-9879-4229-A1E4-38429C9DA4BC}"/>
    <pc:docChg chg="undo redo custSel addSld delSld modSld sldOrd">
      <pc:chgData name="BUI Thuy Linh" userId="9df5066e-d0b0-4ebc-aceb-99a7e95bf49f" providerId="ADAL" clId="{517DE24B-9879-4229-A1E4-38429C9DA4BC}" dt="2024-06-19T02:24:54.856" v="6984" actId="1076"/>
      <pc:docMkLst>
        <pc:docMk/>
      </pc:docMkLst>
      <pc:sldChg chg="addSp modSp mod modAnim modNotesTx">
        <pc:chgData name="BUI Thuy Linh" userId="9df5066e-d0b0-4ebc-aceb-99a7e95bf49f" providerId="ADAL" clId="{517DE24B-9879-4229-A1E4-38429C9DA4BC}" dt="2024-06-11T01:44:17.481" v="115"/>
        <pc:sldMkLst>
          <pc:docMk/>
          <pc:sldMk cId="0" sldId="279"/>
        </pc:sldMkLst>
        <pc:spChg chg="add mod ord">
          <ac:chgData name="BUI Thuy Linh" userId="9df5066e-d0b0-4ebc-aceb-99a7e95bf49f" providerId="ADAL" clId="{517DE24B-9879-4229-A1E4-38429C9DA4BC}" dt="2024-06-05T09:21:04.995" v="28" actId="14100"/>
          <ac:spMkLst>
            <pc:docMk/>
            <pc:sldMk cId="0" sldId="279"/>
            <ac:spMk id="2" creationId="{0CF0B403-CFA3-3ADF-4058-7B9B506B382F}"/>
          </ac:spMkLst>
        </pc:spChg>
        <pc:spChg chg="mod">
          <ac:chgData name="BUI Thuy Linh" userId="9df5066e-d0b0-4ebc-aceb-99a7e95bf49f" providerId="ADAL" clId="{517DE24B-9879-4229-A1E4-38429C9DA4BC}" dt="2024-06-05T09:20:32.262" v="21" actId="1076"/>
          <ac:spMkLst>
            <pc:docMk/>
            <pc:sldMk cId="0" sldId="279"/>
            <ac:spMk id="482" creationId="{00000000-0000-0000-0000-000000000000}"/>
          </ac:spMkLst>
        </pc:spChg>
        <pc:picChg chg="add mod modCrop">
          <ac:chgData name="BUI Thuy Linh" userId="9df5066e-d0b0-4ebc-aceb-99a7e95bf49f" providerId="ADAL" clId="{517DE24B-9879-4229-A1E4-38429C9DA4BC}" dt="2024-06-05T09:53:26.070" v="94" actId="732"/>
          <ac:picMkLst>
            <pc:docMk/>
            <pc:sldMk cId="0" sldId="279"/>
            <ac:picMk id="4" creationId="{229B3D83-E917-18B1-9124-A690DDE7353F}"/>
          </ac:picMkLst>
        </pc:picChg>
        <pc:picChg chg="mod">
          <ac:chgData name="BUI Thuy Linh" userId="9df5066e-d0b0-4ebc-aceb-99a7e95bf49f" providerId="ADAL" clId="{517DE24B-9879-4229-A1E4-38429C9DA4BC}" dt="2024-06-05T09:20:37.371" v="23" actId="1076"/>
          <ac:picMkLst>
            <pc:docMk/>
            <pc:sldMk cId="0" sldId="279"/>
            <ac:picMk id="475" creationId="{00000000-0000-0000-0000-000000000000}"/>
          </ac:picMkLst>
        </pc:picChg>
        <pc:picChg chg="mod">
          <ac:chgData name="BUI Thuy Linh" userId="9df5066e-d0b0-4ebc-aceb-99a7e95bf49f" providerId="ADAL" clId="{517DE24B-9879-4229-A1E4-38429C9DA4BC}" dt="2024-06-05T09:21:13.214" v="31" actId="1037"/>
          <ac:picMkLst>
            <pc:docMk/>
            <pc:sldMk cId="0" sldId="279"/>
            <ac:picMk id="476" creationId="{00000000-0000-0000-0000-000000000000}"/>
          </ac:picMkLst>
        </pc:picChg>
      </pc:sldChg>
      <pc:sldChg chg="addSp modSp mod modAnim">
        <pc:chgData name="BUI Thuy Linh" userId="9df5066e-d0b0-4ebc-aceb-99a7e95bf49f" providerId="ADAL" clId="{517DE24B-9879-4229-A1E4-38429C9DA4BC}" dt="2024-06-05T09:20:02.148" v="16"/>
        <pc:sldMkLst>
          <pc:docMk/>
          <pc:sldMk cId="0" sldId="280"/>
        </pc:sldMkLst>
        <pc:spChg chg="add mod ord">
          <ac:chgData name="BUI Thuy Linh" userId="9df5066e-d0b0-4ebc-aceb-99a7e95bf49f" providerId="ADAL" clId="{517DE24B-9879-4229-A1E4-38429C9DA4BC}" dt="2024-06-05T09:19:44.849" v="15" actId="14100"/>
          <ac:spMkLst>
            <pc:docMk/>
            <pc:sldMk cId="0" sldId="280"/>
            <ac:spMk id="5" creationId="{8807D7BF-87AF-F75A-771F-1BC13466669F}"/>
          </ac:spMkLst>
        </pc:spChg>
        <pc:picChg chg="add mod modCrop">
          <ac:chgData name="BUI Thuy Linh" userId="9df5066e-d0b0-4ebc-aceb-99a7e95bf49f" providerId="ADAL" clId="{517DE24B-9879-4229-A1E4-38429C9DA4BC}" dt="2024-06-05T09:19:31.412" v="13" actId="1035"/>
          <ac:picMkLst>
            <pc:docMk/>
            <pc:sldMk cId="0" sldId="280"/>
            <ac:picMk id="3" creationId="{23A57E80-9172-DC00-F261-A1DBBE202A15}"/>
          </ac:picMkLst>
        </pc:picChg>
      </pc:sldChg>
      <pc:sldChg chg="modSp mod">
        <pc:chgData name="BUI Thuy Linh" userId="9df5066e-d0b0-4ebc-aceb-99a7e95bf49f" providerId="ADAL" clId="{517DE24B-9879-4229-A1E4-38429C9DA4BC}" dt="2024-06-05T09:40:54.074" v="49" actId="20577"/>
        <pc:sldMkLst>
          <pc:docMk/>
          <pc:sldMk cId="0" sldId="305"/>
        </pc:sldMkLst>
        <pc:spChg chg="mod">
          <ac:chgData name="BUI Thuy Linh" userId="9df5066e-d0b0-4ebc-aceb-99a7e95bf49f" providerId="ADAL" clId="{517DE24B-9879-4229-A1E4-38429C9DA4BC}" dt="2024-06-05T09:40:54.074" v="49" actId="20577"/>
          <ac:spMkLst>
            <pc:docMk/>
            <pc:sldMk cId="0" sldId="305"/>
            <ac:spMk id="3" creationId="{00000000-0000-0000-0000-000000000000}"/>
          </ac:spMkLst>
        </pc:spChg>
        <pc:spChg chg="mod">
          <ac:chgData name="BUI Thuy Linh" userId="9df5066e-d0b0-4ebc-aceb-99a7e95bf49f" providerId="ADAL" clId="{517DE24B-9879-4229-A1E4-38429C9DA4BC}" dt="2024-06-05T09:40:28.274" v="41" actId="6549"/>
          <ac:spMkLst>
            <pc:docMk/>
            <pc:sldMk cId="0" sldId="305"/>
            <ac:spMk id="5" creationId="{00000000-0000-0000-0000-000000000000}"/>
          </ac:spMkLst>
        </pc:spChg>
      </pc:sldChg>
      <pc:sldChg chg="modSp mod modAnim modNotesTx">
        <pc:chgData name="BUI Thuy Linh" userId="9df5066e-d0b0-4ebc-aceb-99a7e95bf49f" providerId="ADAL" clId="{517DE24B-9879-4229-A1E4-38429C9DA4BC}" dt="2024-06-19T01:38:44.358" v="6710" actId="20577"/>
        <pc:sldMkLst>
          <pc:docMk/>
          <pc:sldMk cId="1042918492" sldId="306"/>
        </pc:sldMkLst>
        <pc:spChg chg="mod">
          <ac:chgData name="BUI Thuy Linh" userId="9df5066e-d0b0-4ebc-aceb-99a7e95bf49f" providerId="ADAL" clId="{517DE24B-9879-4229-A1E4-38429C9DA4BC}" dt="2024-06-19T01:16:25.501" v="6149" actId="20577"/>
          <ac:spMkLst>
            <pc:docMk/>
            <pc:sldMk cId="1042918492" sldId="306"/>
            <ac:spMk id="5" creationId="{1061ED56-4186-4BED-90E4-59D89BC5BE89}"/>
          </ac:spMkLst>
        </pc:spChg>
      </pc:sldChg>
      <pc:sldChg chg="addSp delSp modSp add mod delAnim">
        <pc:chgData name="BUI Thuy Linh" userId="9df5066e-d0b0-4ebc-aceb-99a7e95bf49f" providerId="ADAL" clId="{517DE24B-9879-4229-A1E4-38429C9DA4BC}" dt="2024-06-05T10:04:17.734" v="112"/>
        <pc:sldMkLst>
          <pc:docMk/>
          <pc:sldMk cId="3670730969" sldId="322"/>
        </pc:sldMkLst>
        <pc:spChg chg="mod">
          <ac:chgData name="BUI Thuy Linh" userId="9df5066e-d0b0-4ebc-aceb-99a7e95bf49f" providerId="ADAL" clId="{517DE24B-9879-4229-A1E4-38429C9DA4BC}" dt="2024-06-05T09:55:04.346" v="105"/>
          <ac:spMkLst>
            <pc:docMk/>
            <pc:sldMk cId="3670730969" sldId="322"/>
            <ac:spMk id="3" creationId="{56A72C8F-7171-4FC7-9FE2-FE34796ED18A}"/>
          </ac:spMkLst>
        </pc:spChg>
        <pc:spChg chg="mod">
          <ac:chgData name="BUI Thuy Linh" userId="9df5066e-d0b0-4ebc-aceb-99a7e95bf49f" providerId="ADAL" clId="{517DE24B-9879-4229-A1E4-38429C9DA4BC}" dt="2024-06-05T09:55:01.704" v="104"/>
          <ac:spMkLst>
            <pc:docMk/>
            <pc:sldMk cId="3670730969" sldId="322"/>
            <ac:spMk id="4" creationId="{694CF1F7-07A8-44C5-A824-C4FD0E58B9FE}"/>
          </ac:spMkLst>
        </pc:spChg>
        <pc:spChg chg="del">
          <ac:chgData name="BUI Thuy Linh" userId="9df5066e-d0b0-4ebc-aceb-99a7e95bf49f" providerId="ADAL" clId="{517DE24B-9879-4229-A1E4-38429C9DA4BC}" dt="2024-06-05T09:55:31.945" v="106" actId="478"/>
          <ac:spMkLst>
            <pc:docMk/>
            <pc:sldMk cId="3670730969" sldId="322"/>
            <ac:spMk id="19" creationId="{1061ED56-4186-4BED-90E4-59D89BC5BE89}"/>
          </ac:spMkLst>
        </pc:spChg>
        <pc:spChg chg="del">
          <ac:chgData name="BUI Thuy Linh" userId="9df5066e-d0b0-4ebc-aceb-99a7e95bf49f" providerId="ADAL" clId="{517DE24B-9879-4229-A1E4-38429C9DA4BC}" dt="2024-06-05T09:55:44.501" v="109" actId="478"/>
          <ac:spMkLst>
            <pc:docMk/>
            <pc:sldMk cId="3670730969" sldId="322"/>
            <ac:spMk id="22" creationId="{C488943B-50C9-4281-B17F-7AA1E13788A7}"/>
          </ac:spMkLst>
        </pc:spChg>
        <pc:spChg chg="del">
          <ac:chgData name="BUI Thuy Linh" userId="9df5066e-d0b0-4ebc-aceb-99a7e95bf49f" providerId="ADAL" clId="{517DE24B-9879-4229-A1E4-38429C9DA4BC}" dt="2024-06-05T09:55:39.565" v="108" actId="478"/>
          <ac:spMkLst>
            <pc:docMk/>
            <pc:sldMk cId="3670730969" sldId="322"/>
            <ac:spMk id="23" creationId="{DCDBFEFE-5639-48D6-9368-AEC4FC091964}"/>
          </ac:spMkLst>
        </pc:spChg>
        <pc:spChg chg="del">
          <ac:chgData name="BUI Thuy Linh" userId="9df5066e-d0b0-4ebc-aceb-99a7e95bf49f" providerId="ADAL" clId="{517DE24B-9879-4229-A1E4-38429C9DA4BC}" dt="2024-06-05T09:55:44.501" v="109" actId="478"/>
          <ac:spMkLst>
            <pc:docMk/>
            <pc:sldMk cId="3670730969" sldId="322"/>
            <ac:spMk id="24" creationId="{6394F0F8-E985-40E1-A551-1A5F9FC1A52E}"/>
          </ac:spMkLst>
        </pc:spChg>
        <pc:spChg chg="del">
          <ac:chgData name="BUI Thuy Linh" userId="9df5066e-d0b0-4ebc-aceb-99a7e95bf49f" providerId="ADAL" clId="{517DE24B-9879-4229-A1E4-38429C9DA4BC}" dt="2024-06-05T09:55:39.565" v="108" actId="478"/>
          <ac:spMkLst>
            <pc:docMk/>
            <pc:sldMk cId="3670730969" sldId="322"/>
            <ac:spMk id="25" creationId="{88CA6D8A-8F1E-412A-8529-4E43ADC1195B}"/>
          </ac:spMkLst>
        </pc:spChg>
        <pc:spChg chg="del">
          <ac:chgData name="BUI Thuy Linh" userId="9df5066e-d0b0-4ebc-aceb-99a7e95bf49f" providerId="ADAL" clId="{517DE24B-9879-4229-A1E4-38429C9DA4BC}" dt="2024-06-05T09:55:44.501" v="109" actId="478"/>
          <ac:spMkLst>
            <pc:docMk/>
            <pc:sldMk cId="3670730969" sldId="322"/>
            <ac:spMk id="26" creationId="{26FA38D0-1521-4798-B6CB-9A2AC4D668BC}"/>
          </ac:spMkLst>
        </pc:spChg>
        <pc:spChg chg="del">
          <ac:chgData name="BUI Thuy Linh" userId="9df5066e-d0b0-4ebc-aceb-99a7e95bf49f" providerId="ADAL" clId="{517DE24B-9879-4229-A1E4-38429C9DA4BC}" dt="2024-06-05T09:55:39.565" v="108" actId="478"/>
          <ac:spMkLst>
            <pc:docMk/>
            <pc:sldMk cId="3670730969" sldId="322"/>
            <ac:spMk id="27" creationId="{A20E1C5B-A522-42DA-B53F-83CE352DE739}"/>
          </ac:spMkLst>
        </pc:spChg>
        <pc:picChg chg="add mod">
          <ac:chgData name="BUI Thuy Linh" userId="9df5066e-d0b0-4ebc-aceb-99a7e95bf49f" providerId="ADAL" clId="{517DE24B-9879-4229-A1E4-38429C9DA4BC}" dt="2024-06-05T10:04:17.734" v="112"/>
          <ac:picMkLst>
            <pc:docMk/>
            <pc:sldMk cId="3670730969" sldId="322"/>
            <ac:picMk id="2" creationId="{EAA571BB-165B-07ED-B03F-116F6B6C9FC0}"/>
          </ac:picMkLst>
        </pc:picChg>
        <pc:picChg chg="add mod">
          <ac:chgData name="BUI Thuy Linh" userId="9df5066e-d0b0-4ebc-aceb-99a7e95bf49f" providerId="ADAL" clId="{517DE24B-9879-4229-A1E4-38429C9DA4BC}" dt="2024-06-05T09:55:32.320" v="107"/>
          <ac:picMkLst>
            <pc:docMk/>
            <pc:sldMk cId="3670730969" sldId="322"/>
            <ac:picMk id="5" creationId="{F458762A-76A1-3211-DB88-FFF32430D794}"/>
          </ac:picMkLst>
        </pc:picChg>
        <pc:picChg chg="add mod">
          <ac:chgData name="BUI Thuy Linh" userId="9df5066e-d0b0-4ebc-aceb-99a7e95bf49f" providerId="ADAL" clId="{517DE24B-9879-4229-A1E4-38429C9DA4BC}" dt="2024-06-05T09:55:32.320" v="107"/>
          <ac:picMkLst>
            <pc:docMk/>
            <pc:sldMk cId="3670730969" sldId="322"/>
            <ac:picMk id="6" creationId="{B9422B73-DB6C-9EF7-352C-4236CEF7EA31}"/>
          </ac:picMkLst>
        </pc:picChg>
        <pc:picChg chg="add mod">
          <ac:chgData name="BUI Thuy Linh" userId="9df5066e-d0b0-4ebc-aceb-99a7e95bf49f" providerId="ADAL" clId="{517DE24B-9879-4229-A1E4-38429C9DA4BC}" dt="2024-06-05T09:55:32.320" v="107"/>
          <ac:picMkLst>
            <pc:docMk/>
            <pc:sldMk cId="3670730969" sldId="322"/>
            <ac:picMk id="7" creationId="{ED23D01E-C6D2-B1E9-191D-531DD7C1AF05}"/>
          </ac:picMkLst>
        </pc:picChg>
      </pc:sldChg>
      <pc:sldChg chg="addSp delSp modSp add mod delAnim modAnim modNotesTx">
        <pc:chgData name="BUI Thuy Linh" userId="9df5066e-d0b0-4ebc-aceb-99a7e95bf49f" providerId="ADAL" clId="{517DE24B-9879-4229-A1E4-38429C9DA4BC}" dt="2024-06-19T02:24:54.856" v="6984" actId="1076"/>
        <pc:sldMkLst>
          <pc:docMk/>
          <pc:sldMk cId="2872984906" sldId="323"/>
        </pc:sldMkLst>
        <pc:spChg chg="add del mod">
          <ac:chgData name="BUI Thuy Linh" userId="9df5066e-d0b0-4ebc-aceb-99a7e95bf49f" providerId="ADAL" clId="{517DE24B-9879-4229-A1E4-38429C9DA4BC}" dt="2024-06-11T01:56:34.671" v="286"/>
          <ac:spMkLst>
            <pc:docMk/>
            <pc:sldMk cId="2872984906" sldId="323"/>
            <ac:spMk id="3" creationId="{513E063A-0CB3-8F4C-2C9C-893EA224B40E}"/>
          </ac:spMkLst>
        </pc:spChg>
        <pc:spChg chg="add del mod">
          <ac:chgData name="BUI Thuy Linh" userId="9df5066e-d0b0-4ebc-aceb-99a7e95bf49f" providerId="ADAL" clId="{517DE24B-9879-4229-A1E4-38429C9DA4BC}" dt="2024-06-11T04:20:37.549" v="552" actId="478"/>
          <ac:spMkLst>
            <pc:docMk/>
            <pc:sldMk cId="2872984906" sldId="323"/>
            <ac:spMk id="4" creationId="{7650A8EF-DD12-4592-3140-6E656341C45F}"/>
          </ac:spMkLst>
        </pc:spChg>
        <pc:spChg chg="mod">
          <ac:chgData name="BUI Thuy Linh" userId="9df5066e-d0b0-4ebc-aceb-99a7e95bf49f" providerId="ADAL" clId="{517DE24B-9879-4229-A1E4-38429C9DA4BC}" dt="2024-06-11T01:48:28.214" v="188" actId="20577"/>
          <ac:spMkLst>
            <pc:docMk/>
            <pc:sldMk cId="2872984906" sldId="323"/>
            <ac:spMk id="5" creationId="{F3311354-FCF7-40D3-B4F3-6C453E18162D}"/>
          </ac:spMkLst>
        </pc:spChg>
        <pc:grpChg chg="add mod">
          <ac:chgData name="BUI Thuy Linh" userId="9df5066e-d0b0-4ebc-aceb-99a7e95bf49f" providerId="ADAL" clId="{517DE24B-9879-4229-A1E4-38429C9DA4BC}" dt="2024-06-19T02:24:54.856" v="6984" actId="1076"/>
          <ac:grpSpMkLst>
            <pc:docMk/>
            <pc:sldMk cId="2872984906" sldId="323"/>
            <ac:grpSpMk id="9" creationId="{61A602A3-1F96-D918-EE7C-345FE8D7271F}"/>
          </ac:grpSpMkLst>
        </pc:grpChg>
        <pc:picChg chg="add mod">
          <ac:chgData name="BUI Thuy Linh" userId="9df5066e-d0b0-4ebc-aceb-99a7e95bf49f" providerId="ADAL" clId="{517DE24B-9879-4229-A1E4-38429C9DA4BC}" dt="2024-06-19T02:24:54.856" v="6984" actId="1076"/>
          <ac:picMkLst>
            <pc:docMk/>
            <pc:sldMk cId="2872984906" sldId="323"/>
            <ac:picMk id="2" creationId="{5F9170A8-4143-5725-96FA-20A8F5D48DB6}"/>
          </ac:picMkLst>
        </pc:picChg>
        <pc:picChg chg="add mod">
          <ac:chgData name="BUI Thuy Linh" userId="9df5066e-d0b0-4ebc-aceb-99a7e95bf49f" providerId="ADAL" clId="{517DE24B-9879-4229-A1E4-38429C9DA4BC}" dt="2024-06-19T02:24:54.856" v="6984" actId="1076"/>
          <ac:picMkLst>
            <pc:docMk/>
            <pc:sldMk cId="2872984906" sldId="323"/>
            <ac:picMk id="3" creationId="{8489E01C-64BD-E0D7-5D0C-C77836A2CB79}"/>
          </ac:picMkLst>
        </pc:picChg>
        <pc:picChg chg="add mod">
          <ac:chgData name="BUI Thuy Linh" userId="9df5066e-d0b0-4ebc-aceb-99a7e95bf49f" providerId="ADAL" clId="{517DE24B-9879-4229-A1E4-38429C9DA4BC}" dt="2024-06-19T02:24:54.856" v="6984" actId="1076"/>
          <ac:picMkLst>
            <pc:docMk/>
            <pc:sldMk cId="2872984906" sldId="323"/>
            <ac:picMk id="4" creationId="{AE1B4A15-878F-9F83-CABF-CBA170584B36}"/>
          </ac:picMkLst>
        </pc:picChg>
        <pc:picChg chg="add mod">
          <ac:chgData name="BUI Thuy Linh" userId="9df5066e-d0b0-4ebc-aceb-99a7e95bf49f" providerId="ADAL" clId="{517DE24B-9879-4229-A1E4-38429C9DA4BC}" dt="2024-06-19T02:24:54.856" v="6984" actId="1076"/>
          <ac:picMkLst>
            <pc:docMk/>
            <pc:sldMk cId="2872984906" sldId="323"/>
            <ac:picMk id="6" creationId="{84E8ECF5-25BA-C76B-C1D6-2182CC384443}"/>
          </ac:picMkLst>
        </pc:picChg>
        <pc:picChg chg="add mod">
          <ac:chgData name="BUI Thuy Linh" userId="9df5066e-d0b0-4ebc-aceb-99a7e95bf49f" providerId="ADAL" clId="{517DE24B-9879-4229-A1E4-38429C9DA4BC}" dt="2024-06-19T02:24:54.856" v="6984" actId="1076"/>
          <ac:picMkLst>
            <pc:docMk/>
            <pc:sldMk cId="2872984906" sldId="323"/>
            <ac:picMk id="7" creationId="{F6801F52-5148-EA44-D9B8-92477D6567BB}"/>
          </ac:picMkLst>
        </pc:picChg>
        <pc:picChg chg="add mod">
          <ac:chgData name="BUI Thuy Linh" userId="9df5066e-d0b0-4ebc-aceb-99a7e95bf49f" providerId="ADAL" clId="{517DE24B-9879-4229-A1E4-38429C9DA4BC}" dt="2024-06-19T02:24:54.856" v="6984" actId="1076"/>
          <ac:picMkLst>
            <pc:docMk/>
            <pc:sldMk cId="2872984906" sldId="323"/>
            <ac:picMk id="8" creationId="{9E8BE318-EE62-4DF5-B418-98E0F796BED5}"/>
          </ac:picMkLst>
        </pc:picChg>
        <pc:picChg chg="add del mod">
          <ac:chgData name="BUI Thuy Linh" userId="9df5066e-d0b0-4ebc-aceb-99a7e95bf49f" providerId="ADAL" clId="{517DE24B-9879-4229-A1E4-38429C9DA4BC}" dt="2024-06-19T02:24:20.280" v="6981" actId="478"/>
          <ac:picMkLst>
            <pc:docMk/>
            <pc:sldMk cId="2872984906" sldId="323"/>
            <ac:picMk id="10" creationId="{D62E887B-74CC-6E86-393A-4E24B934851F}"/>
          </ac:picMkLst>
        </pc:picChg>
        <pc:picChg chg="add mod">
          <ac:chgData name="BUI Thuy Linh" userId="9df5066e-d0b0-4ebc-aceb-99a7e95bf49f" providerId="ADAL" clId="{517DE24B-9879-4229-A1E4-38429C9DA4BC}" dt="2024-06-19T02:24:54.856" v="6984" actId="1076"/>
          <ac:picMkLst>
            <pc:docMk/>
            <pc:sldMk cId="2872984906" sldId="323"/>
            <ac:picMk id="11" creationId="{F0479790-4A8F-667D-5A67-28831A1D499B}"/>
          </ac:picMkLst>
        </pc:picChg>
        <pc:picChg chg="del">
          <ac:chgData name="BUI Thuy Linh" userId="9df5066e-d0b0-4ebc-aceb-99a7e95bf49f" providerId="ADAL" clId="{517DE24B-9879-4229-A1E4-38429C9DA4BC}" dt="2024-06-11T01:48:32.163" v="189" actId="478"/>
          <ac:picMkLst>
            <pc:docMk/>
            <pc:sldMk cId="2872984906" sldId="323"/>
            <ac:picMk id="104" creationId="{00000000-0000-0000-0000-000000000000}"/>
          </ac:picMkLst>
        </pc:picChg>
        <pc:picChg chg="del">
          <ac:chgData name="BUI Thuy Linh" userId="9df5066e-d0b0-4ebc-aceb-99a7e95bf49f" providerId="ADAL" clId="{517DE24B-9879-4229-A1E4-38429C9DA4BC}" dt="2024-06-11T01:48:32.163" v="189" actId="478"/>
          <ac:picMkLst>
            <pc:docMk/>
            <pc:sldMk cId="2872984906" sldId="323"/>
            <ac:picMk id="105" creationId="{00000000-0000-0000-0000-000000000000}"/>
          </ac:picMkLst>
        </pc:picChg>
        <pc:picChg chg="add mod">
          <ac:chgData name="BUI Thuy Linh" userId="9df5066e-d0b0-4ebc-aceb-99a7e95bf49f" providerId="ADAL" clId="{517DE24B-9879-4229-A1E4-38429C9DA4BC}" dt="2024-06-19T02:21:36.418" v="6927" actId="1076"/>
          <ac:picMkLst>
            <pc:docMk/>
            <pc:sldMk cId="2872984906" sldId="323"/>
            <ac:picMk id="1026" creationId="{99F03C4C-6551-E188-7FC9-E5801E0CC831}"/>
          </ac:picMkLst>
        </pc:picChg>
        <pc:picChg chg="add mod">
          <ac:chgData name="BUI Thuy Linh" userId="9df5066e-d0b0-4ebc-aceb-99a7e95bf49f" providerId="ADAL" clId="{517DE24B-9879-4229-A1E4-38429C9DA4BC}" dt="2024-06-19T02:23:56.936" v="6974" actId="1076"/>
          <ac:picMkLst>
            <pc:docMk/>
            <pc:sldMk cId="2872984906" sldId="323"/>
            <ac:picMk id="1028" creationId="{EFD996D9-F131-1BA4-317A-D89ACEC0922E}"/>
          </ac:picMkLst>
        </pc:picChg>
        <pc:picChg chg="add mod">
          <ac:chgData name="BUI Thuy Linh" userId="9df5066e-d0b0-4ebc-aceb-99a7e95bf49f" providerId="ADAL" clId="{517DE24B-9879-4229-A1E4-38429C9DA4BC}" dt="2024-06-19T02:24:00.245" v="6975" actId="1076"/>
          <ac:picMkLst>
            <pc:docMk/>
            <pc:sldMk cId="2872984906" sldId="323"/>
            <ac:picMk id="1030" creationId="{A5AD0FBC-B8C0-8B8C-0531-507F753D8BBD}"/>
          </ac:picMkLst>
        </pc:picChg>
        <pc:picChg chg="add mod">
          <ac:chgData name="BUI Thuy Linh" userId="9df5066e-d0b0-4ebc-aceb-99a7e95bf49f" providerId="ADAL" clId="{517DE24B-9879-4229-A1E4-38429C9DA4BC}" dt="2024-06-19T02:23:49.303" v="6972" actId="1076"/>
          <ac:picMkLst>
            <pc:docMk/>
            <pc:sldMk cId="2872984906" sldId="323"/>
            <ac:picMk id="1032" creationId="{76FA3FC3-2781-EE46-1352-14D80D385743}"/>
          </ac:picMkLst>
        </pc:picChg>
        <pc:picChg chg="add mod">
          <ac:chgData name="BUI Thuy Linh" userId="9df5066e-d0b0-4ebc-aceb-99a7e95bf49f" providerId="ADAL" clId="{517DE24B-9879-4229-A1E4-38429C9DA4BC}" dt="2024-06-19T02:23:54.385" v="6973" actId="1076"/>
          <ac:picMkLst>
            <pc:docMk/>
            <pc:sldMk cId="2872984906" sldId="323"/>
            <ac:picMk id="1034" creationId="{F43567C8-5C3A-C93D-BA93-98FF691C5DDB}"/>
          </ac:picMkLst>
        </pc:picChg>
        <pc:picChg chg="add mod">
          <ac:chgData name="BUI Thuy Linh" userId="9df5066e-d0b0-4ebc-aceb-99a7e95bf49f" providerId="ADAL" clId="{517DE24B-9879-4229-A1E4-38429C9DA4BC}" dt="2024-06-19T02:23:54.385" v="6973" actId="1076"/>
          <ac:picMkLst>
            <pc:docMk/>
            <pc:sldMk cId="2872984906" sldId="323"/>
            <ac:picMk id="1036" creationId="{9E3DD64A-8E06-CB2A-E47C-A2B64872D23C}"/>
          </ac:picMkLst>
        </pc:picChg>
        <pc:picChg chg="add mod">
          <ac:chgData name="BUI Thuy Linh" userId="9df5066e-d0b0-4ebc-aceb-99a7e95bf49f" providerId="ADAL" clId="{517DE24B-9879-4229-A1E4-38429C9DA4BC}" dt="2024-06-19T02:23:54.385" v="6973" actId="1076"/>
          <ac:picMkLst>
            <pc:docMk/>
            <pc:sldMk cId="2872984906" sldId="323"/>
            <ac:picMk id="1038" creationId="{352B2600-8E15-866A-5429-3004020FF3A0}"/>
          </ac:picMkLst>
        </pc:picChg>
      </pc:sldChg>
      <pc:sldChg chg="addSp delSp modSp add mod modAnim modNotesTx">
        <pc:chgData name="BUI Thuy Linh" userId="9df5066e-d0b0-4ebc-aceb-99a7e95bf49f" providerId="ADAL" clId="{517DE24B-9879-4229-A1E4-38429C9DA4BC}" dt="2024-06-14T03:05:44.469" v="3816" actId="20577"/>
        <pc:sldMkLst>
          <pc:docMk/>
          <pc:sldMk cId="907742238" sldId="324"/>
        </pc:sldMkLst>
        <pc:spChg chg="add mod">
          <ac:chgData name="BUI Thuy Linh" userId="9df5066e-d0b0-4ebc-aceb-99a7e95bf49f" providerId="ADAL" clId="{517DE24B-9879-4229-A1E4-38429C9DA4BC}" dt="2024-06-14T03:00:43.696" v="3792" actId="1076"/>
          <ac:spMkLst>
            <pc:docMk/>
            <pc:sldMk cId="907742238" sldId="324"/>
            <ac:spMk id="3" creationId="{C074E8AC-DF1C-BCDC-0A3B-D61CC93B3094}"/>
          </ac:spMkLst>
        </pc:spChg>
        <pc:spChg chg="add mod">
          <ac:chgData name="BUI Thuy Linh" userId="9df5066e-d0b0-4ebc-aceb-99a7e95bf49f" providerId="ADAL" clId="{517DE24B-9879-4229-A1E4-38429C9DA4BC}" dt="2024-06-14T02:44:55.824" v="3734" actId="404"/>
          <ac:spMkLst>
            <pc:docMk/>
            <pc:sldMk cId="907742238" sldId="324"/>
            <ac:spMk id="5" creationId="{866394D5-61A5-4CE9-D075-264CE5CCCAE5}"/>
          </ac:spMkLst>
        </pc:spChg>
        <pc:spChg chg="del">
          <ac:chgData name="BUI Thuy Linh" userId="9df5066e-d0b0-4ebc-aceb-99a7e95bf49f" providerId="ADAL" clId="{517DE24B-9879-4229-A1E4-38429C9DA4BC}" dt="2024-06-11T09:12:25.230" v="1273" actId="478"/>
          <ac:spMkLst>
            <pc:docMk/>
            <pc:sldMk cId="907742238" sldId="324"/>
            <ac:spMk id="5" creationId="{F3311354-FCF7-40D3-B4F3-6C453E18162D}"/>
          </ac:spMkLst>
        </pc:spChg>
        <pc:spChg chg="add mod">
          <ac:chgData name="BUI Thuy Linh" userId="9df5066e-d0b0-4ebc-aceb-99a7e95bf49f" providerId="ADAL" clId="{517DE24B-9879-4229-A1E4-38429C9DA4BC}" dt="2024-06-14T02:44:55.824" v="3734" actId="404"/>
          <ac:spMkLst>
            <pc:docMk/>
            <pc:sldMk cId="907742238" sldId="324"/>
            <ac:spMk id="6" creationId="{FCDC80BC-EAFA-380E-115B-CFF8EF19AFF0}"/>
          </ac:spMkLst>
        </pc:spChg>
        <pc:spChg chg="add mod">
          <ac:chgData name="BUI Thuy Linh" userId="9df5066e-d0b0-4ebc-aceb-99a7e95bf49f" providerId="ADAL" clId="{517DE24B-9879-4229-A1E4-38429C9DA4BC}" dt="2024-06-14T03:00:43.696" v="3792" actId="1076"/>
          <ac:spMkLst>
            <pc:docMk/>
            <pc:sldMk cId="907742238" sldId="324"/>
            <ac:spMk id="10" creationId="{26A25B90-7A9C-7F4C-3B5A-38C9DCD81DCB}"/>
          </ac:spMkLst>
        </pc:spChg>
        <pc:spChg chg="mod">
          <ac:chgData name="BUI Thuy Linh" userId="9df5066e-d0b0-4ebc-aceb-99a7e95bf49f" providerId="ADAL" clId="{517DE24B-9879-4229-A1E4-38429C9DA4BC}" dt="2024-06-13T07:36:06.197" v="1347" actId="571"/>
          <ac:spMkLst>
            <pc:docMk/>
            <pc:sldMk cId="907742238" sldId="324"/>
            <ac:spMk id="11" creationId="{0E7E7E81-A847-9339-17DE-9247ABF96F83}"/>
          </ac:spMkLst>
        </pc:spChg>
        <pc:spChg chg="mod">
          <ac:chgData name="BUI Thuy Linh" userId="9df5066e-d0b0-4ebc-aceb-99a7e95bf49f" providerId="ADAL" clId="{517DE24B-9879-4229-A1E4-38429C9DA4BC}" dt="2024-06-13T07:36:06.197" v="1347" actId="571"/>
          <ac:spMkLst>
            <pc:docMk/>
            <pc:sldMk cId="907742238" sldId="324"/>
            <ac:spMk id="12" creationId="{5E587ABE-51D6-E0F0-E780-06E0DE78B8FC}"/>
          </ac:spMkLst>
        </pc:spChg>
        <pc:spChg chg="add mod">
          <ac:chgData name="BUI Thuy Linh" userId="9df5066e-d0b0-4ebc-aceb-99a7e95bf49f" providerId="ADAL" clId="{517DE24B-9879-4229-A1E4-38429C9DA4BC}" dt="2024-06-14T03:00:53.563" v="3796" actId="20577"/>
          <ac:spMkLst>
            <pc:docMk/>
            <pc:sldMk cId="907742238" sldId="324"/>
            <ac:spMk id="12" creationId="{B5CCDD8F-62FE-A994-A90D-9D6131004A5A}"/>
          </ac:spMkLst>
        </pc:spChg>
        <pc:spChg chg="add mod">
          <ac:chgData name="BUI Thuy Linh" userId="9df5066e-d0b0-4ebc-aceb-99a7e95bf49f" providerId="ADAL" clId="{517DE24B-9879-4229-A1E4-38429C9DA4BC}" dt="2024-06-13T10:24:29.970" v="2477" actId="1076"/>
          <ac:spMkLst>
            <pc:docMk/>
            <pc:sldMk cId="907742238" sldId="324"/>
            <ac:spMk id="13" creationId="{87670A19-520C-3D03-6A92-5ABF5E96EA37}"/>
          </ac:spMkLst>
        </pc:spChg>
        <pc:spChg chg="add del">
          <ac:chgData name="BUI Thuy Linh" userId="9df5066e-d0b0-4ebc-aceb-99a7e95bf49f" providerId="ADAL" clId="{517DE24B-9879-4229-A1E4-38429C9DA4BC}" dt="2024-06-13T07:45:32.644" v="1515" actId="22"/>
          <ac:spMkLst>
            <pc:docMk/>
            <pc:sldMk cId="907742238" sldId="324"/>
            <ac:spMk id="15" creationId="{E1E5AA05-FE24-AE88-BD30-31D5362EC103}"/>
          </ac:spMkLst>
        </pc:spChg>
        <pc:spChg chg="add mod ord">
          <ac:chgData name="BUI Thuy Linh" userId="9df5066e-d0b0-4ebc-aceb-99a7e95bf49f" providerId="ADAL" clId="{517DE24B-9879-4229-A1E4-38429C9DA4BC}" dt="2024-06-14T03:02:08.569" v="3803" actId="1076"/>
          <ac:spMkLst>
            <pc:docMk/>
            <pc:sldMk cId="907742238" sldId="324"/>
            <ac:spMk id="19" creationId="{B7A3B7A0-1DA2-73AB-9E4E-2D5E0C705B96}"/>
          </ac:spMkLst>
        </pc:spChg>
        <pc:spChg chg="add mod ord">
          <ac:chgData name="BUI Thuy Linh" userId="9df5066e-d0b0-4ebc-aceb-99a7e95bf49f" providerId="ADAL" clId="{517DE24B-9879-4229-A1E4-38429C9DA4BC}" dt="2024-06-14T03:02:08.569" v="3803" actId="1076"/>
          <ac:spMkLst>
            <pc:docMk/>
            <pc:sldMk cId="907742238" sldId="324"/>
            <ac:spMk id="20" creationId="{957A4D7A-A7D5-7F37-268F-C91934525F6D}"/>
          </ac:spMkLst>
        </pc:spChg>
        <pc:spChg chg="add mod ord">
          <ac:chgData name="BUI Thuy Linh" userId="9df5066e-d0b0-4ebc-aceb-99a7e95bf49f" providerId="ADAL" clId="{517DE24B-9879-4229-A1E4-38429C9DA4BC}" dt="2024-06-14T03:02:08.569" v="3803" actId="1076"/>
          <ac:spMkLst>
            <pc:docMk/>
            <pc:sldMk cId="907742238" sldId="324"/>
            <ac:spMk id="22" creationId="{F363F1C1-0187-C212-307A-03A7AF892041}"/>
          </ac:spMkLst>
        </pc:spChg>
        <pc:grpChg chg="add mod">
          <ac:chgData name="BUI Thuy Linh" userId="9df5066e-d0b0-4ebc-aceb-99a7e95bf49f" providerId="ADAL" clId="{517DE24B-9879-4229-A1E4-38429C9DA4BC}" dt="2024-06-14T02:45:02.361" v="3735" actId="1076"/>
          <ac:grpSpMkLst>
            <pc:docMk/>
            <pc:sldMk cId="907742238" sldId="324"/>
            <ac:grpSpMk id="7" creationId="{0BD46774-ADD7-93F3-D088-1C1902694BDF}"/>
          </ac:grpSpMkLst>
        </pc:grpChg>
        <pc:grpChg chg="add mod">
          <ac:chgData name="BUI Thuy Linh" userId="9df5066e-d0b0-4ebc-aceb-99a7e95bf49f" providerId="ADAL" clId="{517DE24B-9879-4229-A1E4-38429C9DA4BC}" dt="2024-06-14T03:02:08.569" v="3803" actId="1076"/>
          <ac:grpSpMkLst>
            <pc:docMk/>
            <pc:sldMk cId="907742238" sldId="324"/>
            <ac:grpSpMk id="8" creationId="{8B3EBFA7-A667-4831-8E03-214CC788AAB2}"/>
          </ac:grpSpMkLst>
        </pc:grpChg>
        <pc:grpChg chg="add mod">
          <ac:chgData name="BUI Thuy Linh" userId="9df5066e-d0b0-4ebc-aceb-99a7e95bf49f" providerId="ADAL" clId="{517DE24B-9879-4229-A1E4-38429C9DA4BC}" dt="2024-06-13T07:36:06.197" v="1347" actId="571"/>
          <ac:grpSpMkLst>
            <pc:docMk/>
            <pc:sldMk cId="907742238" sldId="324"/>
            <ac:grpSpMk id="9" creationId="{2A85191D-72EF-FA68-6104-A0C43D4D01FA}"/>
          </ac:grpSpMkLst>
        </pc:grpChg>
        <pc:grpChg chg="del">
          <ac:chgData name="BUI Thuy Linh" userId="9df5066e-d0b0-4ebc-aceb-99a7e95bf49f" providerId="ADAL" clId="{517DE24B-9879-4229-A1E4-38429C9DA4BC}" dt="2024-06-11T09:12:25.230" v="1273" actId="478"/>
          <ac:grpSpMkLst>
            <pc:docMk/>
            <pc:sldMk cId="907742238" sldId="324"/>
            <ac:grpSpMk id="9" creationId="{61A602A3-1F96-D918-EE7C-345FE8D7271F}"/>
          </ac:grpSpMkLst>
        </pc:grpChg>
        <pc:grpChg chg="add mod">
          <ac:chgData name="BUI Thuy Linh" userId="9df5066e-d0b0-4ebc-aceb-99a7e95bf49f" providerId="ADAL" clId="{517DE24B-9879-4229-A1E4-38429C9DA4BC}" dt="2024-06-14T03:00:43.696" v="3792" actId="1076"/>
          <ac:grpSpMkLst>
            <pc:docMk/>
            <pc:sldMk cId="907742238" sldId="324"/>
            <ac:grpSpMk id="11" creationId="{E1AF6922-9272-B56B-1020-10086E7E06F0}"/>
          </ac:grpSpMkLst>
        </pc:grpChg>
        <pc:grpChg chg="add mod">
          <ac:chgData name="BUI Thuy Linh" userId="9df5066e-d0b0-4ebc-aceb-99a7e95bf49f" providerId="ADAL" clId="{517DE24B-9879-4229-A1E4-38429C9DA4BC}" dt="2024-06-14T03:02:08.569" v="3803" actId="1076"/>
          <ac:grpSpMkLst>
            <pc:docMk/>
            <pc:sldMk cId="907742238" sldId="324"/>
            <ac:grpSpMk id="18" creationId="{43A011DA-0DBB-24B8-FD47-A756CD3667F6}"/>
          </ac:grpSpMkLst>
        </pc:grpChg>
        <pc:grpChg chg="add mod">
          <ac:chgData name="BUI Thuy Linh" userId="9df5066e-d0b0-4ebc-aceb-99a7e95bf49f" providerId="ADAL" clId="{517DE24B-9879-4229-A1E4-38429C9DA4BC}" dt="2024-06-14T03:02:08.569" v="3803" actId="1076"/>
          <ac:grpSpMkLst>
            <pc:docMk/>
            <pc:sldMk cId="907742238" sldId="324"/>
            <ac:grpSpMk id="21" creationId="{DA51077D-1A84-E152-1EFF-F741D37E325F}"/>
          </ac:grpSpMkLst>
        </pc:grpChg>
        <pc:picChg chg="add mod">
          <ac:chgData name="BUI Thuy Linh" userId="9df5066e-d0b0-4ebc-aceb-99a7e95bf49f" providerId="ADAL" clId="{517DE24B-9879-4229-A1E4-38429C9DA4BC}" dt="2024-06-14T02:44:46.286" v="3729" actId="1076"/>
          <ac:picMkLst>
            <pc:docMk/>
            <pc:sldMk cId="907742238" sldId="324"/>
            <ac:picMk id="2" creationId="{E1067CCD-9090-2FC6-EE31-9ABDFA996528}"/>
          </ac:picMkLst>
        </pc:picChg>
        <pc:picChg chg="add mod">
          <ac:chgData name="BUI Thuy Linh" userId="9df5066e-d0b0-4ebc-aceb-99a7e95bf49f" providerId="ADAL" clId="{517DE24B-9879-4229-A1E4-38429C9DA4BC}" dt="2024-06-13T07:36:18.501" v="1349" actId="1076"/>
          <ac:picMkLst>
            <pc:docMk/>
            <pc:sldMk cId="907742238" sldId="324"/>
            <ac:picMk id="4" creationId="{DFBDC92C-73D3-704C-348A-F93FE4C5B891}"/>
          </ac:picMkLst>
        </pc:picChg>
        <pc:picChg chg="add mod">
          <ac:chgData name="BUI Thuy Linh" userId="9df5066e-d0b0-4ebc-aceb-99a7e95bf49f" providerId="ADAL" clId="{517DE24B-9879-4229-A1E4-38429C9DA4BC}" dt="2024-06-13T07:36:06.197" v="1347" actId="571"/>
          <ac:picMkLst>
            <pc:docMk/>
            <pc:sldMk cId="907742238" sldId="324"/>
            <ac:picMk id="8" creationId="{74607FB0-41AB-76D6-6FC6-BFBB359A3B15}"/>
          </ac:picMkLst>
        </pc:picChg>
        <pc:picChg chg="mod">
          <ac:chgData name="BUI Thuy Linh" userId="9df5066e-d0b0-4ebc-aceb-99a7e95bf49f" providerId="ADAL" clId="{517DE24B-9879-4229-A1E4-38429C9DA4BC}" dt="2024-06-13T07:36:06.197" v="1347" actId="571"/>
          <ac:picMkLst>
            <pc:docMk/>
            <pc:sldMk cId="907742238" sldId="324"/>
            <ac:picMk id="10" creationId="{30540869-E98D-4CB2-4D42-EB9D66236E38}"/>
          </ac:picMkLst>
        </pc:picChg>
        <pc:picChg chg="add mod">
          <ac:chgData name="BUI Thuy Linh" userId="9df5066e-d0b0-4ebc-aceb-99a7e95bf49f" providerId="ADAL" clId="{517DE24B-9879-4229-A1E4-38429C9DA4BC}" dt="2024-06-14T03:02:08.569" v="3803" actId="1076"/>
          <ac:picMkLst>
            <pc:docMk/>
            <pc:sldMk cId="907742238" sldId="324"/>
            <ac:picMk id="16" creationId="{346D7122-8538-2729-26D6-58952C0A4977}"/>
          </ac:picMkLst>
        </pc:picChg>
        <pc:picChg chg="add mod">
          <ac:chgData name="BUI Thuy Linh" userId="9df5066e-d0b0-4ebc-aceb-99a7e95bf49f" providerId="ADAL" clId="{517DE24B-9879-4229-A1E4-38429C9DA4BC}" dt="2024-06-14T03:02:08.569" v="3803" actId="1076"/>
          <ac:picMkLst>
            <pc:docMk/>
            <pc:sldMk cId="907742238" sldId="324"/>
            <ac:picMk id="17" creationId="{951BD7A2-6B9B-CD2A-32B3-5548B4A42B48}"/>
          </ac:picMkLst>
        </pc:picChg>
        <pc:picChg chg="add mod">
          <ac:chgData name="BUI Thuy Linh" userId="9df5066e-d0b0-4ebc-aceb-99a7e95bf49f" providerId="ADAL" clId="{517DE24B-9879-4229-A1E4-38429C9DA4BC}" dt="2024-06-14T03:02:08.569" v="3803" actId="1076"/>
          <ac:picMkLst>
            <pc:docMk/>
            <pc:sldMk cId="907742238" sldId="324"/>
            <ac:picMk id="1026" creationId="{0A5E2E4E-D70D-9260-551C-1BDEE5F18500}"/>
          </ac:picMkLst>
        </pc:picChg>
        <pc:picChg chg="del">
          <ac:chgData name="BUI Thuy Linh" userId="9df5066e-d0b0-4ebc-aceb-99a7e95bf49f" providerId="ADAL" clId="{517DE24B-9879-4229-A1E4-38429C9DA4BC}" dt="2024-06-11T09:12:25.230" v="1273" actId="478"/>
          <ac:picMkLst>
            <pc:docMk/>
            <pc:sldMk cId="907742238" sldId="324"/>
            <ac:picMk id="1026" creationId="{99F03C4C-6551-E188-7FC9-E5801E0CC831}"/>
          </ac:picMkLst>
        </pc:picChg>
        <pc:picChg chg="add mod">
          <ac:chgData name="BUI Thuy Linh" userId="9df5066e-d0b0-4ebc-aceb-99a7e95bf49f" providerId="ADAL" clId="{517DE24B-9879-4229-A1E4-38429C9DA4BC}" dt="2024-06-14T03:02:08.569" v="3803" actId="1076"/>
          <ac:picMkLst>
            <pc:docMk/>
            <pc:sldMk cId="907742238" sldId="324"/>
            <ac:picMk id="1028" creationId="{9AE18423-FBDD-72AA-023A-330460B78207}"/>
          </ac:picMkLst>
        </pc:picChg>
        <pc:picChg chg="del">
          <ac:chgData name="BUI Thuy Linh" userId="9df5066e-d0b0-4ebc-aceb-99a7e95bf49f" providerId="ADAL" clId="{517DE24B-9879-4229-A1E4-38429C9DA4BC}" dt="2024-06-11T09:12:27.253" v="1274" actId="478"/>
          <ac:picMkLst>
            <pc:docMk/>
            <pc:sldMk cId="907742238" sldId="324"/>
            <ac:picMk id="1028" creationId="{EFD996D9-F131-1BA4-317A-D89ACEC0922E}"/>
          </ac:picMkLst>
        </pc:picChg>
        <pc:picChg chg="del">
          <ac:chgData name="BUI Thuy Linh" userId="9df5066e-d0b0-4ebc-aceb-99a7e95bf49f" providerId="ADAL" clId="{517DE24B-9879-4229-A1E4-38429C9DA4BC}" dt="2024-06-11T09:12:25.230" v="1273" actId="478"/>
          <ac:picMkLst>
            <pc:docMk/>
            <pc:sldMk cId="907742238" sldId="324"/>
            <ac:picMk id="1030" creationId="{A5AD0FBC-B8C0-8B8C-0531-507F753D8BBD}"/>
          </ac:picMkLst>
        </pc:picChg>
        <pc:picChg chg="add mod">
          <ac:chgData name="BUI Thuy Linh" userId="9df5066e-d0b0-4ebc-aceb-99a7e95bf49f" providerId="ADAL" clId="{517DE24B-9879-4229-A1E4-38429C9DA4BC}" dt="2024-06-14T03:02:08.569" v="3803" actId="1076"/>
          <ac:picMkLst>
            <pc:docMk/>
            <pc:sldMk cId="907742238" sldId="324"/>
            <ac:picMk id="1030" creationId="{CFDBBC90-A4CD-C102-17A3-3FCAE2493D05}"/>
          </ac:picMkLst>
        </pc:picChg>
        <pc:picChg chg="add del mod">
          <ac:chgData name="BUI Thuy Linh" userId="9df5066e-d0b0-4ebc-aceb-99a7e95bf49f" providerId="ADAL" clId="{517DE24B-9879-4229-A1E4-38429C9DA4BC}" dt="2024-06-13T09:12:52.009" v="1624" actId="478"/>
          <ac:picMkLst>
            <pc:docMk/>
            <pc:sldMk cId="907742238" sldId="324"/>
            <ac:picMk id="1032" creationId="{76582C17-6040-6FC3-38FA-E8CDDDCCCA2D}"/>
          </ac:picMkLst>
        </pc:picChg>
        <pc:picChg chg="del">
          <ac:chgData name="BUI Thuy Linh" userId="9df5066e-d0b0-4ebc-aceb-99a7e95bf49f" providerId="ADAL" clId="{517DE24B-9879-4229-A1E4-38429C9DA4BC}" dt="2024-06-11T09:12:25.230" v="1273" actId="478"/>
          <ac:picMkLst>
            <pc:docMk/>
            <pc:sldMk cId="907742238" sldId="324"/>
            <ac:picMk id="1032" creationId="{76FA3FC3-2781-EE46-1352-14D80D385743}"/>
          </ac:picMkLst>
        </pc:picChg>
        <pc:picChg chg="add del mod">
          <ac:chgData name="BUI Thuy Linh" userId="9df5066e-d0b0-4ebc-aceb-99a7e95bf49f" providerId="ADAL" clId="{517DE24B-9879-4229-A1E4-38429C9DA4BC}" dt="2024-06-13T09:12:53.862" v="1625" actId="478"/>
          <ac:picMkLst>
            <pc:docMk/>
            <pc:sldMk cId="907742238" sldId="324"/>
            <ac:picMk id="1034" creationId="{3464564C-D008-9282-45CF-6DF9AC5A4533}"/>
          </ac:picMkLst>
        </pc:picChg>
        <pc:picChg chg="del">
          <ac:chgData name="BUI Thuy Linh" userId="9df5066e-d0b0-4ebc-aceb-99a7e95bf49f" providerId="ADAL" clId="{517DE24B-9879-4229-A1E4-38429C9DA4BC}" dt="2024-06-11T09:12:25.230" v="1273" actId="478"/>
          <ac:picMkLst>
            <pc:docMk/>
            <pc:sldMk cId="907742238" sldId="324"/>
            <ac:picMk id="1034" creationId="{F43567C8-5C3A-C93D-BA93-98FF691C5DDB}"/>
          </ac:picMkLst>
        </pc:picChg>
        <pc:picChg chg="del">
          <ac:chgData name="BUI Thuy Linh" userId="9df5066e-d0b0-4ebc-aceb-99a7e95bf49f" providerId="ADAL" clId="{517DE24B-9879-4229-A1E4-38429C9DA4BC}" dt="2024-06-11T09:12:27.253" v="1274" actId="478"/>
          <ac:picMkLst>
            <pc:docMk/>
            <pc:sldMk cId="907742238" sldId="324"/>
            <ac:picMk id="1036" creationId="{9E3DD64A-8E06-CB2A-E47C-A2B64872D23C}"/>
          </ac:picMkLst>
        </pc:picChg>
        <pc:picChg chg="add mod">
          <ac:chgData name="BUI Thuy Linh" userId="9df5066e-d0b0-4ebc-aceb-99a7e95bf49f" providerId="ADAL" clId="{517DE24B-9879-4229-A1E4-38429C9DA4BC}" dt="2024-06-14T03:02:08.569" v="3803" actId="1076"/>
          <ac:picMkLst>
            <pc:docMk/>
            <pc:sldMk cId="907742238" sldId="324"/>
            <ac:picMk id="1036" creationId="{A7AB1F0D-BBB9-D900-D0FB-E7DA2D9A6153}"/>
          </ac:picMkLst>
        </pc:picChg>
        <pc:picChg chg="del">
          <ac:chgData name="BUI Thuy Linh" userId="9df5066e-d0b0-4ebc-aceb-99a7e95bf49f" providerId="ADAL" clId="{517DE24B-9879-4229-A1E4-38429C9DA4BC}" dt="2024-06-11T09:12:25.230" v="1273" actId="478"/>
          <ac:picMkLst>
            <pc:docMk/>
            <pc:sldMk cId="907742238" sldId="324"/>
            <ac:picMk id="1038" creationId="{352B2600-8E15-866A-5429-3004020FF3A0}"/>
          </ac:picMkLst>
        </pc:picChg>
        <pc:picChg chg="add mod">
          <ac:chgData name="BUI Thuy Linh" userId="9df5066e-d0b0-4ebc-aceb-99a7e95bf49f" providerId="ADAL" clId="{517DE24B-9879-4229-A1E4-38429C9DA4BC}" dt="2024-06-14T03:02:08.569" v="3803" actId="1076"/>
          <ac:picMkLst>
            <pc:docMk/>
            <pc:sldMk cId="907742238" sldId="324"/>
            <ac:picMk id="1038" creationId="{ABAD7405-EF64-1350-273C-CC29F05B9382}"/>
          </ac:picMkLst>
        </pc:picChg>
        <pc:picChg chg="add mod">
          <ac:chgData name="BUI Thuy Linh" userId="9df5066e-d0b0-4ebc-aceb-99a7e95bf49f" providerId="ADAL" clId="{517DE24B-9879-4229-A1E4-38429C9DA4BC}" dt="2024-06-14T03:00:43.696" v="3792" actId="1076"/>
          <ac:picMkLst>
            <pc:docMk/>
            <pc:sldMk cId="907742238" sldId="324"/>
            <ac:picMk id="2050" creationId="{BF8DEAE2-E4B5-C1AE-21A9-9A8430F7E4DB}"/>
          </ac:picMkLst>
        </pc:picChg>
        <pc:picChg chg="add mod">
          <ac:chgData name="BUI Thuy Linh" userId="9df5066e-d0b0-4ebc-aceb-99a7e95bf49f" providerId="ADAL" clId="{517DE24B-9879-4229-A1E4-38429C9DA4BC}" dt="2024-06-14T03:00:43.696" v="3792" actId="1076"/>
          <ac:picMkLst>
            <pc:docMk/>
            <pc:sldMk cId="907742238" sldId="324"/>
            <ac:picMk id="2052" creationId="{98A35D30-0ECD-CA4D-1EBF-B878F3DEF897}"/>
          </ac:picMkLst>
        </pc:picChg>
        <pc:picChg chg="add del">
          <ac:chgData name="BUI Thuy Linh" userId="9df5066e-d0b0-4ebc-aceb-99a7e95bf49f" providerId="ADAL" clId="{517DE24B-9879-4229-A1E4-38429C9DA4BC}" dt="2024-06-14T02:59:59.320" v="3769"/>
          <ac:picMkLst>
            <pc:docMk/>
            <pc:sldMk cId="907742238" sldId="324"/>
            <ac:picMk id="2054" creationId="{A96DC018-4F99-B0A2-9383-6BAF98B19A5E}"/>
          </ac:picMkLst>
        </pc:picChg>
        <pc:picChg chg="add mod">
          <ac:chgData name="BUI Thuy Linh" userId="9df5066e-d0b0-4ebc-aceb-99a7e95bf49f" providerId="ADAL" clId="{517DE24B-9879-4229-A1E4-38429C9DA4BC}" dt="2024-06-14T03:02:04.055" v="3802" actId="14100"/>
          <ac:picMkLst>
            <pc:docMk/>
            <pc:sldMk cId="907742238" sldId="324"/>
            <ac:picMk id="2056" creationId="{4DBEAA5A-74C7-282B-95FA-E1128014C68D}"/>
          </ac:picMkLst>
        </pc:picChg>
      </pc:sldChg>
      <pc:sldChg chg="addSp delSp modSp add del mod delAnim modAnim modNotesTx">
        <pc:chgData name="BUI Thuy Linh" userId="9df5066e-d0b0-4ebc-aceb-99a7e95bf49f" providerId="ADAL" clId="{517DE24B-9879-4229-A1E4-38429C9DA4BC}" dt="2024-06-13T10:12:07.149" v="2111" actId="47"/>
        <pc:sldMkLst>
          <pc:docMk/>
          <pc:sldMk cId="923026253" sldId="325"/>
        </pc:sldMkLst>
        <pc:spChg chg="add del mod ord">
          <ac:chgData name="BUI Thuy Linh" userId="9df5066e-d0b0-4ebc-aceb-99a7e95bf49f" providerId="ADAL" clId="{517DE24B-9879-4229-A1E4-38429C9DA4BC}" dt="2024-06-13T10:11:49.750" v="2108" actId="21"/>
          <ac:spMkLst>
            <pc:docMk/>
            <pc:sldMk cId="923026253" sldId="325"/>
            <ac:spMk id="3" creationId="{C6C70D23-7774-DAA5-4C6A-3BEF6BA7B2E2}"/>
          </ac:spMkLst>
        </pc:spChg>
        <pc:spChg chg="del mod">
          <ac:chgData name="BUI Thuy Linh" userId="9df5066e-d0b0-4ebc-aceb-99a7e95bf49f" providerId="ADAL" clId="{517DE24B-9879-4229-A1E4-38429C9DA4BC}" dt="2024-06-13T10:11:34.167" v="2103"/>
          <ac:spMkLst>
            <pc:docMk/>
            <pc:sldMk cId="923026253" sldId="325"/>
            <ac:spMk id="13" creationId="{87670A19-520C-3D03-6A92-5ABF5E96EA37}"/>
          </ac:spMkLst>
        </pc:spChg>
        <pc:grpChg chg="del">
          <ac:chgData name="BUI Thuy Linh" userId="9df5066e-d0b0-4ebc-aceb-99a7e95bf49f" providerId="ADAL" clId="{517DE24B-9879-4229-A1E4-38429C9DA4BC}" dt="2024-06-13T09:35:48.281" v="1801" actId="478"/>
          <ac:grpSpMkLst>
            <pc:docMk/>
            <pc:sldMk cId="923026253" sldId="325"/>
            <ac:grpSpMk id="21" creationId="{DA51077D-1A84-E152-1EFF-F741D37E325F}"/>
          </ac:grpSpMkLst>
        </pc:grpChg>
        <pc:picChg chg="del">
          <ac:chgData name="BUI Thuy Linh" userId="9df5066e-d0b0-4ebc-aceb-99a7e95bf49f" providerId="ADAL" clId="{517DE24B-9879-4229-A1E4-38429C9DA4BC}" dt="2024-06-13T09:35:48.281" v="1801" actId="478"/>
          <ac:picMkLst>
            <pc:docMk/>
            <pc:sldMk cId="923026253" sldId="325"/>
            <ac:picMk id="1026" creationId="{0A5E2E4E-D70D-9260-551C-1BDEE5F18500}"/>
          </ac:picMkLst>
        </pc:picChg>
        <pc:picChg chg="del">
          <ac:chgData name="BUI Thuy Linh" userId="9df5066e-d0b0-4ebc-aceb-99a7e95bf49f" providerId="ADAL" clId="{517DE24B-9879-4229-A1E4-38429C9DA4BC}" dt="2024-06-13T09:35:48.281" v="1801" actId="478"/>
          <ac:picMkLst>
            <pc:docMk/>
            <pc:sldMk cId="923026253" sldId="325"/>
            <ac:picMk id="1028" creationId="{9AE18423-FBDD-72AA-023A-330460B78207}"/>
          </ac:picMkLst>
        </pc:picChg>
        <pc:picChg chg="add del mod">
          <ac:chgData name="BUI Thuy Linh" userId="9df5066e-d0b0-4ebc-aceb-99a7e95bf49f" providerId="ADAL" clId="{517DE24B-9879-4229-A1E4-38429C9DA4BC}" dt="2024-06-13T10:11:49.750" v="2108" actId="21"/>
          <ac:picMkLst>
            <pc:docMk/>
            <pc:sldMk cId="923026253" sldId="325"/>
            <ac:picMk id="2050" creationId="{23FB343D-8F32-A83C-D918-474269BC084C}"/>
          </ac:picMkLst>
        </pc:picChg>
        <pc:picChg chg="add del mod">
          <ac:chgData name="BUI Thuy Linh" userId="9df5066e-d0b0-4ebc-aceb-99a7e95bf49f" providerId="ADAL" clId="{517DE24B-9879-4229-A1E4-38429C9DA4BC}" dt="2024-06-13T10:11:49.750" v="2108" actId="21"/>
          <ac:picMkLst>
            <pc:docMk/>
            <pc:sldMk cId="923026253" sldId="325"/>
            <ac:picMk id="2052" creationId="{ECD48A9E-2286-6A11-807C-74263C5CA8BD}"/>
          </ac:picMkLst>
        </pc:picChg>
        <pc:picChg chg="add del mod">
          <ac:chgData name="BUI Thuy Linh" userId="9df5066e-d0b0-4ebc-aceb-99a7e95bf49f" providerId="ADAL" clId="{517DE24B-9879-4229-A1E4-38429C9DA4BC}" dt="2024-06-13T10:11:49.750" v="2108" actId="21"/>
          <ac:picMkLst>
            <pc:docMk/>
            <pc:sldMk cId="923026253" sldId="325"/>
            <ac:picMk id="2054" creationId="{83FD270C-CA92-BCCC-B040-2A9A98D2481A}"/>
          </ac:picMkLst>
        </pc:picChg>
        <pc:picChg chg="add del mod">
          <ac:chgData name="BUI Thuy Linh" userId="9df5066e-d0b0-4ebc-aceb-99a7e95bf49f" providerId="ADAL" clId="{517DE24B-9879-4229-A1E4-38429C9DA4BC}" dt="2024-06-13T10:11:49.750" v="2108" actId="21"/>
          <ac:picMkLst>
            <pc:docMk/>
            <pc:sldMk cId="923026253" sldId="325"/>
            <ac:picMk id="2056" creationId="{BF9F4BD3-5A67-175F-FA97-4130B05CA8F0}"/>
          </ac:picMkLst>
        </pc:picChg>
        <pc:picChg chg="add del mod">
          <ac:chgData name="BUI Thuy Linh" userId="9df5066e-d0b0-4ebc-aceb-99a7e95bf49f" providerId="ADAL" clId="{517DE24B-9879-4229-A1E4-38429C9DA4BC}" dt="2024-06-13T10:11:49.750" v="2108" actId="21"/>
          <ac:picMkLst>
            <pc:docMk/>
            <pc:sldMk cId="923026253" sldId="325"/>
            <ac:picMk id="2058" creationId="{61D32BCD-ADD6-E49F-CC69-D74265E302EB}"/>
          </ac:picMkLst>
        </pc:picChg>
      </pc:sldChg>
      <pc:sldChg chg="addSp delSp modSp add mod ord modAnim modNotesTx">
        <pc:chgData name="BUI Thuy Linh" userId="9df5066e-d0b0-4ebc-aceb-99a7e95bf49f" providerId="ADAL" clId="{517DE24B-9879-4229-A1E4-38429C9DA4BC}" dt="2024-06-17T02:02:29.146" v="4412" actId="404"/>
        <pc:sldMkLst>
          <pc:docMk/>
          <pc:sldMk cId="3564692147" sldId="326"/>
        </pc:sldMkLst>
        <pc:spChg chg="add mod">
          <ac:chgData name="BUI Thuy Linh" userId="9df5066e-d0b0-4ebc-aceb-99a7e95bf49f" providerId="ADAL" clId="{517DE24B-9879-4229-A1E4-38429C9DA4BC}" dt="2024-06-17T01:41:45.992" v="3938" actId="1036"/>
          <ac:spMkLst>
            <pc:docMk/>
            <pc:sldMk cId="3564692147" sldId="326"/>
            <ac:spMk id="3" creationId="{684C0900-8F7D-30C6-D8A4-0E28BC5E4DD5}"/>
          </ac:spMkLst>
        </pc:spChg>
        <pc:spChg chg="del">
          <ac:chgData name="BUI Thuy Linh" userId="9df5066e-d0b0-4ebc-aceb-99a7e95bf49f" providerId="ADAL" clId="{517DE24B-9879-4229-A1E4-38429C9DA4BC}" dt="2024-06-13T09:52:59.764" v="2033" actId="478"/>
          <ac:spMkLst>
            <pc:docMk/>
            <pc:sldMk cId="3564692147" sldId="326"/>
            <ac:spMk id="3" creationId="{C6C70D23-7774-DAA5-4C6A-3BEF6BA7B2E2}"/>
          </ac:spMkLst>
        </pc:spChg>
        <pc:spChg chg="add del mod">
          <ac:chgData name="BUI Thuy Linh" userId="9df5066e-d0b0-4ebc-aceb-99a7e95bf49f" providerId="ADAL" clId="{517DE24B-9879-4229-A1E4-38429C9DA4BC}" dt="2024-06-14T02:09:48.891" v="2721" actId="478"/>
          <ac:spMkLst>
            <pc:docMk/>
            <pc:sldMk cId="3564692147" sldId="326"/>
            <ac:spMk id="3" creationId="{F540614F-28A1-D53E-7323-0E2FF79E2571}"/>
          </ac:spMkLst>
        </pc:spChg>
        <pc:spChg chg="add del mod">
          <ac:chgData name="BUI Thuy Linh" userId="9df5066e-d0b0-4ebc-aceb-99a7e95bf49f" providerId="ADAL" clId="{517DE24B-9879-4229-A1E4-38429C9DA4BC}" dt="2024-06-14T02:09:52.605" v="2722" actId="478"/>
          <ac:spMkLst>
            <pc:docMk/>
            <pc:sldMk cId="3564692147" sldId="326"/>
            <ac:spMk id="4" creationId="{DFB7B850-2374-55B7-60F7-D81CCC4FE843}"/>
          </ac:spMkLst>
        </pc:spChg>
        <pc:spChg chg="add mod">
          <ac:chgData name="BUI Thuy Linh" userId="9df5066e-d0b0-4ebc-aceb-99a7e95bf49f" providerId="ADAL" clId="{517DE24B-9879-4229-A1E4-38429C9DA4BC}" dt="2024-06-17T01:41:40.180" v="3933" actId="1076"/>
          <ac:spMkLst>
            <pc:docMk/>
            <pc:sldMk cId="3564692147" sldId="326"/>
            <ac:spMk id="4" creationId="{FA6B20EC-CF21-B280-DDF3-1BACCB55A370}"/>
          </ac:spMkLst>
        </pc:spChg>
        <pc:spChg chg="add mod">
          <ac:chgData name="BUI Thuy Linh" userId="9df5066e-d0b0-4ebc-aceb-99a7e95bf49f" providerId="ADAL" clId="{517DE24B-9879-4229-A1E4-38429C9DA4BC}" dt="2024-06-17T01:40:46.304" v="3922" actId="1076"/>
          <ac:spMkLst>
            <pc:docMk/>
            <pc:sldMk cId="3564692147" sldId="326"/>
            <ac:spMk id="5" creationId="{AA203F2C-6685-274D-9372-E6527D1045C4}"/>
          </ac:spMkLst>
        </pc:spChg>
        <pc:spChg chg="add mod">
          <ac:chgData name="BUI Thuy Linh" userId="9df5066e-d0b0-4ebc-aceb-99a7e95bf49f" providerId="ADAL" clId="{517DE24B-9879-4229-A1E4-38429C9DA4BC}" dt="2024-06-17T02:02:29.146" v="4412" actId="404"/>
          <ac:spMkLst>
            <pc:docMk/>
            <pc:sldMk cId="3564692147" sldId="326"/>
            <ac:spMk id="6" creationId="{404F1B75-7CD2-A5B4-1FE0-F4AF514894EF}"/>
          </ac:spMkLst>
        </pc:spChg>
        <pc:spChg chg="add mod">
          <ac:chgData name="BUI Thuy Linh" userId="9df5066e-d0b0-4ebc-aceb-99a7e95bf49f" providerId="ADAL" clId="{517DE24B-9879-4229-A1E4-38429C9DA4BC}" dt="2024-06-17T01:56:20.987" v="4247" actId="1076"/>
          <ac:spMkLst>
            <pc:docMk/>
            <pc:sldMk cId="3564692147" sldId="326"/>
            <ac:spMk id="7" creationId="{2BA63847-C56D-95B3-50D9-2E0898923621}"/>
          </ac:spMkLst>
        </pc:spChg>
        <pc:spChg chg="add mod">
          <ac:chgData name="BUI Thuy Linh" userId="9df5066e-d0b0-4ebc-aceb-99a7e95bf49f" providerId="ADAL" clId="{517DE24B-9879-4229-A1E4-38429C9DA4BC}" dt="2024-06-17T01:56:25.704" v="4248" actId="1076"/>
          <ac:spMkLst>
            <pc:docMk/>
            <pc:sldMk cId="3564692147" sldId="326"/>
            <ac:spMk id="8" creationId="{41E6CA80-0DB1-AB00-DE26-25827FCDC1B1}"/>
          </ac:spMkLst>
        </pc:spChg>
        <pc:spChg chg="add del mod">
          <ac:chgData name="BUI Thuy Linh" userId="9df5066e-d0b0-4ebc-aceb-99a7e95bf49f" providerId="ADAL" clId="{517DE24B-9879-4229-A1E4-38429C9DA4BC}" dt="2024-06-13T09:54:46.171" v="2041"/>
          <ac:spMkLst>
            <pc:docMk/>
            <pc:sldMk cId="3564692147" sldId="326"/>
            <ac:spMk id="12" creationId="{99B63FAA-1788-45D3-6108-D533C9450A10}"/>
          </ac:spMkLst>
        </pc:spChg>
        <pc:spChg chg="mod">
          <ac:chgData name="BUI Thuy Linh" userId="9df5066e-d0b0-4ebc-aceb-99a7e95bf49f" providerId="ADAL" clId="{517DE24B-9879-4229-A1E4-38429C9DA4BC}" dt="2024-06-14T03:12:13.608" v="3919" actId="255"/>
          <ac:spMkLst>
            <pc:docMk/>
            <pc:sldMk cId="3564692147" sldId="326"/>
            <ac:spMk id="13" creationId="{87670A19-520C-3D03-6A92-5ABF5E96EA37}"/>
          </ac:spMkLst>
        </pc:spChg>
        <pc:spChg chg="mod">
          <ac:chgData name="BUI Thuy Linh" userId="9df5066e-d0b0-4ebc-aceb-99a7e95bf49f" providerId="ADAL" clId="{517DE24B-9879-4229-A1E4-38429C9DA4BC}" dt="2024-06-13T09:54:42.883" v="2040"/>
          <ac:spMkLst>
            <pc:docMk/>
            <pc:sldMk cId="3564692147" sldId="326"/>
            <ac:spMk id="17" creationId="{5B1F849D-106E-35C0-9943-C1EDFAB68DA0}"/>
          </ac:spMkLst>
        </pc:spChg>
        <pc:spChg chg="mod">
          <ac:chgData name="BUI Thuy Linh" userId="9df5066e-d0b0-4ebc-aceb-99a7e95bf49f" providerId="ADAL" clId="{517DE24B-9879-4229-A1E4-38429C9DA4BC}" dt="2024-06-13T09:54:42.883" v="2040"/>
          <ac:spMkLst>
            <pc:docMk/>
            <pc:sldMk cId="3564692147" sldId="326"/>
            <ac:spMk id="18" creationId="{E5B4EF34-3A50-68C0-A55C-2C472AE4CBBB}"/>
          </ac:spMkLst>
        </pc:spChg>
        <pc:spChg chg="add mod">
          <ac:chgData name="BUI Thuy Linh" userId="9df5066e-d0b0-4ebc-aceb-99a7e95bf49f" providerId="ADAL" clId="{517DE24B-9879-4229-A1E4-38429C9DA4BC}" dt="2024-06-17T02:00:23.651" v="4364" actId="1076"/>
          <ac:spMkLst>
            <pc:docMk/>
            <pc:sldMk cId="3564692147" sldId="326"/>
            <ac:spMk id="26" creationId="{8C17C414-89F8-2441-6641-4E57E325E303}"/>
          </ac:spMkLst>
        </pc:spChg>
        <pc:spChg chg="add mod">
          <ac:chgData name="BUI Thuy Linh" userId="9df5066e-d0b0-4ebc-aceb-99a7e95bf49f" providerId="ADAL" clId="{517DE24B-9879-4229-A1E4-38429C9DA4BC}" dt="2024-06-17T02:00:46.747" v="4370" actId="2711"/>
          <ac:spMkLst>
            <pc:docMk/>
            <pc:sldMk cId="3564692147" sldId="326"/>
            <ac:spMk id="27" creationId="{7FEE7EE4-BFFE-02DD-102B-96EC98A41E1C}"/>
          </ac:spMkLst>
        </pc:spChg>
        <pc:grpChg chg="del">
          <ac:chgData name="BUI Thuy Linh" userId="9df5066e-d0b0-4ebc-aceb-99a7e95bf49f" providerId="ADAL" clId="{517DE24B-9879-4229-A1E4-38429C9DA4BC}" dt="2024-06-13T09:49:12.333" v="2011" actId="478"/>
          <ac:grpSpMkLst>
            <pc:docMk/>
            <pc:sldMk cId="3564692147" sldId="326"/>
            <ac:grpSpMk id="7" creationId="{0BD46774-ADD7-93F3-D088-1C1902694BDF}"/>
          </ac:grpSpMkLst>
        </pc:grpChg>
        <pc:grpChg chg="add del mod">
          <ac:chgData name="BUI Thuy Linh" userId="9df5066e-d0b0-4ebc-aceb-99a7e95bf49f" providerId="ADAL" clId="{517DE24B-9879-4229-A1E4-38429C9DA4BC}" dt="2024-06-13T09:54:46.171" v="2041"/>
          <ac:grpSpMkLst>
            <pc:docMk/>
            <pc:sldMk cId="3564692147" sldId="326"/>
            <ac:grpSpMk id="16" creationId="{1BDBB2EB-C00A-18CD-0E34-F3C55A3F8FD4}"/>
          </ac:grpSpMkLst>
        </pc:grpChg>
        <pc:grpChg chg="mod">
          <ac:chgData name="BUI Thuy Linh" userId="9df5066e-d0b0-4ebc-aceb-99a7e95bf49f" providerId="ADAL" clId="{517DE24B-9879-4229-A1E4-38429C9DA4BC}" dt="2024-06-13T09:54:42.883" v="2040"/>
          <ac:grpSpMkLst>
            <pc:docMk/>
            <pc:sldMk cId="3564692147" sldId="326"/>
            <ac:grpSpMk id="20" creationId="{A60CB6EE-F254-9FEB-1EE8-9F1A996288FB}"/>
          </ac:grpSpMkLst>
        </pc:grpChg>
        <pc:picChg chg="mod">
          <ac:chgData name="BUI Thuy Linh" userId="9df5066e-d0b0-4ebc-aceb-99a7e95bf49f" providerId="ADAL" clId="{517DE24B-9879-4229-A1E4-38429C9DA4BC}" dt="2024-06-14T02:18:27.337" v="2827" actId="1076"/>
          <ac:picMkLst>
            <pc:docMk/>
            <pc:sldMk cId="3564692147" sldId="326"/>
            <ac:picMk id="2" creationId="{E1067CCD-9090-2FC6-EE31-9ABDFA996528}"/>
          </ac:picMkLst>
        </pc:picChg>
        <pc:picChg chg="add del mod modCrop">
          <ac:chgData name="BUI Thuy Linh" userId="9df5066e-d0b0-4ebc-aceb-99a7e95bf49f" providerId="ADAL" clId="{517DE24B-9879-4229-A1E4-38429C9DA4BC}" dt="2024-06-13T09:52:25.407" v="2028" actId="478"/>
          <ac:picMkLst>
            <pc:docMk/>
            <pc:sldMk cId="3564692147" sldId="326"/>
            <ac:picMk id="9" creationId="{FDF7D687-DE44-C651-91CE-E9DD704CACE0}"/>
          </ac:picMkLst>
        </pc:picChg>
        <pc:picChg chg="add del mod modCrop">
          <ac:chgData name="BUI Thuy Linh" userId="9df5066e-d0b0-4ebc-aceb-99a7e95bf49f" providerId="ADAL" clId="{517DE24B-9879-4229-A1E4-38429C9DA4BC}" dt="2024-06-13T10:25:49.521" v="2490" actId="478"/>
          <ac:picMkLst>
            <pc:docMk/>
            <pc:sldMk cId="3564692147" sldId="326"/>
            <ac:picMk id="11" creationId="{C09ED54B-48F7-085E-AAED-D7356D78C3F3}"/>
          </ac:picMkLst>
        </pc:picChg>
        <pc:picChg chg="add del mod">
          <ac:chgData name="BUI Thuy Linh" userId="9df5066e-d0b0-4ebc-aceb-99a7e95bf49f" providerId="ADAL" clId="{517DE24B-9879-4229-A1E4-38429C9DA4BC}" dt="2024-06-13T09:54:46.171" v="2041"/>
          <ac:picMkLst>
            <pc:docMk/>
            <pc:sldMk cId="3564692147" sldId="326"/>
            <ac:picMk id="14" creationId="{4B5D91A5-E710-E7CE-A842-DA1EB6DD6348}"/>
          </ac:picMkLst>
        </pc:picChg>
        <pc:picChg chg="add del mod">
          <ac:chgData name="BUI Thuy Linh" userId="9df5066e-d0b0-4ebc-aceb-99a7e95bf49f" providerId="ADAL" clId="{517DE24B-9879-4229-A1E4-38429C9DA4BC}" dt="2024-06-13T09:54:46.171" v="2041"/>
          <ac:picMkLst>
            <pc:docMk/>
            <pc:sldMk cId="3564692147" sldId="326"/>
            <ac:picMk id="15" creationId="{6C7D5B6B-5309-D1A9-C4A7-39F9439A33AC}"/>
          </ac:picMkLst>
        </pc:picChg>
        <pc:picChg chg="mod">
          <ac:chgData name="BUI Thuy Linh" userId="9df5066e-d0b0-4ebc-aceb-99a7e95bf49f" providerId="ADAL" clId="{517DE24B-9879-4229-A1E4-38429C9DA4BC}" dt="2024-06-13T09:54:42.883" v="2040"/>
          <ac:picMkLst>
            <pc:docMk/>
            <pc:sldMk cId="3564692147" sldId="326"/>
            <ac:picMk id="19" creationId="{A6573174-0F4A-61BF-9A41-45A8DD5038A5}"/>
          </ac:picMkLst>
        </pc:picChg>
        <pc:picChg chg="mod">
          <ac:chgData name="BUI Thuy Linh" userId="9df5066e-d0b0-4ebc-aceb-99a7e95bf49f" providerId="ADAL" clId="{517DE24B-9879-4229-A1E4-38429C9DA4BC}" dt="2024-06-13T09:54:42.883" v="2040"/>
          <ac:picMkLst>
            <pc:docMk/>
            <pc:sldMk cId="3564692147" sldId="326"/>
            <ac:picMk id="21" creationId="{B9AE1D34-63B0-FEBC-711E-042EC1099EA4}"/>
          </ac:picMkLst>
        </pc:picChg>
        <pc:picChg chg="mod">
          <ac:chgData name="BUI Thuy Linh" userId="9df5066e-d0b0-4ebc-aceb-99a7e95bf49f" providerId="ADAL" clId="{517DE24B-9879-4229-A1E4-38429C9DA4BC}" dt="2024-06-13T09:54:42.883" v="2040"/>
          <ac:picMkLst>
            <pc:docMk/>
            <pc:sldMk cId="3564692147" sldId="326"/>
            <ac:picMk id="22" creationId="{1898A5FD-BC2C-F157-A6F5-4363EDB5BDE7}"/>
          </ac:picMkLst>
        </pc:picChg>
        <pc:picChg chg="mod">
          <ac:chgData name="BUI Thuy Linh" userId="9df5066e-d0b0-4ebc-aceb-99a7e95bf49f" providerId="ADAL" clId="{517DE24B-9879-4229-A1E4-38429C9DA4BC}" dt="2024-06-13T09:54:42.883" v="2040"/>
          <ac:picMkLst>
            <pc:docMk/>
            <pc:sldMk cId="3564692147" sldId="326"/>
            <ac:picMk id="23" creationId="{F43709FF-8018-838A-7751-BF17C4683583}"/>
          </ac:picMkLst>
        </pc:picChg>
        <pc:picChg chg="add mod modCrop">
          <ac:chgData name="BUI Thuy Linh" userId="9df5066e-d0b0-4ebc-aceb-99a7e95bf49f" providerId="ADAL" clId="{517DE24B-9879-4229-A1E4-38429C9DA4BC}" dt="2024-06-17T02:00:28.084" v="4366" actId="1076"/>
          <ac:picMkLst>
            <pc:docMk/>
            <pc:sldMk cId="3564692147" sldId="326"/>
            <ac:picMk id="25" creationId="{48173DC7-38EC-F2BF-24AA-449C866FDF7E}"/>
          </ac:picMkLst>
        </pc:picChg>
        <pc:picChg chg="add mod">
          <ac:chgData name="BUI Thuy Linh" userId="9df5066e-d0b0-4ebc-aceb-99a7e95bf49f" providerId="ADAL" clId="{517DE24B-9879-4229-A1E4-38429C9DA4BC}" dt="2024-06-17T02:01:37.646" v="4371" actId="1076"/>
          <ac:picMkLst>
            <pc:docMk/>
            <pc:sldMk cId="3564692147" sldId="326"/>
            <ac:picMk id="1026" creationId="{68058323-7245-B92D-3862-E9A581200634}"/>
          </ac:picMkLst>
        </pc:picChg>
        <pc:picChg chg="del">
          <ac:chgData name="BUI Thuy Linh" userId="9df5066e-d0b0-4ebc-aceb-99a7e95bf49f" providerId="ADAL" clId="{517DE24B-9879-4229-A1E4-38429C9DA4BC}" dt="2024-06-13T09:52:59.764" v="2033" actId="478"/>
          <ac:picMkLst>
            <pc:docMk/>
            <pc:sldMk cId="3564692147" sldId="326"/>
            <ac:picMk id="2050" creationId="{23FB343D-8F32-A83C-D918-474269BC084C}"/>
          </ac:picMkLst>
        </pc:picChg>
        <pc:picChg chg="del">
          <ac:chgData name="BUI Thuy Linh" userId="9df5066e-d0b0-4ebc-aceb-99a7e95bf49f" providerId="ADAL" clId="{517DE24B-9879-4229-A1E4-38429C9DA4BC}" dt="2024-06-13T09:52:59.764" v="2033" actId="478"/>
          <ac:picMkLst>
            <pc:docMk/>
            <pc:sldMk cId="3564692147" sldId="326"/>
            <ac:picMk id="2052" creationId="{ECD48A9E-2286-6A11-807C-74263C5CA8BD}"/>
          </ac:picMkLst>
        </pc:picChg>
        <pc:picChg chg="del">
          <ac:chgData name="BUI Thuy Linh" userId="9df5066e-d0b0-4ebc-aceb-99a7e95bf49f" providerId="ADAL" clId="{517DE24B-9879-4229-A1E4-38429C9DA4BC}" dt="2024-06-13T09:52:59.764" v="2033" actId="478"/>
          <ac:picMkLst>
            <pc:docMk/>
            <pc:sldMk cId="3564692147" sldId="326"/>
            <ac:picMk id="2054" creationId="{83FD270C-CA92-BCCC-B040-2A9A98D2481A}"/>
          </ac:picMkLst>
        </pc:picChg>
        <pc:picChg chg="del">
          <ac:chgData name="BUI Thuy Linh" userId="9df5066e-d0b0-4ebc-aceb-99a7e95bf49f" providerId="ADAL" clId="{517DE24B-9879-4229-A1E4-38429C9DA4BC}" dt="2024-06-13T09:52:59.764" v="2033" actId="478"/>
          <ac:picMkLst>
            <pc:docMk/>
            <pc:sldMk cId="3564692147" sldId="326"/>
            <ac:picMk id="2056" creationId="{BF9F4BD3-5A67-175F-FA97-4130B05CA8F0}"/>
          </ac:picMkLst>
        </pc:picChg>
        <pc:picChg chg="del">
          <ac:chgData name="BUI Thuy Linh" userId="9df5066e-d0b0-4ebc-aceb-99a7e95bf49f" providerId="ADAL" clId="{517DE24B-9879-4229-A1E4-38429C9DA4BC}" dt="2024-06-13T09:52:59.764" v="2033" actId="478"/>
          <ac:picMkLst>
            <pc:docMk/>
            <pc:sldMk cId="3564692147" sldId="326"/>
            <ac:picMk id="2058" creationId="{61D32BCD-ADD6-E49F-CC69-D74265E302EB}"/>
          </ac:picMkLst>
        </pc:picChg>
        <pc:picChg chg="add del mod">
          <ac:chgData name="BUI Thuy Linh" userId="9df5066e-d0b0-4ebc-aceb-99a7e95bf49f" providerId="ADAL" clId="{517DE24B-9879-4229-A1E4-38429C9DA4BC}" dt="2024-06-13T10:25:03.964" v="2488" actId="478"/>
          <ac:picMkLst>
            <pc:docMk/>
            <pc:sldMk cId="3564692147" sldId="326"/>
            <ac:picMk id="3074" creationId="{7C7BB150-61E2-D41E-8668-580B18955F39}"/>
          </ac:picMkLst>
        </pc:picChg>
        <pc:picChg chg="add del mod">
          <ac:chgData name="BUI Thuy Linh" userId="9df5066e-d0b0-4ebc-aceb-99a7e95bf49f" providerId="ADAL" clId="{517DE24B-9879-4229-A1E4-38429C9DA4BC}" dt="2024-06-13T10:25:49.521" v="2490" actId="478"/>
          <ac:picMkLst>
            <pc:docMk/>
            <pc:sldMk cId="3564692147" sldId="326"/>
            <ac:picMk id="3076" creationId="{F310E964-6958-71A7-366D-19E172EFABFB}"/>
          </ac:picMkLst>
        </pc:picChg>
        <pc:picChg chg="add del mod">
          <ac:chgData name="BUI Thuy Linh" userId="9df5066e-d0b0-4ebc-aceb-99a7e95bf49f" providerId="ADAL" clId="{517DE24B-9879-4229-A1E4-38429C9DA4BC}" dt="2024-06-13T10:25:49.521" v="2490" actId="478"/>
          <ac:picMkLst>
            <pc:docMk/>
            <pc:sldMk cId="3564692147" sldId="326"/>
            <ac:picMk id="3078" creationId="{0D72BBFD-0861-5C51-602D-19136C580C46}"/>
          </ac:picMkLst>
        </pc:picChg>
        <pc:picChg chg="add del mod">
          <ac:chgData name="BUI Thuy Linh" userId="9df5066e-d0b0-4ebc-aceb-99a7e95bf49f" providerId="ADAL" clId="{517DE24B-9879-4229-A1E4-38429C9DA4BC}" dt="2024-06-13T10:25:49.521" v="2490" actId="478"/>
          <ac:picMkLst>
            <pc:docMk/>
            <pc:sldMk cId="3564692147" sldId="326"/>
            <ac:picMk id="3080" creationId="{D25B49A3-DA89-7C04-3CB1-4D6FC400EF82}"/>
          </ac:picMkLst>
        </pc:picChg>
        <pc:picChg chg="add del mod">
          <ac:chgData name="BUI Thuy Linh" userId="9df5066e-d0b0-4ebc-aceb-99a7e95bf49f" providerId="ADAL" clId="{517DE24B-9879-4229-A1E4-38429C9DA4BC}" dt="2024-06-13T10:25:49.521" v="2490" actId="478"/>
          <ac:picMkLst>
            <pc:docMk/>
            <pc:sldMk cId="3564692147" sldId="326"/>
            <ac:picMk id="3082" creationId="{5A202623-33C3-B91C-4D4A-934F275D37E4}"/>
          </ac:picMkLst>
        </pc:picChg>
      </pc:sldChg>
      <pc:sldChg chg="modSp add mod modAnim modNotesTx">
        <pc:chgData name="BUI Thuy Linh" userId="9df5066e-d0b0-4ebc-aceb-99a7e95bf49f" providerId="ADAL" clId="{517DE24B-9879-4229-A1E4-38429C9DA4BC}" dt="2024-06-14T03:10:05.570" v="3872" actId="20577"/>
        <pc:sldMkLst>
          <pc:docMk/>
          <pc:sldMk cId="3979967286" sldId="327"/>
        </pc:sldMkLst>
        <pc:spChg chg="mod">
          <ac:chgData name="BUI Thuy Linh" userId="9df5066e-d0b0-4ebc-aceb-99a7e95bf49f" providerId="ADAL" clId="{517DE24B-9879-4229-A1E4-38429C9DA4BC}" dt="2024-06-13T10:24:48.272" v="2485" actId="1038"/>
          <ac:spMkLst>
            <pc:docMk/>
            <pc:sldMk cId="3979967286" sldId="327"/>
            <ac:spMk id="13" creationId="{87670A19-520C-3D03-6A92-5ABF5E96EA37}"/>
          </ac:spMkLst>
        </pc:spChg>
      </pc:sldChg>
      <pc:sldChg chg="addSp delSp modSp add mod modAnim modNotesTx">
        <pc:chgData name="BUI Thuy Linh" userId="9df5066e-d0b0-4ebc-aceb-99a7e95bf49f" providerId="ADAL" clId="{517DE24B-9879-4229-A1E4-38429C9DA4BC}" dt="2024-06-14T03:08:20.365" v="3840" actId="20577"/>
        <pc:sldMkLst>
          <pc:docMk/>
          <pc:sldMk cId="992130744" sldId="328"/>
        </pc:sldMkLst>
        <pc:spChg chg="add mod">
          <ac:chgData name="BUI Thuy Linh" userId="9df5066e-d0b0-4ebc-aceb-99a7e95bf49f" providerId="ADAL" clId="{517DE24B-9879-4229-A1E4-38429C9DA4BC}" dt="2024-06-13T10:11:51.235" v="2109"/>
          <ac:spMkLst>
            <pc:docMk/>
            <pc:sldMk cId="992130744" sldId="328"/>
            <ac:spMk id="3" creationId="{533755EE-BC69-B16F-2972-9CBC9EAC8675}"/>
          </ac:spMkLst>
        </pc:spChg>
        <pc:spChg chg="mod">
          <ac:chgData name="BUI Thuy Linh" userId="9df5066e-d0b0-4ebc-aceb-99a7e95bf49f" providerId="ADAL" clId="{517DE24B-9879-4229-A1E4-38429C9DA4BC}" dt="2024-06-13T10:11:41.230" v="2106" actId="1076"/>
          <ac:spMkLst>
            <pc:docMk/>
            <pc:sldMk cId="992130744" sldId="328"/>
            <ac:spMk id="5" creationId="{866394D5-61A5-4CE9-D075-264CE5CCCAE5}"/>
          </ac:spMkLst>
        </pc:spChg>
        <pc:spChg chg="mod">
          <ac:chgData name="BUI Thuy Linh" userId="9df5066e-d0b0-4ebc-aceb-99a7e95bf49f" providerId="ADAL" clId="{517DE24B-9879-4229-A1E4-38429C9DA4BC}" dt="2024-06-13T10:11:41.230" v="2106" actId="1076"/>
          <ac:spMkLst>
            <pc:docMk/>
            <pc:sldMk cId="992130744" sldId="328"/>
            <ac:spMk id="6" creationId="{FCDC80BC-EAFA-380E-115B-CFF8EF19AFF0}"/>
          </ac:spMkLst>
        </pc:spChg>
        <pc:spChg chg="mod">
          <ac:chgData name="BUI Thuy Linh" userId="9df5066e-d0b0-4ebc-aceb-99a7e95bf49f" providerId="ADAL" clId="{517DE24B-9879-4229-A1E4-38429C9DA4BC}" dt="2024-06-13T10:24:36.081" v="2479" actId="1076"/>
          <ac:spMkLst>
            <pc:docMk/>
            <pc:sldMk cId="992130744" sldId="328"/>
            <ac:spMk id="13" creationId="{87670A19-520C-3D03-6A92-5ABF5E96EA37}"/>
          </ac:spMkLst>
        </pc:spChg>
        <pc:spChg chg="del">
          <ac:chgData name="BUI Thuy Linh" userId="9df5066e-d0b0-4ebc-aceb-99a7e95bf49f" providerId="ADAL" clId="{517DE24B-9879-4229-A1E4-38429C9DA4BC}" dt="2024-06-13T10:11:44.779" v="2107" actId="478"/>
          <ac:spMkLst>
            <pc:docMk/>
            <pc:sldMk cId="992130744" sldId="328"/>
            <ac:spMk id="22" creationId="{F363F1C1-0187-C212-307A-03A7AF892041}"/>
          </ac:spMkLst>
        </pc:spChg>
        <pc:grpChg chg="mod">
          <ac:chgData name="BUI Thuy Linh" userId="9df5066e-d0b0-4ebc-aceb-99a7e95bf49f" providerId="ADAL" clId="{517DE24B-9879-4229-A1E4-38429C9DA4BC}" dt="2024-06-13T10:11:41.230" v="2106" actId="1076"/>
          <ac:grpSpMkLst>
            <pc:docMk/>
            <pc:sldMk cId="992130744" sldId="328"/>
            <ac:grpSpMk id="7" creationId="{0BD46774-ADD7-93F3-D088-1C1902694BDF}"/>
          </ac:grpSpMkLst>
        </pc:grpChg>
        <pc:grpChg chg="del">
          <ac:chgData name="BUI Thuy Linh" userId="9df5066e-d0b0-4ebc-aceb-99a7e95bf49f" providerId="ADAL" clId="{517DE24B-9879-4229-A1E4-38429C9DA4BC}" dt="2024-06-13T10:11:44.779" v="2107" actId="478"/>
          <ac:grpSpMkLst>
            <pc:docMk/>
            <pc:sldMk cId="992130744" sldId="328"/>
            <ac:grpSpMk id="21" creationId="{DA51077D-1A84-E152-1EFF-F741D37E325F}"/>
          </ac:grpSpMkLst>
        </pc:grpChg>
        <pc:picChg chg="mod">
          <ac:chgData name="BUI Thuy Linh" userId="9df5066e-d0b0-4ebc-aceb-99a7e95bf49f" providerId="ADAL" clId="{517DE24B-9879-4229-A1E4-38429C9DA4BC}" dt="2024-06-13T10:11:41.230" v="2106" actId="1076"/>
          <ac:picMkLst>
            <pc:docMk/>
            <pc:sldMk cId="992130744" sldId="328"/>
            <ac:picMk id="2" creationId="{E1067CCD-9090-2FC6-EE31-9ABDFA996528}"/>
          </ac:picMkLst>
        </pc:picChg>
        <pc:picChg chg="mod">
          <ac:chgData name="BUI Thuy Linh" userId="9df5066e-d0b0-4ebc-aceb-99a7e95bf49f" providerId="ADAL" clId="{517DE24B-9879-4229-A1E4-38429C9DA4BC}" dt="2024-06-13T10:11:41.230" v="2106" actId="1076"/>
          <ac:picMkLst>
            <pc:docMk/>
            <pc:sldMk cId="992130744" sldId="328"/>
            <ac:picMk id="4" creationId="{DFBDC92C-73D3-704C-348A-F93FE4C5B891}"/>
          </ac:picMkLst>
        </pc:picChg>
        <pc:picChg chg="add mod">
          <ac:chgData name="BUI Thuy Linh" userId="9df5066e-d0b0-4ebc-aceb-99a7e95bf49f" providerId="ADAL" clId="{517DE24B-9879-4229-A1E4-38429C9DA4BC}" dt="2024-06-13T10:11:51.235" v="2109"/>
          <ac:picMkLst>
            <pc:docMk/>
            <pc:sldMk cId="992130744" sldId="328"/>
            <ac:picMk id="8" creationId="{E5B002CC-A00F-F41F-505D-4E0B6D327C48}"/>
          </ac:picMkLst>
        </pc:picChg>
        <pc:picChg chg="add mod">
          <ac:chgData name="BUI Thuy Linh" userId="9df5066e-d0b0-4ebc-aceb-99a7e95bf49f" providerId="ADAL" clId="{517DE24B-9879-4229-A1E4-38429C9DA4BC}" dt="2024-06-13T10:11:51.235" v="2109"/>
          <ac:picMkLst>
            <pc:docMk/>
            <pc:sldMk cId="992130744" sldId="328"/>
            <ac:picMk id="9" creationId="{6E44DA1B-ABDB-A311-DAC2-0942672D497B}"/>
          </ac:picMkLst>
        </pc:picChg>
        <pc:picChg chg="add mod">
          <ac:chgData name="BUI Thuy Linh" userId="9df5066e-d0b0-4ebc-aceb-99a7e95bf49f" providerId="ADAL" clId="{517DE24B-9879-4229-A1E4-38429C9DA4BC}" dt="2024-06-13T10:11:51.235" v="2109"/>
          <ac:picMkLst>
            <pc:docMk/>
            <pc:sldMk cId="992130744" sldId="328"/>
            <ac:picMk id="10" creationId="{627C3AF3-A432-A4AF-7B60-D8C684438DC1}"/>
          </ac:picMkLst>
        </pc:picChg>
        <pc:picChg chg="add mod">
          <ac:chgData name="BUI Thuy Linh" userId="9df5066e-d0b0-4ebc-aceb-99a7e95bf49f" providerId="ADAL" clId="{517DE24B-9879-4229-A1E4-38429C9DA4BC}" dt="2024-06-13T10:11:51.235" v="2109"/>
          <ac:picMkLst>
            <pc:docMk/>
            <pc:sldMk cId="992130744" sldId="328"/>
            <ac:picMk id="11" creationId="{42E06F22-71D2-3E6A-6A7A-90F22CEA0764}"/>
          </ac:picMkLst>
        </pc:picChg>
        <pc:picChg chg="add mod">
          <ac:chgData name="BUI Thuy Linh" userId="9df5066e-d0b0-4ebc-aceb-99a7e95bf49f" providerId="ADAL" clId="{517DE24B-9879-4229-A1E4-38429C9DA4BC}" dt="2024-06-13T10:11:51.235" v="2109"/>
          <ac:picMkLst>
            <pc:docMk/>
            <pc:sldMk cId="992130744" sldId="328"/>
            <ac:picMk id="12" creationId="{8E6154A7-7BA0-A9CF-DB87-A71065A96026}"/>
          </ac:picMkLst>
        </pc:picChg>
        <pc:picChg chg="del">
          <ac:chgData name="BUI Thuy Linh" userId="9df5066e-d0b0-4ebc-aceb-99a7e95bf49f" providerId="ADAL" clId="{517DE24B-9879-4229-A1E4-38429C9DA4BC}" dt="2024-06-13T10:11:44.779" v="2107" actId="478"/>
          <ac:picMkLst>
            <pc:docMk/>
            <pc:sldMk cId="992130744" sldId="328"/>
            <ac:picMk id="1026" creationId="{0A5E2E4E-D70D-9260-551C-1BDEE5F18500}"/>
          </ac:picMkLst>
        </pc:picChg>
        <pc:picChg chg="del">
          <ac:chgData name="BUI Thuy Linh" userId="9df5066e-d0b0-4ebc-aceb-99a7e95bf49f" providerId="ADAL" clId="{517DE24B-9879-4229-A1E4-38429C9DA4BC}" dt="2024-06-13T10:11:44.779" v="2107" actId="478"/>
          <ac:picMkLst>
            <pc:docMk/>
            <pc:sldMk cId="992130744" sldId="328"/>
            <ac:picMk id="1028" creationId="{9AE18423-FBDD-72AA-023A-330460B78207}"/>
          </ac:picMkLst>
        </pc:picChg>
        <pc:picChg chg="del">
          <ac:chgData name="BUI Thuy Linh" userId="9df5066e-d0b0-4ebc-aceb-99a7e95bf49f" providerId="ADAL" clId="{517DE24B-9879-4229-A1E4-38429C9DA4BC}" dt="2024-06-13T10:11:44.779" v="2107" actId="478"/>
          <ac:picMkLst>
            <pc:docMk/>
            <pc:sldMk cId="992130744" sldId="328"/>
            <ac:picMk id="1038" creationId="{ABAD7405-EF64-1350-273C-CC29F05B9382}"/>
          </ac:picMkLst>
        </pc:picChg>
      </pc:sldChg>
      <pc:sldChg chg="addSp delSp modSp add mod modAnim modNotesTx">
        <pc:chgData name="BUI Thuy Linh" userId="9df5066e-d0b0-4ebc-aceb-99a7e95bf49f" providerId="ADAL" clId="{517DE24B-9879-4229-A1E4-38429C9DA4BC}" dt="2024-06-19T01:58:11.727" v="6908"/>
        <pc:sldMkLst>
          <pc:docMk/>
          <pc:sldMk cId="1499605647" sldId="329"/>
        </pc:sldMkLst>
        <pc:spChg chg="add mod ord">
          <ac:chgData name="BUI Thuy Linh" userId="9df5066e-d0b0-4ebc-aceb-99a7e95bf49f" providerId="ADAL" clId="{517DE24B-9879-4229-A1E4-38429C9DA4BC}" dt="2024-06-17T08:40:50.551" v="4762" actId="1037"/>
          <ac:spMkLst>
            <pc:docMk/>
            <pc:sldMk cId="1499605647" sldId="329"/>
            <ac:spMk id="2" creationId="{0CD94F1A-C007-F1E2-A5B6-41DEDA541AAF}"/>
          </ac:spMkLst>
        </pc:spChg>
        <pc:spChg chg="add mod">
          <ac:chgData name="BUI Thuy Linh" userId="9df5066e-d0b0-4ebc-aceb-99a7e95bf49f" providerId="ADAL" clId="{517DE24B-9879-4229-A1E4-38429C9DA4BC}" dt="2024-06-17T08:40:50.551" v="4762" actId="1037"/>
          <ac:spMkLst>
            <pc:docMk/>
            <pc:sldMk cId="1499605647" sldId="329"/>
            <ac:spMk id="4" creationId="{713441D4-1938-90CF-BC96-98A07691B07B}"/>
          </ac:spMkLst>
        </pc:spChg>
        <pc:spChg chg="add mod ord">
          <ac:chgData name="BUI Thuy Linh" userId="9df5066e-d0b0-4ebc-aceb-99a7e95bf49f" providerId="ADAL" clId="{517DE24B-9879-4229-A1E4-38429C9DA4BC}" dt="2024-06-17T08:40:50.551" v="4762" actId="1037"/>
          <ac:spMkLst>
            <pc:docMk/>
            <pc:sldMk cId="1499605647" sldId="329"/>
            <ac:spMk id="5" creationId="{B93C6DAA-559D-CDCF-C43D-038190039CB7}"/>
          </ac:spMkLst>
        </pc:spChg>
        <pc:spChg chg="add mod">
          <ac:chgData name="BUI Thuy Linh" userId="9df5066e-d0b0-4ebc-aceb-99a7e95bf49f" providerId="ADAL" clId="{517DE24B-9879-4229-A1E4-38429C9DA4BC}" dt="2024-06-17T08:40:50.551" v="4762" actId="1037"/>
          <ac:spMkLst>
            <pc:docMk/>
            <pc:sldMk cId="1499605647" sldId="329"/>
            <ac:spMk id="6" creationId="{D243AAC6-DF02-8949-B9D7-DDF804077241}"/>
          </ac:spMkLst>
        </pc:spChg>
        <pc:spChg chg="del">
          <ac:chgData name="BUI Thuy Linh" userId="9df5066e-d0b0-4ebc-aceb-99a7e95bf49f" providerId="ADAL" clId="{517DE24B-9879-4229-A1E4-38429C9DA4BC}" dt="2024-06-17T08:10:05.583" v="4414" actId="478"/>
          <ac:spMkLst>
            <pc:docMk/>
            <pc:sldMk cId="1499605647" sldId="329"/>
            <ac:spMk id="8" creationId="{CEB7FCA8-BC44-49F9-BF17-6FD750DE71A3}"/>
          </ac:spMkLst>
        </pc:spChg>
        <pc:spChg chg="del">
          <ac:chgData name="BUI Thuy Linh" userId="9df5066e-d0b0-4ebc-aceb-99a7e95bf49f" providerId="ADAL" clId="{517DE24B-9879-4229-A1E4-38429C9DA4BC}" dt="2024-06-17T08:10:20.263" v="4416" actId="478"/>
          <ac:spMkLst>
            <pc:docMk/>
            <pc:sldMk cId="1499605647" sldId="329"/>
            <ac:spMk id="9" creationId="{A167ABA7-0D72-4C53-9C4F-0A59C380F3EB}"/>
          </ac:spMkLst>
        </pc:spChg>
        <pc:spChg chg="add del mod ord">
          <ac:chgData name="BUI Thuy Linh" userId="9df5066e-d0b0-4ebc-aceb-99a7e95bf49f" providerId="ADAL" clId="{517DE24B-9879-4229-A1E4-38429C9DA4BC}" dt="2024-06-17T08:30:44.651" v="4624"/>
          <ac:spMkLst>
            <pc:docMk/>
            <pc:sldMk cId="1499605647" sldId="329"/>
            <ac:spMk id="11" creationId="{CA33297D-B0AB-38A8-EF5F-819181BBEE8B}"/>
          </ac:spMkLst>
        </pc:spChg>
        <pc:spChg chg="add del mod ord">
          <ac:chgData name="BUI Thuy Linh" userId="9df5066e-d0b0-4ebc-aceb-99a7e95bf49f" providerId="ADAL" clId="{517DE24B-9879-4229-A1E4-38429C9DA4BC}" dt="2024-06-17T08:30:44.651" v="4624"/>
          <ac:spMkLst>
            <pc:docMk/>
            <pc:sldMk cId="1499605647" sldId="329"/>
            <ac:spMk id="14" creationId="{4377FA9C-E05C-1646-F4D1-FE4D847C7427}"/>
          </ac:spMkLst>
        </pc:spChg>
        <pc:spChg chg="mod">
          <ac:chgData name="BUI Thuy Linh" userId="9df5066e-d0b0-4ebc-aceb-99a7e95bf49f" providerId="ADAL" clId="{517DE24B-9879-4229-A1E4-38429C9DA4BC}" dt="2024-06-17T08:30:37.617" v="4623"/>
          <ac:spMkLst>
            <pc:docMk/>
            <pc:sldMk cId="1499605647" sldId="329"/>
            <ac:spMk id="15" creationId="{ADF1EE31-2F70-FDCB-F48D-31EA90CE80A8}"/>
          </ac:spMkLst>
        </pc:spChg>
        <pc:spChg chg="mod ord">
          <ac:chgData name="BUI Thuy Linh" userId="9df5066e-d0b0-4ebc-aceb-99a7e95bf49f" providerId="ADAL" clId="{517DE24B-9879-4229-A1E4-38429C9DA4BC}" dt="2024-06-19T01:57:41.332" v="6903" actId="167"/>
          <ac:spMkLst>
            <pc:docMk/>
            <pc:sldMk cId="1499605647" sldId="329"/>
            <ac:spMk id="16" creationId="{913184E1-18A2-213F-6204-9E197E5A59EB}"/>
          </ac:spMkLst>
        </pc:spChg>
        <pc:spChg chg="add mod">
          <ac:chgData name="BUI Thuy Linh" userId="9df5066e-d0b0-4ebc-aceb-99a7e95bf49f" providerId="ADAL" clId="{517DE24B-9879-4229-A1E4-38429C9DA4BC}" dt="2024-06-17T08:40:50.551" v="4762" actId="1037"/>
          <ac:spMkLst>
            <pc:docMk/>
            <pc:sldMk cId="1499605647" sldId="329"/>
            <ac:spMk id="18" creationId="{77461250-4243-1E84-5E66-50F373820447}"/>
          </ac:spMkLst>
        </pc:spChg>
        <pc:spChg chg="mod">
          <ac:chgData name="BUI Thuy Linh" userId="9df5066e-d0b0-4ebc-aceb-99a7e95bf49f" providerId="ADAL" clId="{517DE24B-9879-4229-A1E4-38429C9DA4BC}" dt="2024-06-17T08:40:50.551" v="4762" actId="1037"/>
          <ac:spMkLst>
            <pc:docMk/>
            <pc:sldMk cId="1499605647" sldId="329"/>
            <ac:spMk id="856" creationId="{00000000-0000-0000-0000-000000000000}"/>
          </ac:spMkLst>
        </pc:spChg>
        <pc:spChg chg="mod">
          <ac:chgData name="BUI Thuy Linh" userId="9df5066e-d0b0-4ebc-aceb-99a7e95bf49f" providerId="ADAL" clId="{517DE24B-9879-4229-A1E4-38429C9DA4BC}" dt="2024-06-17T08:40:50.551" v="4762" actId="1037"/>
          <ac:spMkLst>
            <pc:docMk/>
            <pc:sldMk cId="1499605647" sldId="329"/>
            <ac:spMk id="857" creationId="{00000000-0000-0000-0000-000000000000}"/>
          </ac:spMkLst>
        </pc:spChg>
        <pc:spChg chg="mod">
          <ac:chgData name="BUI Thuy Linh" userId="9df5066e-d0b0-4ebc-aceb-99a7e95bf49f" providerId="ADAL" clId="{517DE24B-9879-4229-A1E4-38429C9DA4BC}" dt="2024-06-19T01:44:39.714" v="6752" actId="21"/>
          <ac:spMkLst>
            <pc:docMk/>
            <pc:sldMk cId="1499605647" sldId="329"/>
            <ac:spMk id="859" creationId="{00000000-0000-0000-0000-000000000000}"/>
          </ac:spMkLst>
        </pc:spChg>
        <pc:grpChg chg="add mod">
          <ac:chgData name="BUI Thuy Linh" userId="9df5066e-d0b0-4ebc-aceb-99a7e95bf49f" providerId="ADAL" clId="{517DE24B-9879-4229-A1E4-38429C9DA4BC}" dt="2024-06-19T01:57:20.819" v="6900" actId="164"/>
          <ac:grpSpMkLst>
            <pc:docMk/>
            <pc:sldMk cId="1499605647" sldId="329"/>
            <ac:grpSpMk id="3" creationId="{7C8D09AF-24FF-113B-951D-F156C755BDD2}"/>
          </ac:grpSpMkLst>
        </pc:grpChg>
        <pc:grpChg chg="add mod">
          <ac:chgData name="BUI Thuy Linh" userId="9df5066e-d0b0-4ebc-aceb-99a7e95bf49f" providerId="ADAL" clId="{517DE24B-9879-4229-A1E4-38429C9DA4BC}" dt="2024-06-19T01:57:20.819" v="6900" actId="164"/>
          <ac:grpSpMkLst>
            <pc:docMk/>
            <pc:sldMk cId="1499605647" sldId="329"/>
            <ac:grpSpMk id="7" creationId="{58276D52-3842-DCE3-DD3F-0184F2CCFD12}"/>
          </ac:grpSpMkLst>
        </pc:grpChg>
        <pc:grpChg chg="add mod">
          <ac:chgData name="BUI Thuy Linh" userId="9df5066e-d0b0-4ebc-aceb-99a7e95bf49f" providerId="ADAL" clId="{517DE24B-9879-4229-A1E4-38429C9DA4BC}" dt="2024-06-19T01:57:29.906" v="6901" actId="164"/>
          <ac:grpSpMkLst>
            <pc:docMk/>
            <pc:sldMk cId="1499605647" sldId="329"/>
            <ac:grpSpMk id="8" creationId="{B6032B39-3AA8-1E2D-013E-0F0F230BC64B}"/>
          </ac:grpSpMkLst>
        </pc:grpChg>
        <pc:grpChg chg="add mod">
          <ac:chgData name="BUI Thuy Linh" userId="9df5066e-d0b0-4ebc-aceb-99a7e95bf49f" providerId="ADAL" clId="{517DE24B-9879-4229-A1E4-38429C9DA4BC}" dt="2024-06-19T01:57:45.003" v="6904" actId="167"/>
          <ac:grpSpMkLst>
            <pc:docMk/>
            <pc:sldMk cId="1499605647" sldId="329"/>
            <ac:grpSpMk id="9" creationId="{069EF568-738C-788C-7A6E-769EFEB84B0F}"/>
          </ac:grpSpMkLst>
        </pc:grpChg>
        <pc:grpChg chg="add mod">
          <ac:chgData name="BUI Thuy Linh" userId="9df5066e-d0b0-4ebc-aceb-99a7e95bf49f" providerId="ADAL" clId="{517DE24B-9879-4229-A1E4-38429C9DA4BC}" dt="2024-06-19T01:57:29.906" v="6901" actId="164"/>
          <ac:grpSpMkLst>
            <pc:docMk/>
            <pc:sldMk cId="1499605647" sldId="329"/>
            <ac:grpSpMk id="10" creationId="{85F215C6-62C5-689F-C579-8A4D26E2044C}"/>
          </ac:grpSpMkLst>
        </pc:grpChg>
        <pc:grpChg chg="add mod ord">
          <ac:chgData name="BUI Thuy Linh" userId="9df5066e-d0b0-4ebc-aceb-99a7e95bf49f" providerId="ADAL" clId="{517DE24B-9879-4229-A1E4-38429C9DA4BC}" dt="2024-06-19T01:57:35.401" v="6902" actId="164"/>
          <ac:grpSpMkLst>
            <pc:docMk/>
            <pc:sldMk cId="1499605647" sldId="329"/>
            <ac:grpSpMk id="19" creationId="{6332E49C-3144-0647-EF95-83BA900668A6}"/>
          </ac:grpSpMkLst>
        </pc:grpChg>
        <pc:picChg chg="add mod ord">
          <ac:chgData name="BUI Thuy Linh" userId="9df5066e-d0b0-4ebc-aceb-99a7e95bf49f" providerId="ADAL" clId="{517DE24B-9879-4229-A1E4-38429C9DA4BC}" dt="2024-06-17T08:40:50.551" v="4762" actId="1037"/>
          <ac:picMkLst>
            <pc:docMk/>
            <pc:sldMk cId="1499605647" sldId="329"/>
            <ac:picMk id="13" creationId="{CC1C1048-AB85-ABD7-3C12-EABB58CA9F17}"/>
          </ac:picMkLst>
        </pc:picChg>
        <pc:picChg chg="add mod">
          <ac:chgData name="BUI Thuy Linh" userId="9df5066e-d0b0-4ebc-aceb-99a7e95bf49f" providerId="ADAL" clId="{517DE24B-9879-4229-A1E4-38429C9DA4BC}" dt="2024-06-19T01:57:20.819" v="6900" actId="164"/>
          <ac:picMkLst>
            <pc:docMk/>
            <pc:sldMk cId="1499605647" sldId="329"/>
            <ac:picMk id="20" creationId="{14E73281-978C-6CBC-8B0F-D941C53D0320}"/>
          </ac:picMkLst>
        </pc:picChg>
        <pc:picChg chg="add mod">
          <ac:chgData name="BUI Thuy Linh" userId="9df5066e-d0b0-4ebc-aceb-99a7e95bf49f" providerId="ADAL" clId="{517DE24B-9879-4229-A1E4-38429C9DA4BC}" dt="2024-06-19T01:57:35.401" v="6902" actId="164"/>
          <ac:picMkLst>
            <pc:docMk/>
            <pc:sldMk cId="1499605647" sldId="329"/>
            <ac:picMk id="21" creationId="{08068C0C-9E54-FFD9-BC3C-5140C8EAAA4E}"/>
          </ac:picMkLst>
        </pc:picChg>
        <pc:picChg chg="mod">
          <ac:chgData name="BUI Thuy Linh" userId="9df5066e-d0b0-4ebc-aceb-99a7e95bf49f" providerId="ADAL" clId="{517DE24B-9879-4229-A1E4-38429C9DA4BC}" dt="2024-06-17T08:40:50.551" v="4762" actId="1037"/>
          <ac:picMkLst>
            <pc:docMk/>
            <pc:sldMk cId="1499605647" sldId="329"/>
            <ac:picMk id="855" creationId="{00000000-0000-0000-0000-000000000000}"/>
          </ac:picMkLst>
        </pc:picChg>
        <pc:picChg chg="mod">
          <ac:chgData name="BUI Thuy Linh" userId="9df5066e-d0b0-4ebc-aceb-99a7e95bf49f" providerId="ADAL" clId="{517DE24B-9879-4229-A1E4-38429C9DA4BC}" dt="2024-06-17T08:40:50.551" v="4762" actId="1037"/>
          <ac:picMkLst>
            <pc:docMk/>
            <pc:sldMk cId="1499605647" sldId="329"/>
            <ac:picMk id="860" creationId="{00000000-0000-0000-0000-000000000000}"/>
          </ac:picMkLst>
        </pc:picChg>
        <pc:picChg chg="add mod">
          <ac:chgData name="BUI Thuy Linh" userId="9df5066e-d0b0-4ebc-aceb-99a7e95bf49f" providerId="ADAL" clId="{517DE24B-9879-4229-A1E4-38429C9DA4BC}" dt="2024-06-17T08:40:50.551" v="4762" actId="1037"/>
          <ac:picMkLst>
            <pc:docMk/>
            <pc:sldMk cId="1499605647" sldId="329"/>
            <ac:picMk id="1026" creationId="{C8FC277E-1BB4-F2FB-C163-80B2318FFAF9}"/>
          </ac:picMkLst>
        </pc:picChg>
        <pc:picChg chg="add mod">
          <ac:chgData name="BUI Thuy Linh" userId="9df5066e-d0b0-4ebc-aceb-99a7e95bf49f" providerId="ADAL" clId="{517DE24B-9879-4229-A1E4-38429C9DA4BC}" dt="2024-06-17T08:40:50.551" v="4762" actId="1037"/>
          <ac:picMkLst>
            <pc:docMk/>
            <pc:sldMk cId="1499605647" sldId="329"/>
            <ac:picMk id="1028" creationId="{A86F37CD-0FFB-FEC8-2A34-AD328E85FFC6}"/>
          </ac:picMkLst>
        </pc:picChg>
        <pc:picChg chg="add mod">
          <ac:chgData name="BUI Thuy Linh" userId="9df5066e-d0b0-4ebc-aceb-99a7e95bf49f" providerId="ADAL" clId="{517DE24B-9879-4229-A1E4-38429C9DA4BC}" dt="2024-06-17T08:40:50.551" v="4762" actId="1037"/>
          <ac:picMkLst>
            <pc:docMk/>
            <pc:sldMk cId="1499605647" sldId="329"/>
            <ac:picMk id="1030" creationId="{995ACCF5-52E9-AE23-59FA-252A379739A3}"/>
          </ac:picMkLst>
        </pc:picChg>
        <pc:picChg chg="add mod">
          <ac:chgData name="BUI Thuy Linh" userId="9df5066e-d0b0-4ebc-aceb-99a7e95bf49f" providerId="ADAL" clId="{517DE24B-9879-4229-A1E4-38429C9DA4BC}" dt="2024-06-19T01:57:29.906" v="6901" actId="164"/>
          <ac:picMkLst>
            <pc:docMk/>
            <pc:sldMk cId="1499605647" sldId="329"/>
            <ac:picMk id="1032" creationId="{FBED5608-389C-7018-56F4-943FCFDDDBFA}"/>
          </ac:picMkLst>
        </pc:picChg>
      </pc:sldChg>
      <pc:sldChg chg="addSp delSp modSp add mod modAnim modNotesTx">
        <pc:chgData name="BUI Thuy Linh" userId="9df5066e-d0b0-4ebc-aceb-99a7e95bf49f" providerId="ADAL" clId="{517DE24B-9879-4229-A1E4-38429C9DA4BC}" dt="2024-06-19T01:54:10.785" v="6870" actId="20577"/>
        <pc:sldMkLst>
          <pc:docMk/>
          <pc:sldMk cId="1442446368" sldId="330"/>
        </pc:sldMkLst>
        <pc:spChg chg="add mod">
          <ac:chgData name="BUI Thuy Linh" userId="9df5066e-d0b0-4ebc-aceb-99a7e95bf49f" providerId="ADAL" clId="{517DE24B-9879-4229-A1E4-38429C9DA4BC}" dt="2024-06-17T09:54:59.350" v="5569" actId="1076"/>
          <ac:spMkLst>
            <pc:docMk/>
            <pc:sldMk cId="1442446368" sldId="330"/>
            <ac:spMk id="9" creationId="{CC57C8BF-1F3D-171E-71A2-7B99A4C01691}"/>
          </ac:spMkLst>
        </pc:spChg>
        <pc:spChg chg="add del">
          <ac:chgData name="BUI Thuy Linh" userId="9df5066e-d0b0-4ebc-aceb-99a7e95bf49f" providerId="ADAL" clId="{517DE24B-9879-4229-A1E4-38429C9DA4BC}" dt="2024-06-17T08:38:06.772" v="4707" actId="22"/>
          <ac:spMkLst>
            <pc:docMk/>
            <pc:sldMk cId="1442446368" sldId="330"/>
            <ac:spMk id="12" creationId="{0C19C406-444B-777B-45BA-5D97F41EE984}"/>
          </ac:spMkLst>
        </pc:spChg>
        <pc:spChg chg="add mod">
          <ac:chgData name="BUI Thuy Linh" userId="9df5066e-d0b0-4ebc-aceb-99a7e95bf49f" providerId="ADAL" clId="{517DE24B-9879-4229-A1E4-38429C9DA4BC}" dt="2024-06-17T09:54:59.350" v="5569" actId="1076"/>
          <ac:spMkLst>
            <pc:docMk/>
            <pc:sldMk cId="1442446368" sldId="330"/>
            <ac:spMk id="14" creationId="{CFB423CC-71E1-F43A-0F81-61D9725EBFE2}"/>
          </ac:spMkLst>
        </pc:spChg>
        <pc:spChg chg="mod">
          <ac:chgData name="BUI Thuy Linh" userId="9df5066e-d0b0-4ebc-aceb-99a7e95bf49f" providerId="ADAL" clId="{517DE24B-9879-4229-A1E4-38429C9DA4BC}" dt="2024-06-17T09:54:59.350" v="5569" actId="1076"/>
          <ac:spMkLst>
            <pc:docMk/>
            <pc:sldMk cId="1442446368" sldId="330"/>
            <ac:spMk id="856" creationId="{00000000-0000-0000-0000-000000000000}"/>
          </ac:spMkLst>
        </pc:spChg>
        <pc:spChg chg="mod">
          <ac:chgData name="BUI Thuy Linh" userId="9df5066e-d0b0-4ebc-aceb-99a7e95bf49f" providerId="ADAL" clId="{517DE24B-9879-4229-A1E4-38429C9DA4BC}" dt="2024-06-17T09:55:53.909" v="5581" actId="1076"/>
          <ac:spMkLst>
            <pc:docMk/>
            <pc:sldMk cId="1442446368" sldId="330"/>
            <ac:spMk id="857" creationId="{00000000-0000-0000-0000-000000000000}"/>
          </ac:spMkLst>
        </pc:spChg>
        <pc:spChg chg="mod">
          <ac:chgData name="BUI Thuy Linh" userId="9df5066e-d0b0-4ebc-aceb-99a7e95bf49f" providerId="ADAL" clId="{517DE24B-9879-4229-A1E4-38429C9DA4BC}" dt="2024-06-17T09:54:59.350" v="5569" actId="1076"/>
          <ac:spMkLst>
            <pc:docMk/>
            <pc:sldMk cId="1442446368" sldId="330"/>
            <ac:spMk id="859" creationId="{00000000-0000-0000-0000-000000000000}"/>
          </ac:spMkLst>
        </pc:spChg>
        <pc:grpChg chg="del">
          <ac:chgData name="BUI Thuy Linh" userId="9df5066e-d0b0-4ebc-aceb-99a7e95bf49f" providerId="ADAL" clId="{517DE24B-9879-4229-A1E4-38429C9DA4BC}" dt="2024-06-17T08:34:15.639" v="4653" actId="478"/>
          <ac:grpSpMkLst>
            <pc:docMk/>
            <pc:sldMk cId="1442446368" sldId="330"/>
            <ac:grpSpMk id="7" creationId="{58276D52-3842-DCE3-DD3F-0184F2CCFD12}"/>
          </ac:grpSpMkLst>
        </pc:grpChg>
        <pc:grpChg chg="del">
          <ac:chgData name="BUI Thuy Linh" userId="9df5066e-d0b0-4ebc-aceb-99a7e95bf49f" providerId="ADAL" clId="{517DE24B-9879-4229-A1E4-38429C9DA4BC}" dt="2024-06-17T08:34:15.639" v="4653" actId="478"/>
          <ac:grpSpMkLst>
            <pc:docMk/>
            <pc:sldMk cId="1442446368" sldId="330"/>
            <ac:grpSpMk id="10" creationId="{85F215C6-62C5-689F-C579-8A4D26E2044C}"/>
          </ac:grpSpMkLst>
        </pc:grpChg>
        <pc:grpChg chg="add mod">
          <ac:chgData name="BUI Thuy Linh" userId="9df5066e-d0b0-4ebc-aceb-99a7e95bf49f" providerId="ADAL" clId="{517DE24B-9879-4229-A1E4-38429C9DA4BC}" dt="2024-06-19T01:53:28.014" v="6817" actId="1076"/>
          <ac:grpSpMkLst>
            <pc:docMk/>
            <pc:sldMk cId="1442446368" sldId="330"/>
            <ac:grpSpMk id="15" creationId="{7102609C-0612-A5DD-0C57-E27FD2D69632}"/>
          </ac:grpSpMkLst>
        </pc:grpChg>
        <pc:grpChg chg="del">
          <ac:chgData name="BUI Thuy Linh" userId="9df5066e-d0b0-4ebc-aceb-99a7e95bf49f" providerId="ADAL" clId="{517DE24B-9879-4229-A1E4-38429C9DA4BC}" dt="2024-06-17T08:38:23.772" v="4717" actId="478"/>
          <ac:grpSpMkLst>
            <pc:docMk/>
            <pc:sldMk cId="1442446368" sldId="330"/>
            <ac:grpSpMk id="19" creationId="{6332E49C-3144-0647-EF95-83BA900668A6}"/>
          </ac:grpSpMkLst>
        </pc:grpChg>
        <pc:picChg chg="add mod">
          <ac:chgData name="BUI Thuy Linh" userId="9df5066e-d0b0-4ebc-aceb-99a7e95bf49f" providerId="ADAL" clId="{517DE24B-9879-4229-A1E4-38429C9DA4BC}" dt="2024-06-17T09:54:59.350" v="5569" actId="1076"/>
          <ac:picMkLst>
            <pc:docMk/>
            <pc:sldMk cId="1442446368" sldId="330"/>
            <ac:picMk id="8" creationId="{9E424A84-EA0F-1496-582C-81F24215CA63}"/>
          </ac:picMkLst>
        </pc:picChg>
        <pc:picChg chg="del">
          <ac:chgData name="BUI Thuy Linh" userId="9df5066e-d0b0-4ebc-aceb-99a7e95bf49f" providerId="ADAL" clId="{517DE24B-9879-4229-A1E4-38429C9DA4BC}" dt="2024-06-17T08:34:18.464" v="4654" actId="478"/>
          <ac:picMkLst>
            <pc:docMk/>
            <pc:sldMk cId="1442446368" sldId="330"/>
            <ac:picMk id="20" creationId="{14E73281-978C-6CBC-8B0F-D941C53D0320}"/>
          </ac:picMkLst>
        </pc:picChg>
        <pc:picChg chg="del">
          <ac:chgData name="BUI Thuy Linh" userId="9df5066e-d0b0-4ebc-aceb-99a7e95bf49f" providerId="ADAL" clId="{517DE24B-9879-4229-A1E4-38429C9DA4BC}" dt="2024-06-17T08:38:26.242" v="4718" actId="478"/>
          <ac:picMkLst>
            <pc:docMk/>
            <pc:sldMk cId="1442446368" sldId="330"/>
            <ac:picMk id="21" creationId="{08068C0C-9E54-FFD9-BC3C-5140C8EAAA4E}"/>
          </ac:picMkLst>
        </pc:picChg>
        <pc:picChg chg="mod">
          <ac:chgData name="BUI Thuy Linh" userId="9df5066e-d0b0-4ebc-aceb-99a7e95bf49f" providerId="ADAL" clId="{517DE24B-9879-4229-A1E4-38429C9DA4BC}" dt="2024-06-17T09:55:56.081" v="5582" actId="1076"/>
          <ac:picMkLst>
            <pc:docMk/>
            <pc:sldMk cId="1442446368" sldId="330"/>
            <ac:picMk id="855" creationId="{00000000-0000-0000-0000-000000000000}"/>
          </ac:picMkLst>
        </pc:picChg>
        <pc:picChg chg="del mod">
          <ac:chgData name="BUI Thuy Linh" userId="9df5066e-d0b0-4ebc-aceb-99a7e95bf49f" providerId="ADAL" clId="{517DE24B-9879-4229-A1E4-38429C9DA4BC}" dt="2024-06-17T08:36:34.538" v="4680" actId="478"/>
          <ac:picMkLst>
            <pc:docMk/>
            <pc:sldMk cId="1442446368" sldId="330"/>
            <ac:picMk id="860" creationId="{00000000-0000-0000-0000-000000000000}"/>
          </ac:picMkLst>
        </pc:picChg>
        <pc:picChg chg="mod">
          <ac:chgData name="BUI Thuy Linh" userId="9df5066e-d0b0-4ebc-aceb-99a7e95bf49f" providerId="ADAL" clId="{517DE24B-9879-4229-A1E4-38429C9DA4BC}" dt="2024-06-17T09:55:04.285" v="5572" actId="1076"/>
          <ac:picMkLst>
            <pc:docMk/>
            <pc:sldMk cId="1442446368" sldId="330"/>
            <ac:picMk id="1026" creationId="{C8FC277E-1BB4-F2FB-C163-80B2318FFAF9}"/>
          </ac:picMkLst>
        </pc:picChg>
        <pc:picChg chg="del">
          <ac:chgData name="BUI Thuy Linh" userId="9df5066e-d0b0-4ebc-aceb-99a7e95bf49f" providerId="ADAL" clId="{517DE24B-9879-4229-A1E4-38429C9DA4BC}" dt="2024-06-17T08:34:18.464" v="4654" actId="478"/>
          <ac:picMkLst>
            <pc:docMk/>
            <pc:sldMk cId="1442446368" sldId="330"/>
            <ac:picMk id="1032" creationId="{FBED5608-389C-7018-56F4-943FCFDDDBFA}"/>
          </ac:picMkLst>
        </pc:picChg>
        <pc:picChg chg="add del mod">
          <ac:chgData name="BUI Thuy Linh" userId="9df5066e-d0b0-4ebc-aceb-99a7e95bf49f" providerId="ADAL" clId="{517DE24B-9879-4229-A1E4-38429C9DA4BC}" dt="2024-06-17T08:36:33.869" v="4679" actId="478"/>
          <ac:picMkLst>
            <pc:docMk/>
            <pc:sldMk cId="1442446368" sldId="330"/>
            <ac:picMk id="2050" creationId="{1F0F0016-39FB-7200-63C3-6DAD5B2034CF}"/>
          </ac:picMkLst>
        </pc:picChg>
        <pc:picChg chg="add mod">
          <ac:chgData name="BUI Thuy Linh" userId="9df5066e-d0b0-4ebc-aceb-99a7e95bf49f" providerId="ADAL" clId="{517DE24B-9879-4229-A1E4-38429C9DA4BC}" dt="2024-06-17T09:55:48.555" v="5579" actId="1076"/>
          <ac:picMkLst>
            <pc:docMk/>
            <pc:sldMk cId="1442446368" sldId="330"/>
            <ac:picMk id="2052" creationId="{9641D24A-15E4-0D1B-2FF5-9B266615FD7F}"/>
          </ac:picMkLst>
        </pc:picChg>
      </pc:sldChg>
    </pc:docChg>
  </pc:docChgLst>
  <pc:docChgLst>
    <pc:chgData name="Ryoko Matsuda" userId="S::ryoko_matsuda@jpf.go.jp::e30432d3-aa4a-4cf7-b56f-77725433deea" providerId="AD" clId="Web-{1C551984-116E-0F08-3878-EF5C012E6077}"/>
    <pc:docChg chg="modSld">
      <pc:chgData name="Ryoko Matsuda" userId="S::ryoko_matsuda@jpf.go.jp::e30432d3-aa4a-4cf7-b56f-77725433deea" providerId="AD" clId="Web-{1C551984-116E-0F08-3878-EF5C012E6077}" dt="2024-06-17T10:42:17.035" v="134"/>
      <pc:docMkLst>
        <pc:docMk/>
      </pc:docMkLst>
      <pc:sldChg chg="modNotes">
        <pc:chgData name="Ryoko Matsuda" userId="S::ryoko_matsuda@jpf.go.jp::e30432d3-aa4a-4cf7-b56f-77725433deea" providerId="AD" clId="Web-{1C551984-116E-0F08-3878-EF5C012E6077}" dt="2024-06-17T10:42:17.035" v="134"/>
        <pc:sldMkLst>
          <pc:docMk/>
          <pc:sldMk cId="1499605647" sldId="329"/>
        </pc:sldMkLst>
      </pc:sldChg>
      <pc:sldChg chg="modSp modNotes">
        <pc:chgData name="Ryoko Matsuda" userId="S::ryoko_matsuda@jpf.go.jp::e30432d3-aa4a-4cf7-b56f-77725433deea" providerId="AD" clId="Web-{1C551984-116E-0F08-3878-EF5C012E6077}" dt="2024-06-17T10:40:17.643" v="108" actId="1076"/>
        <pc:sldMkLst>
          <pc:docMk/>
          <pc:sldMk cId="1442446368" sldId="330"/>
        </pc:sldMkLst>
        <pc:picChg chg="mod">
          <ac:chgData name="Ryoko Matsuda" userId="S::ryoko_matsuda@jpf.go.jp::e30432d3-aa4a-4cf7-b56f-77725433deea" providerId="AD" clId="Web-{1C551984-116E-0F08-3878-EF5C012E6077}" dt="2024-06-17T10:40:17.643" v="108" actId="1076"/>
          <ac:picMkLst>
            <pc:docMk/>
            <pc:sldMk cId="1442446368" sldId="330"/>
            <ac:picMk id="1026" creationId="{C8FC277E-1BB4-F2FB-C163-80B2318FFAF9}"/>
          </ac:picMkLst>
        </pc:picChg>
        <pc:picChg chg="mod">
          <ac:chgData name="Ryoko Matsuda" userId="S::ryoko_matsuda@jpf.go.jp::e30432d3-aa4a-4cf7-b56f-77725433deea" providerId="AD" clId="Web-{1C551984-116E-0F08-3878-EF5C012E6077}" dt="2024-06-17T10:40:14.283" v="107" actId="1076"/>
          <ac:picMkLst>
            <pc:docMk/>
            <pc:sldMk cId="1442446368" sldId="330"/>
            <ac:picMk id="2052" creationId="{9641D24A-15E4-0D1B-2FF5-9B266615FD7F}"/>
          </ac:picMkLst>
        </pc:picChg>
      </pc:sldChg>
    </pc:docChg>
  </pc:docChgLst>
  <pc:docChgLst>
    <pc:chgData name="Takehara Kazuyo" userId="6c1305eccc517997" providerId="LiveId" clId="{3424FCE8-9C6F-42D6-BC7B-15719CA42631}"/>
    <pc:docChg chg="undo redo custSel delSld modSld">
      <pc:chgData name="Takehara Kazuyo" userId="6c1305eccc517997" providerId="LiveId" clId="{3424FCE8-9C6F-42D6-BC7B-15719CA42631}" dt="2021-04-12T11:29:22.250" v="2370" actId="20577"/>
      <pc:docMkLst>
        <pc:docMk/>
      </pc:docMkLst>
      <pc:sldChg chg="addSp modSp">
        <pc:chgData name="Takehara Kazuyo" userId="6c1305eccc517997" providerId="LiveId" clId="{3424FCE8-9C6F-42D6-BC7B-15719CA42631}" dt="2021-04-08T04:13:15.518" v="1906"/>
        <pc:sldMkLst>
          <pc:docMk/>
          <pc:sldMk cId="0" sldId="256"/>
        </pc:sldMkLst>
        <pc:picChg chg="add mod">
          <ac:chgData name="Takehara Kazuyo" userId="6c1305eccc517997" providerId="LiveId" clId="{3424FCE8-9C6F-42D6-BC7B-15719CA42631}" dt="2021-04-08T04:13:15.518" v="1906"/>
          <ac:picMkLst>
            <pc:docMk/>
            <pc:sldMk cId="0" sldId="256"/>
            <ac:picMk id="4" creationId="{33EFF7FE-20D9-4E85-8507-86BD779ED232}"/>
          </ac:picMkLst>
        </pc:picChg>
      </pc:sldChg>
      <pc:sldChg chg="modNotesTx">
        <pc:chgData name="Takehara Kazuyo" userId="6c1305eccc517997" providerId="LiveId" clId="{3424FCE8-9C6F-42D6-BC7B-15719CA42631}" dt="2021-04-07T06:59:00.652" v="620" actId="6549"/>
        <pc:sldMkLst>
          <pc:docMk/>
          <pc:sldMk cId="0" sldId="265"/>
        </pc:sldMkLst>
      </pc:sldChg>
      <pc:sldChg chg="modSp addCm">
        <pc:chgData name="Takehara Kazuyo" userId="6c1305eccc517997" providerId="LiveId" clId="{3424FCE8-9C6F-42D6-BC7B-15719CA42631}" dt="2021-04-07T06:42:15.067" v="34" actId="1589"/>
        <pc:sldMkLst>
          <pc:docMk/>
          <pc:sldMk cId="0" sldId="282"/>
        </pc:sldMkLst>
        <pc:spChg chg="mod">
          <ac:chgData name="Takehara Kazuyo" userId="6c1305eccc517997" providerId="LiveId" clId="{3424FCE8-9C6F-42D6-BC7B-15719CA42631}" dt="2021-04-07T06:40:05.979" v="29" actId="1035"/>
          <ac:spMkLst>
            <pc:docMk/>
            <pc:sldMk cId="0" sldId="282"/>
            <ac:spMk id="523" creationId="{00000000-0000-0000-0000-000000000000}"/>
          </ac:spMkLst>
        </pc:spChg>
        <pc:picChg chg="mod">
          <ac:chgData name="Takehara Kazuyo" userId="6c1305eccc517997" providerId="LiveId" clId="{3424FCE8-9C6F-42D6-BC7B-15719CA42631}" dt="2021-04-07T06:40:05.979" v="29" actId="1035"/>
          <ac:picMkLst>
            <pc:docMk/>
            <pc:sldMk cId="0" sldId="282"/>
            <ac:picMk id="520" creationId="{00000000-0000-0000-0000-000000000000}"/>
          </ac:picMkLst>
        </pc:picChg>
        <pc:picChg chg="mod">
          <ac:chgData name="Takehara Kazuyo" userId="6c1305eccc517997" providerId="LiveId" clId="{3424FCE8-9C6F-42D6-BC7B-15719CA42631}" dt="2021-04-07T06:40:05.979" v="29" actId="1035"/>
          <ac:picMkLst>
            <pc:docMk/>
            <pc:sldMk cId="0" sldId="282"/>
            <ac:picMk id="521" creationId="{00000000-0000-0000-0000-000000000000}"/>
          </ac:picMkLst>
        </pc:picChg>
        <pc:picChg chg="mod">
          <ac:chgData name="Takehara Kazuyo" userId="6c1305eccc517997" providerId="LiveId" clId="{3424FCE8-9C6F-42D6-BC7B-15719CA42631}" dt="2021-04-07T06:40:05.979" v="29" actId="1035"/>
          <ac:picMkLst>
            <pc:docMk/>
            <pc:sldMk cId="0" sldId="282"/>
            <ac:picMk id="522" creationId="{00000000-0000-0000-0000-000000000000}"/>
          </ac:picMkLst>
        </pc:picChg>
        <pc:picChg chg="mod">
          <ac:chgData name="Takehara Kazuyo" userId="6c1305eccc517997" providerId="LiveId" clId="{3424FCE8-9C6F-42D6-BC7B-15719CA42631}" dt="2021-04-07T06:40:05.979" v="29" actId="1035"/>
          <ac:picMkLst>
            <pc:docMk/>
            <pc:sldMk cId="0" sldId="282"/>
            <ac:picMk id="1026" creationId="{98DA6078-38E5-4C36-BBE0-F183AF58A557}"/>
          </ac:picMkLst>
        </pc:picChg>
      </pc:sldChg>
      <pc:sldChg chg="del">
        <pc:chgData name="Takehara Kazuyo" userId="6c1305eccc517997" providerId="LiveId" clId="{3424FCE8-9C6F-42D6-BC7B-15719CA42631}" dt="2021-04-07T07:46:46.409" v="1905" actId="2696"/>
        <pc:sldMkLst>
          <pc:docMk/>
          <pc:sldMk cId="0" sldId="283"/>
        </pc:sldMkLst>
      </pc:sldChg>
      <pc:sldChg chg="modSp mod addCm modCm">
        <pc:chgData name="Takehara Kazuyo" userId="6c1305eccc517997" providerId="LiveId" clId="{3424FCE8-9C6F-42D6-BC7B-15719CA42631}" dt="2021-04-07T06:43:49.173" v="77"/>
        <pc:sldMkLst>
          <pc:docMk/>
          <pc:sldMk cId="0" sldId="287"/>
        </pc:sldMkLst>
        <pc:picChg chg="mod">
          <ac:chgData name="Takehara Kazuyo" userId="6c1305eccc517997" providerId="LiveId" clId="{3424FCE8-9C6F-42D6-BC7B-15719CA42631}" dt="2021-04-07T06:42:58.016" v="75" actId="1035"/>
          <ac:picMkLst>
            <pc:docMk/>
            <pc:sldMk cId="0" sldId="287"/>
            <ac:picMk id="4" creationId="{648C9FD0-7DA7-4467-B8A5-609F89FC66BD}"/>
          </ac:picMkLst>
        </pc:picChg>
        <pc:picChg chg="mod">
          <ac:chgData name="Takehara Kazuyo" userId="6c1305eccc517997" providerId="LiveId" clId="{3424FCE8-9C6F-42D6-BC7B-15719CA42631}" dt="2021-04-07T06:42:58.016" v="75" actId="1035"/>
          <ac:picMkLst>
            <pc:docMk/>
            <pc:sldMk cId="0" sldId="287"/>
            <ac:picMk id="5" creationId="{DE519EA4-5068-4450-8D2A-88E33B8D4FD6}"/>
          </ac:picMkLst>
        </pc:picChg>
        <pc:picChg chg="mod">
          <ac:chgData name="Takehara Kazuyo" userId="6c1305eccc517997" providerId="LiveId" clId="{3424FCE8-9C6F-42D6-BC7B-15719CA42631}" dt="2021-04-07T06:42:58.016" v="75" actId="1035"/>
          <ac:picMkLst>
            <pc:docMk/>
            <pc:sldMk cId="0" sldId="287"/>
            <ac:picMk id="613" creationId="{00000000-0000-0000-0000-000000000000}"/>
          </ac:picMkLst>
        </pc:picChg>
        <pc:picChg chg="mod">
          <ac:chgData name="Takehara Kazuyo" userId="6c1305eccc517997" providerId="LiveId" clId="{3424FCE8-9C6F-42D6-BC7B-15719CA42631}" dt="2021-04-07T06:42:58.016" v="75" actId="1035"/>
          <ac:picMkLst>
            <pc:docMk/>
            <pc:sldMk cId="0" sldId="287"/>
            <ac:picMk id="614" creationId="{00000000-0000-0000-0000-000000000000}"/>
          </ac:picMkLst>
        </pc:picChg>
      </pc:sldChg>
      <pc:sldChg chg="addSp delSp modSp mod delAnim modAnim addCm modNotesTx">
        <pc:chgData name="Takehara Kazuyo" userId="6c1305eccc517997" providerId="LiveId" clId="{3424FCE8-9C6F-42D6-BC7B-15719CA42631}" dt="2021-04-12T11:29:22.250" v="2370" actId="20577"/>
        <pc:sldMkLst>
          <pc:docMk/>
          <pc:sldMk cId="0" sldId="288"/>
        </pc:sldMkLst>
        <pc:spChg chg="del">
          <ac:chgData name="Takehara Kazuyo" userId="6c1305eccc517997" providerId="LiveId" clId="{3424FCE8-9C6F-42D6-BC7B-15719CA42631}" dt="2021-04-12T11:17:45.163" v="1908" actId="478"/>
          <ac:spMkLst>
            <pc:docMk/>
            <pc:sldMk cId="0" sldId="288"/>
            <ac:spMk id="3" creationId="{04D35706-DD9B-40F4-BE9B-E90AF6F330F0}"/>
          </ac:spMkLst>
        </pc:spChg>
        <pc:spChg chg="add del mod">
          <ac:chgData name="Takehara Kazuyo" userId="6c1305eccc517997" providerId="LiveId" clId="{3424FCE8-9C6F-42D6-BC7B-15719CA42631}" dt="2021-04-12T11:17:51.527" v="1911" actId="478"/>
          <ac:spMkLst>
            <pc:docMk/>
            <pc:sldMk cId="0" sldId="288"/>
            <ac:spMk id="4" creationId="{04A96070-4E69-4201-8D27-119E0A160768}"/>
          </ac:spMkLst>
        </pc:spChg>
        <pc:spChg chg="add mod">
          <ac:chgData name="Takehara Kazuyo" userId="6c1305eccc517997" providerId="LiveId" clId="{3424FCE8-9C6F-42D6-BC7B-15719CA42631}" dt="2021-04-12T11:18:36.935" v="1994" actId="1076"/>
          <ac:spMkLst>
            <pc:docMk/>
            <pc:sldMk cId="0" sldId="288"/>
            <ac:spMk id="6" creationId="{D0797FFB-5ADA-47A4-ACF4-07FC2049D628}"/>
          </ac:spMkLst>
        </pc:spChg>
        <pc:spChg chg="ord">
          <ac:chgData name="Takehara Kazuyo" userId="6c1305eccc517997" providerId="LiveId" clId="{3424FCE8-9C6F-42D6-BC7B-15719CA42631}" dt="2021-04-07T06:48:31.775" v="179" actId="166"/>
          <ac:spMkLst>
            <pc:docMk/>
            <pc:sldMk cId="0" sldId="288"/>
            <ac:spMk id="623" creationId="{00000000-0000-0000-0000-000000000000}"/>
          </ac:spMkLst>
        </pc:spChg>
        <pc:spChg chg="ord">
          <ac:chgData name="Takehara Kazuyo" userId="6c1305eccc517997" providerId="LiveId" clId="{3424FCE8-9C6F-42D6-BC7B-15719CA42631}" dt="2021-04-07T06:48:31.775" v="179" actId="166"/>
          <ac:spMkLst>
            <pc:docMk/>
            <pc:sldMk cId="0" sldId="288"/>
            <ac:spMk id="624" creationId="{00000000-0000-0000-0000-000000000000}"/>
          </ac:spMkLst>
        </pc:spChg>
        <pc:spChg chg="del mod ord">
          <ac:chgData name="Takehara Kazuyo" userId="6c1305eccc517997" providerId="LiveId" clId="{3424FCE8-9C6F-42D6-BC7B-15719CA42631}" dt="2021-04-12T11:17:48.609" v="1910" actId="478"/>
          <ac:spMkLst>
            <pc:docMk/>
            <pc:sldMk cId="0" sldId="288"/>
            <ac:spMk id="625" creationId="{00000000-0000-0000-0000-000000000000}"/>
          </ac:spMkLst>
        </pc:spChg>
        <pc:picChg chg="mod">
          <ac:chgData name="Takehara Kazuyo" userId="6c1305eccc517997" providerId="LiveId" clId="{3424FCE8-9C6F-42D6-BC7B-15719CA42631}" dt="2021-04-07T06:47:57.306" v="174" actId="1076"/>
          <ac:picMkLst>
            <pc:docMk/>
            <pc:sldMk cId="0" sldId="288"/>
            <ac:picMk id="622" creationId="{00000000-0000-0000-0000-000000000000}"/>
          </ac:picMkLst>
        </pc:picChg>
        <pc:cxnChg chg="del ord">
          <ac:chgData name="Takehara Kazuyo" userId="6c1305eccc517997" providerId="LiveId" clId="{3424FCE8-9C6F-42D6-BC7B-15719CA42631}" dt="2021-04-12T11:17:46.586" v="1909" actId="478"/>
          <ac:cxnSpMkLst>
            <pc:docMk/>
            <pc:sldMk cId="0" sldId="288"/>
            <ac:cxnSpMk id="5" creationId="{EB415C67-FF81-454F-AD09-DBE1FEC49EC6}"/>
          </ac:cxnSpMkLst>
        </pc:cxnChg>
      </pc:sldChg>
      <pc:sldChg chg="addCm modCm modNotesTx">
        <pc:chgData name="Takehara Kazuyo" userId="6c1305eccc517997" providerId="LiveId" clId="{3424FCE8-9C6F-42D6-BC7B-15719CA42631}" dt="2021-04-07T07:16:48.961" v="1904"/>
        <pc:sldMkLst>
          <pc:docMk/>
          <pc:sldMk cId="0" sldId="299"/>
        </pc:sldMkLst>
      </pc:sldChg>
      <pc:sldChg chg="modCm">
        <pc:chgData name="Takehara Kazuyo" userId="6c1305eccc517997" providerId="LiveId" clId="{3424FCE8-9C6F-42D6-BC7B-15719CA42631}" dt="2021-04-07T06:36:58.613" v="0"/>
        <pc:sldMkLst>
          <pc:docMk/>
          <pc:sldMk cId="1042918492" sldId="306"/>
        </pc:sldMkLst>
      </pc:sldChg>
      <pc:sldChg chg="modSp mod addCm">
        <pc:chgData name="Takehara Kazuyo" userId="6c1305eccc517997" providerId="LiveId" clId="{3424FCE8-9C6F-42D6-BC7B-15719CA42631}" dt="2021-04-07T06:41:05.972" v="33" actId="14100"/>
        <pc:sldMkLst>
          <pc:docMk/>
          <pc:sldMk cId="2503693700" sldId="314"/>
        </pc:sldMkLst>
        <pc:spChg chg="mod">
          <ac:chgData name="Takehara Kazuyo" userId="6c1305eccc517997" providerId="LiveId" clId="{3424FCE8-9C6F-42D6-BC7B-15719CA42631}" dt="2021-04-07T06:41:05.972" v="33" actId="14100"/>
          <ac:spMkLst>
            <pc:docMk/>
            <pc:sldMk cId="2503693700" sldId="314"/>
            <ac:spMk id="21" creationId="{9542FECB-592C-43CD-A6DC-AA50DA20E0A0}"/>
          </ac:spMkLst>
        </pc:spChg>
        <pc:spChg chg="mod">
          <ac:chgData name="Takehara Kazuyo" userId="6c1305eccc517997" providerId="LiveId" clId="{3424FCE8-9C6F-42D6-BC7B-15719CA42631}" dt="2021-04-07T06:41:05.972" v="33" actId="14100"/>
          <ac:spMkLst>
            <pc:docMk/>
            <pc:sldMk cId="2503693700" sldId="314"/>
            <ac:spMk id="22" creationId="{1464D770-25C6-4FD7-B0D8-2A88E650E8BD}"/>
          </ac:spMkLst>
        </pc:spChg>
      </pc:sldChg>
      <pc:sldChg chg="addCm modCm modNotesTx">
        <pc:chgData name="Takehara Kazuyo" userId="6c1305eccc517997" providerId="LiveId" clId="{3424FCE8-9C6F-42D6-BC7B-15719CA42631}" dt="2021-04-07T07:13:01.573" v="1618"/>
        <pc:sldMkLst>
          <pc:docMk/>
          <pc:sldMk cId="1826388431"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933696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今日は日本の買い物について見ていきま</a:t>
            </a:r>
            <a:r>
              <a:rPr lang="ja-JP" altLang="en-US"/>
              <a:t>す</a:t>
            </a:r>
            <a:r>
              <a:rPr lang="ja-JP"/>
              <a:t>。▼</a:t>
            </a:r>
            <a:endParaRPr/>
          </a:p>
          <a:p>
            <a:pPr marL="0" lvl="0" indent="0" algn="l" rtl="0">
              <a:spcBef>
                <a:spcPts val="0"/>
              </a:spcBef>
              <a:spcAft>
                <a:spcPts val="0"/>
              </a:spcAft>
              <a:buNone/>
            </a:pPr>
            <a:endParaRPr lang="en-US" altLang="ja-JP"/>
          </a:p>
          <a:p>
            <a:pPr marL="0" lvl="0" indent="0" algn="l" rtl="0">
              <a:spcBef>
                <a:spcPts val="0"/>
              </a:spcBef>
              <a:spcAft>
                <a:spcPts val="0"/>
              </a:spcAft>
              <a:buNone/>
            </a:pPr>
            <a:r>
              <a:rPr lang="ja-JP"/>
              <a:t>Hôm nay chúng ta cùng tìm hiểu về việc mua sắm của người Nhật. ▼</a:t>
            </a: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1613608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sz="1200" b="0"/>
              <a:t>問題４）</a:t>
            </a:r>
            <a:r>
              <a:rPr lang="ja-JP" sz="1200" b="0"/>
              <a:t>日本のスーパーでは、商品を買う前に開けてもいいです。</a:t>
            </a:r>
            <a:r>
              <a:rPr lang="ja-JP" b="0"/>
              <a:t>〇ですか、×ですか。▼</a:t>
            </a:r>
            <a:endParaRPr b="0"/>
          </a:p>
          <a:p>
            <a:pPr marL="0" lvl="0" indent="0" algn="l" rtl="0">
              <a:spcBef>
                <a:spcPts val="0"/>
              </a:spcBef>
              <a:spcAft>
                <a:spcPts val="0"/>
              </a:spcAft>
              <a:buNone/>
            </a:pP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Câu 4)</a:t>
            </a:r>
            <a:r>
              <a:rPr lang="vi-VN" altLang="ja-JP" b="0" baseline="0"/>
              <a:t> </a:t>
            </a:r>
            <a:r>
              <a:rPr lang="ja-JP" b="0"/>
              <a:t>Ở siêu thị của Nhật, có thể mở hàng hoá ra trước khi mua. Đúng hay sai? ▼</a:t>
            </a:r>
            <a:endParaRPr b="0"/>
          </a:p>
          <a:p>
            <a:pPr marL="0" lvl="0" indent="0" algn="l" rtl="0">
              <a:spcBef>
                <a:spcPts val="0"/>
              </a:spcBef>
              <a:spcAft>
                <a:spcPts val="0"/>
              </a:spcAft>
              <a:buClr>
                <a:schemeClr val="dk1"/>
              </a:buClr>
              <a:buFont typeface="Arial"/>
              <a:buNone/>
            </a:pPr>
            <a:r>
              <a:rPr lang="ja-JP" b="0"/>
              <a:t>×▼</a:t>
            </a:r>
            <a:endParaRPr b="0"/>
          </a:p>
          <a:p>
            <a:pPr marL="0" lvl="0" indent="0" algn="l" rtl="0">
              <a:spcBef>
                <a:spcPts val="0"/>
              </a:spcBef>
              <a:spcAft>
                <a:spcPts val="0"/>
              </a:spcAft>
              <a:buNone/>
            </a:pP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137045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t>問題５）</a:t>
            </a:r>
            <a:r>
              <a:rPr lang="ja-JP" b="0"/>
              <a:t>日本のスーパーでは、袋をもらうのにお金がかかります。〇ですか、×ですか。▼</a:t>
            </a:r>
            <a:endParaRPr b="0"/>
          </a:p>
          <a:p>
            <a:pPr marL="0" lvl="0" indent="0" algn="l" rtl="0">
              <a:spcBef>
                <a:spcPts val="0"/>
              </a:spcBef>
              <a:spcAft>
                <a:spcPts val="0"/>
              </a:spcAft>
              <a:buNone/>
            </a:pPr>
            <a:r>
              <a:rPr lang="ja-JP" b="0"/>
              <a:t>〇▼</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Câu 5) </a:t>
            </a:r>
            <a:r>
              <a:rPr lang="ja-JP" b="0"/>
              <a:t>Ở siêu thị của Nhật, khách phải trả tiền khi lấy túi nilon. Đúng hay sai? ▼</a:t>
            </a:r>
            <a:endParaRPr b="0"/>
          </a:p>
          <a:p>
            <a:pPr marL="0" lvl="0" indent="0" algn="l" rtl="0">
              <a:spcBef>
                <a:spcPts val="0"/>
              </a:spcBef>
              <a:spcAft>
                <a:spcPts val="0"/>
              </a:spcAft>
              <a:buClr>
                <a:schemeClr val="dk1"/>
              </a:buClr>
              <a:buFont typeface="Arial"/>
              <a:buNone/>
            </a:pPr>
            <a:r>
              <a:rPr lang="ja-JP" b="0"/>
              <a:t>〇▼</a:t>
            </a:r>
            <a:endParaRPr b="0"/>
          </a:p>
          <a:p>
            <a:pPr marL="0" lvl="0" indent="0" algn="l" rtl="0">
              <a:spcBef>
                <a:spcPts val="0"/>
              </a:spcBef>
              <a:spcAft>
                <a:spcPts val="0"/>
              </a:spcAft>
              <a:buNone/>
            </a:pPr>
            <a:endParaRPr/>
          </a:p>
        </p:txBody>
      </p:sp>
      <p:sp>
        <p:nvSpPr>
          <p:cNvPr id="139" name="Google Shape;13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419473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では次は値段</a:t>
            </a:r>
            <a:r>
              <a:rPr lang="en-US" altLang="ja-JP" b="0"/>
              <a:t>[</a:t>
            </a:r>
            <a:r>
              <a:rPr lang="ja-JP" altLang="en-US" b="0" err="1"/>
              <a:t>ねだん</a:t>
            </a:r>
            <a:r>
              <a:rPr lang="en-US" altLang="ja-JP" b="0"/>
              <a:t>]</a:t>
            </a:r>
            <a:r>
              <a:rPr lang="ja-JP" altLang="en-US" b="0"/>
              <a:t>のクイズです。▼</a:t>
            </a:r>
          </a:p>
          <a:p>
            <a:pPr marL="0" lvl="0" indent="0" algn="l" rtl="0">
              <a:spcBef>
                <a:spcPts val="0"/>
              </a:spcBef>
              <a:spcAft>
                <a:spcPts val="0"/>
              </a:spcAft>
              <a:buNone/>
            </a:pPr>
            <a:r>
              <a:rPr lang="ja-JP" altLang="en-US" b="0"/>
              <a:t>日本で売っているものは高いと思いますか。安いと思いますか。いくらぐらいだと思いますか。となりの人といっしょに考えましょう。▼</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en-US" altLang="ja-JP" b="0" err="1"/>
              <a:t>Tiếp</a:t>
            </a:r>
            <a:r>
              <a:rPr lang="en-US" altLang="ja-JP" b="0"/>
              <a:t> </a:t>
            </a:r>
            <a:r>
              <a:rPr lang="en-US" altLang="ja-JP" b="0" err="1"/>
              <a:t>theo</a:t>
            </a:r>
            <a:r>
              <a:rPr lang="en-US" altLang="ja-JP" b="0"/>
              <a:t> </a:t>
            </a:r>
            <a:r>
              <a:rPr lang="en-US" altLang="ja-JP" b="0" err="1"/>
              <a:t>là</a:t>
            </a:r>
            <a:r>
              <a:rPr lang="en-US" altLang="ja-JP" b="0"/>
              <a:t> </a:t>
            </a:r>
            <a:r>
              <a:rPr lang="en-US" altLang="ja-JP" b="0" err="1"/>
              <a:t>những</a:t>
            </a:r>
            <a:r>
              <a:rPr lang="en-US" altLang="ja-JP" b="0"/>
              <a:t> </a:t>
            </a:r>
            <a:r>
              <a:rPr lang="en-US" altLang="ja-JP" b="0" err="1"/>
              <a:t>câu</a:t>
            </a:r>
            <a:r>
              <a:rPr lang="en-US" altLang="ja-JP" b="0"/>
              <a:t> </a:t>
            </a:r>
            <a:r>
              <a:rPr lang="en-US" altLang="ja-JP" b="0" err="1"/>
              <a:t>đố</a:t>
            </a:r>
            <a:r>
              <a:rPr lang="en-US" altLang="ja-JP" b="0"/>
              <a:t> </a:t>
            </a:r>
            <a:r>
              <a:rPr lang="en-US" altLang="ja-JP" b="0" err="1"/>
              <a:t>về</a:t>
            </a:r>
            <a:r>
              <a:rPr lang="en-US" altLang="ja-JP" b="0"/>
              <a:t> </a:t>
            </a:r>
            <a:r>
              <a:rPr lang="en-US" altLang="ja-JP" b="0" err="1"/>
              <a:t>giá</a:t>
            </a:r>
            <a:r>
              <a:rPr lang="en-US" altLang="ja-JP" b="0"/>
              <a:t> </a:t>
            </a:r>
            <a:r>
              <a:rPr lang="en-US" altLang="ja-JP" b="0" err="1"/>
              <a:t>cả</a:t>
            </a:r>
            <a:r>
              <a:rPr lang="en-US" altLang="ja-JP" b="0"/>
              <a:t>. </a:t>
            </a:r>
            <a:r>
              <a:rPr lang="ja-JP" altLang="en-US" b="0"/>
              <a:t>▼</a:t>
            </a:r>
          </a:p>
          <a:p>
            <a:pPr marL="0" lvl="0" indent="0" algn="l" rtl="0">
              <a:spcBef>
                <a:spcPts val="0"/>
              </a:spcBef>
              <a:spcAft>
                <a:spcPts val="0"/>
              </a:spcAft>
              <a:buNone/>
            </a:pPr>
            <a:r>
              <a:rPr lang="en-US" altLang="ja-JP" b="0" err="1"/>
              <a:t>Các</a:t>
            </a:r>
            <a:r>
              <a:rPr lang="en-US" altLang="ja-JP" b="0"/>
              <a:t> </a:t>
            </a:r>
            <a:r>
              <a:rPr lang="en-US" altLang="ja-JP" b="0" err="1"/>
              <a:t>bạn</a:t>
            </a:r>
            <a:r>
              <a:rPr lang="en-US" altLang="ja-JP" b="0"/>
              <a:t> </a:t>
            </a:r>
            <a:r>
              <a:rPr lang="en-US" altLang="ja-JP" b="0" err="1"/>
              <a:t>nghĩ</a:t>
            </a:r>
            <a:r>
              <a:rPr lang="en-US" altLang="ja-JP" b="0"/>
              <a:t> </a:t>
            </a:r>
            <a:r>
              <a:rPr lang="en-US" altLang="ja-JP" b="0" err="1"/>
              <a:t>hàng</a:t>
            </a:r>
            <a:r>
              <a:rPr lang="en-US" altLang="ja-JP" b="0"/>
              <a:t> </a:t>
            </a:r>
            <a:r>
              <a:rPr lang="en-US" altLang="ja-JP" b="0" err="1"/>
              <a:t>hoá</a:t>
            </a:r>
            <a:r>
              <a:rPr lang="en-US" altLang="ja-JP" b="0"/>
              <a:t> </a:t>
            </a:r>
            <a:r>
              <a:rPr lang="en-US" altLang="ja-JP" b="0" err="1"/>
              <a:t>được</a:t>
            </a:r>
            <a:r>
              <a:rPr lang="en-US" altLang="ja-JP" b="0"/>
              <a:t> </a:t>
            </a:r>
            <a:r>
              <a:rPr lang="en-US" altLang="ja-JP" b="0" err="1"/>
              <a:t>bán</a:t>
            </a:r>
            <a:r>
              <a:rPr lang="en-US" altLang="ja-JP" b="0"/>
              <a:t> ở </a:t>
            </a:r>
            <a:r>
              <a:rPr lang="en-US" altLang="ja-JP" b="0" err="1"/>
              <a:t>Nhật</a:t>
            </a:r>
            <a:r>
              <a:rPr lang="en-US" altLang="ja-JP" b="0"/>
              <a:t> </a:t>
            </a:r>
            <a:r>
              <a:rPr lang="en-US" altLang="ja-JP" b="0" err="1"/>
              <a:t>đắt</a:t>
            </a:r>
            <a:r>
              <a:rPr lang="en-US" altLang="ja-JP" b="0"/>
              <a:t> hay </a:t>
            </a:r>
            <a:r>
              <a:rPr lang="en-US" altLang="ja-JP" b="0" err="1"/>
              <a:t>rẻ</a:t>
            </a:r>
            <a:r>
              <a:rPr lang="en-US" altLang="ja-JP" b="0"/>
              <a:t>? </a:t>
            </a:r>
            <a:r>
              <a:rPr lang="en-US" altLang="ja-JP" b="0" err="1"/>
              <a:t>Khoảng</a:t>
            </a:r>
            <a:r>
              <a:rPr lang="en-US" altLang="ja-JP" b="0"/>
              <a:t> </a:t>
            </a:r>
            <a:r>
              <a:rPr lang="en-US" altLang="ja-JP" b="0" err="1"/>
              <a:t>bao</a:t>
            </a:r>
            <a:r>
              <a:rPr lang="en-US" altLang="ja-JP" b="0"/>
              <a:t> </a:t>
            </a:r>
            <a:r>
              <a:rPr lang="en-US" altLang="ja-JP" b="0" err="1"/>
              <a:t>nhiêu</a:t>
            </a:r>
            <a:r>
              <a:rPr lang="en-US" altLang="ja-JP" b="0"/>
              <a:t> </a:t>
            </a:r>
            <a:r>
              <a:rPr lang="en-US" altLang="ja-JP" b="0" err="1"/>
              <a:t>tiền</a:t>
            </a:r>
            <a:r>
              <a:rPr lang="en-US" altLang="ja-JP" b="0"/>
              <a:t>? </a:t>
            </a:r>
            <a:r>
              <a:rPr lang="en-US" altLang="ja-JP" b="0" err="1"/>
              <a:t>Hãy</a:t>
            </a:r>
            <a:r>
              <a:rPr lang="en-US" altLang="ja-JP" b="0"/>
              <a:t> </a:t>
            </a:r>
            <a:r>
              <a:rPr lang="en-US" altLang="ja-JP" b="0" err="1"/>
              <a:t>cùng</a:t>
            </a:r>
            <a:r>
              <a:rPr lang="en-US" altLang="ja-JP" b="0"/>
              <a:t> </a:t>
            </a:r>
            <a:r>
              <a:rPr lang="en-US" altLang="ja-JP" b="0" err="1"/>
              <a:t>thảo</a:t>
            </a:r>
            <a:r>
              <a:rPr lang="en-US" altLang="ja-JP" b="0"/>
              <a:t> </a:t>
            </a:r>
            <a:r>
              <a:rPr lang="en-US" altLang="ja-JP" b="0" err="1"/>
              <a:t>luận</a:t>
            </a:r>
            <a:r>
              <a:rPr lang="en-US" altLang="ja-JP" b="0"/>
              <a:t> </a:t>
            </a:r>
            <a:r>
              <a:rPr lang="en-US" altLang="ja-JP" b="0" err="1"/>
              <a:t>với</a:t>
            </a:r>
            <a:r>
              <a:rPr lang="en-US" altLang="ja-JP" b="0"/>
              <a:t> </a:t>
            </a:r>
            <a:r>
              <a:rPr lang="en-US" altLang="ja-JP" b="0" err="1"/>
              <a:t>người</a:t>
            </a:r>
            <a:r>
              <a:rPr lang="en-US" altLang="ja-JP" b="0"/>
              <a:t> </a:t>
            </a:r>
            <a:r>
              <a:rPr lang="en-US" altLang="ja-JP" b="0" err="1"/>
              <a:t>ngồi</a:t>
            </a:r>
            <a:r>
              <a:rPr lang="en-US" altLang="ja-JP" b="0"/>
              <a:t> </a:t>
            </a:r>
            <a:r>
              <a:rPr lang="en-US" altLang="ja-JP" b="0" err="1"/>
              <a:t>cạnh</a:t>
            </a:r>
            <a:r>
              <a:rPr lang="en-US" altLang="ja-JP" b="0"/>
              <a:t> </a:t>
            </a:r>
            <a:r>
              <a:rPr lang="en-US" altLang="ja-JP" b="0" err="1"/>
              <a:t>nhé</a:t>
            </a:r>
            <a:r>
              <a:rPr lang="en-US" altLang="ja-JP" b="0"/>
              <a:t>. ▼</a:t>
            </a:r>
            <a:endParaRPr lang="ja-JP" altLang="en-US" b="0"/>
          </a:p>
        </p:txBody>
      </p:sp>
      <p:sp>
        <p:nvSpPr>
          <p:cNvPr id="156" name="Google Shape;15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7745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まず、500ml［ミリリットル］のミネラルウォーターです。</a:t>
            </a:r>
            <a:r>
              <a:rPr lang="ja-JP" altLang="en-US" b="0"/>
              <a:t>この日本円はベトナムドンで</a:t>
            </a:r>
            <a:r>
              <a:rPr lang="ja-JP" b="0"/>
              <a:t>いくらぐらいだと思いますか</a:t>
            </a:r>
            <a:r>
              <a:rPr lang="ja-JP" altLang="en-US" b="0"/>
              <a:t>。</a:t>
            </a:r>
            <a:r>
              <a:rPr lang="ja-JP" altLang="ja-JP" b="0"/>
              <a:t>（参加者数名に聞く）</a:t>
            </a:r>
            <a:r>
              <a:rPr lang="ja-JP" altLang="en-US" b="0"/>
              <a:t>▼</a:t>
            </a:r>
            <a:endParaRPr lang="en-US" altLang="ja-JP" b="0"/>
          </a:p>
          <a:p>
            <a:pPr marL="0" marR="0" lvl="0" indent="0" algn="l" rtl="0">
              <a:lnSpc>
                <a:spcPct val="100000"/>
              </a:lnSpc>
              <a:spcBef>
                <a:spcPts val="0"/>
              </a:spcBef>
              <a:spcAft>
                <a:spcPts val="0"/>
              </a:spcAft>
              <a:buClr>
                <a:schemeClr val="dk1"/>
              </a:buClr>
              <a:buSzPts val="1200"/>
              <a:buFont typeface="Arial"/>
              <a:buNone/>
            </a:pPr>
            <a:r>
              <a:rPr lang="ja-JP" altLang="en-US" b="0"/>
              <a:t>ドンだと、だいたいこれくらいの値段になります。では日本ではミネラルウォーターはいくらぐらいだと思いますか。▼</a:t>
            </a:r>
            <a:endParaRPr b="0"/>
          </a:p>
          <a:p>
            <a:pPr marL="0" lvl="0" indent="0" algn="l" rtl="0">
              <a:spcBef>
                <a:spcPts val="0"/>
              </a:spcBef>
              <a:spcAft>
                <a:spcPts val="0"/>
              </a:spcAft>
              <a:buNone/>
            </a:pPr>
            <a:r>
              <a:rPr lang="ja-JP" b="0"/>
              <a:t>だいたい2</a:t>
            </a:r>
            <a:r>
              <a:rPr lang="ja-JP" altLang="en-US" b="0"/>
              <a:t>万</a:t>
            </a:r>
            <a:r>
              <a:rPr lang="ja-JP" b="0"/>
              <a:t>ドンぐらいです。</a:t>
            </a:r>
            <a:r>
              <a:rPr lang="ja-JP" altLang="en-US" b="0"/>
              <a:t>今から紹介するベトナムドンの値段は、</a:t>
            </a:r>
            <a:r>
              <a:rPr lang="en-US" altLang="ja-JP" b="0"/>
              <a:t>1</a:t>
            </a:r>
            <a:r>
              <a:rPr lang="ja-JP" altLang="en-US" b="0"/>
              <a:t>円＝</a:t>
            </a:r>
            <a:r>
              <a:rPr lang="en-US" altLang="ja-JP" b="0"/>
              <a:t>200 VND</a:t>
            </a:r>
            <a:r>
              <a:rPr lang="ja-JP" altLang="en-US" b="0"/>
              <a:t>で計算した大体の値段です。</a:t>
            </a: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Đầu tiên là một chai nước khoáng 500ml. </a:t>
            </a:r>
            <a:r>
              <a:rPr lang="vi-VN" altLang="ja-JP" b="0"/>
              <a:t>Theo các bạn những số tiền yên Nhật này bằng khoảng bao nhiêu đồng Việt Nam? (Hỏi</a:t>
            </a:r>
            <a:r>
              <a:rPr lang="vi-VN" altLang="ja-JP" b="0" baseline="0"/>
              <a:t> một vài người tham gia)</a:t>
            </a:r>
            <a:r>
              <a:rPr lang="ja-JP" b="0"/>
              <a:t>▼</a:t>
            </a:r>
            <a:endParaRPr lang="vi-VN" altLang="ja-JP" b="0"/>
          </a:p>
          <a:p>
            <a:pPr marL="0" lvl="0" indent="0" algn="l" rtl="0">
              <a:spcBef>
                <a:spcPts val="0"/>
              </a:spcBef>
              <a:spcAft>
                <a:spcPts val="0"/>
              </a:spcAft>
              <a:buNone/>
            </a:pPr>
            <a:r>
              <a:rPr lang="vi-VN" b="0"/>
              <a:t>Nếu tính bằng đồng Việt Nam thì giá</a:t>
            </a:r>
            <a:r>
              <a:rPr lang="vi-VN" b="0" baseline="0"/>
              <a:t> là khoảng chừng như thế này. Vậy thì các bạn nghĩ một chai nước khoáng có giá khoảng bao nhiêu? </a:t>
            </a:r>
            <a:r>
              <a:rPr lang="ja-JP" altLang="en-US" b="0"/>
              <a:t>▼</a:t>
            </a:r>
            <a:endParaRPr b="0"/>
          </a:p>
          <a:p>
            <a:pPr marL="0" lvl="0" indent="0" algn="l" rtl="0">
              <a:spcBef>
                <a:spcPts val="0"/>
              </a:spcBef>
              <a:spcAft>
                <a:spcPts val="0"/>
              </a:spcAft>
              <a:buNone/>
            </a:pPr>
            <a:r>
              <a:rPr lang="vi-VN" altLang="ja-JP" b="0"/>
              <a:t>K</a:t>
            </a:r>
            <a:r>
              <a:rPr lang="ja-JP" b="0"/>
              <a:t>hoảng 20.000 đồng.</a:t>
            </a:r>
            <a:r>
              <a:rPr lang="vi-VN" altLang="ja-JP" b="0"/>
              <a:t> Giá </a:t>
            </a:r>
            <a:r>
              <a:rPr lang="en-US" altLang="ja-JP" b="0" err="1"/>
              <a:t>tiền</a:t>
            </a:r>
            <a:r>
              <a:rPr lang="en-US" altLang="ja-JP" b="0" baseline="0"/>
              <a:t> </a:t>
            </a:r>
            <a:r>
              <a:rPr lang="en-US" altLang="ja-JP" b="0" baseline="0" err="1"/>
              <a:t>tính</a:t>
            </a:r>
            <a:r>
              <a:rPr lang="en-US" altLang="ja-JP" b="0" baseline="0"/>
              <a:t> </a:t>
            </a:r>
            <a:r>
              <a:rPr lang="en-US" altLang="ja-JP" b="0" baseline="0" err="1"/>
              <a:t>theo</a:t>
            </a:r>
            <a:r>
              <a:rPr lang="en-US" altLang="ja-JP" b="0" baseline="0"/>
              <a:t> </a:t>
            </a:r>
            <a:r>
              <a:rPr lang="vi-VN" altLang="ja-JP" b="0"/>
              <a:t>đồng Việt Nam giới thiệu ở đây được tính theo tỷ giá </a:t>
            </a:r>
            <a:r>
              <a:rPr lang="en-US" altLang="ja-JP" b="0" err="1"/>
              <a:t>tương</a:t>
            </a:r>
            <a:r>
              <a:rPr lang="en-US" altLang="ja-JP" b="0" baseline="0"/>
              <a:t> </a:t>
            </a:r>
            <a:r>
              <a:rPr lang="en-US" altLang="ja-JP" b="0" baseline="0" err="1"/>
              <a:t>đối</a:t>
            </a:r>
            <a:r>
              <a:rPr lang="vi-VN" altLang="ja-JP" b="0"/>
              <a:t>: </a:t>
            </a:r>
            <a:r>
              <a:rPr lang="en-US" altLang="ja-JP" b="0"/>
              <a:t>1</a:t>
            </a:r>
            <a:r>
              <a:rPr lang="vi-VN" altLang="ja-JP" b="0" baseline="0"/>
              <a:t> Y</a:t>
            </a:r>
            <a:r>
              <a:rPr lang="vi-VN" altLang="ja-JP" b="0"/>
              <a:t>ên</a:t>
            </a:r>
            <a:r>
              <a:rPr lang="ja-JP" altLang="en-US" b="0"/>
              <a:t>＝</a:t>
            </a:r>
            <a:r>
              <a:rPr lang="en-US" altLang="ja-JP" b="0"/>
              <a:t>200 VND</a:t>
            </a:r>
            <a:r>
              <a:rPr lang="ja-JP" b="0"/>
              <a:t>▼</a:t>
            </a:r>
            <a:endParaRPr lang="en-US" altLang="ja-JP" b="0"/>
          </a:p>
          <a:p>
            <a:pPr marL="0" lvl="0" indent="0" algn="l" rtl="0">
              <a:spcBef>
                <a:spcPts val="0"/>
              </a:spcBef>
              <a:spcAft>
                <a:spcPts val="0"/>
              </a:spcAft>
              <a:buNone/>
            </a:pPr>
            <a:endParaRPr lang="en-US"/>
          </a:p>
        </p:txBody>
      </p:sp>
      <p:sp>
        <p:nvSpPr>
          <p:cNvPr id="164" name="Google Shape;1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820928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次は、お米、卵、それから、お弁当の値段［ねだん］です。</a:t>
            </a:r>
            <a:r>
              <a:rPr lang="ja-JP" altLang="en-US" b="0"/>
              <a:t>ベトナムドンで</a:t>
            </a:r>
            <a:r>
              <a:rPr lang="ja-JP" b="0"/>
              <a:t>いくらぐらいだと思いますか</a:t>
            </a:r>
            <a:r>
              <a:rPr lang="ja-JP" altLang="en-US" b="0"/>
              <a:t>。</a:t>
            </a:r>
            <a:r>
              <a:rPr lang="ja-JP" b="0"/>
              <a:t>（参加者数名に聞く）▼</a:t>
            </a:r>
            <a:endParaRPr b="0"/>
          </a:p>
          <a:p>
            <a:pPr marL="0" lvl="0" indent="0" algn="l" rtl="0">
              <a:spcBef>
                <a:spcPts val="0"/>
              </a:spcBef>
              <a:spcAft>
                <a:spcPts val="0"/>
              </a:spcAft>
              <a:buNone/>
            </a:pPr>
            <a:r>
              <a:rPr lang="ja-JP" b="0"/>
              <a:t>ベトナムと比べて、高いですか</a:t>
            </a:r>
            <a:r>
              <a:rPr lang="ja-JP" altLang="en-US" b="0"/>
              <a:t>。</a:t>
            </a:r>
            <a:r>
              <a:rPr lang="ja-JP" b="0"/>
              <a:t>安いですか</a:t>
            </a:r>
            <a:r>
              <a:rPr lang="ja-JP" altLang="en-US" b="0"/>
              <a:t>。</a:t>
            </a:r>
            <a:r>
              <a:rPr lang="ja-JP" b="0"/>
              <a:t>（参加者数名に聞く）▼</a:t>
            </a:r>
            <a:endParaRPr b="0"/>
          </a:p>
          <a:p>
            <a:pPr marL="0" lvl="0" indent="0" algn="l" rtl="0">
              <a:spcBef>
                <a:spcPts val="0"/>
              </a:spcBef>
              <a:spcAft>
                <a:spcPts val="0"/>
              </a:spcAft>
              <a:buNone/>
            </a:pPr>
            <a:r>
              <a:rPr lang="ja-JP" altLang="en-US" b="0"/>
              <a:t>お</a:t>
            </a:r>
            <a:r>
              <a:rPr lang="ja-JP" b="0"/>
              <a:t>弁当は、夕方になると安くなることが多いです。▼</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Tiếp theo là giá của gạo, trứng và cơm hộp. Các bạn nghĩ </a:t>
            </a:r>
            <a:r>
              <a:rPr lang="vi-VN" altLang="ja-JP" b="0"/>
              <a:t>giá</a:t>
            </a:r>
            <a:r>
              <a:rPr lang="vi-VN" altLang="ja-JP" b="0" baseline="0"/>
              <a:t> bằng khoảng bao nhiêu đồng Việt Nam?</a:t>
            </a:r>
            <a:r>
              <a:rPr lang="ja-JP" b="0"/>
              <a:t> (Hỏi một vài người tham gia) ▼</a:t>
            </a:r>
            <a:endParaRPr b="0"/>
          </a:p>
          <a:p>
            <a:pPr marL="0" lvl="0" indent="0" algn="l" rtl="0">
              <a:spcBef>
                <a:spcPts val="0"/>
              </a:spcBef>
              <a:spcAft>
                <a:spcPts val="0"/>
              </a:spcAft>
              <a:buNone/>
            </a:pPr>
            <a:r>
              <a:rPr lang="ja-JP" b="0"/>
              <a:t>So với Việt Nam thì đắt hơn hay rẻ hơn? (Hỏi một vài người tham gia) ▼</a:t>
            </a:r>
            <a:endParaRPr b="0"/>
          </a:p>
          <a:p>
            <a:pPr marL="0" lvl="0" indent="0" algn="l" rtl="0">
              <a:spcBef>
                <a:spcPts val="0"/>
              </a:spcBef>
              <a:spcAft>
                <a:spcPts val="0"/>
              </a:spcAft>
              <a:buNone/>
            </a:pPr>
            <a:r>
              <a:rPr lang="en-US" altLang="ja-JP" b="0"/>
              <a:t>Thường</a:t>
            </a:r>
            <a:r>
              <a:rPr lang="en-US" altLang="ja-JP" b="0" baseline="0"/>
              <a:t> thì</a:t>
            </a:r>
            <a:r>
              <a:rPr lang="vi-VN" altLang="ja-JP" b="0"/>
              <a:t> cơm hộp </a:t>
            </a:r>
            <a:r>
              <a:rPr lang="en-US" altLang="ja-JP" b="0"/>
              <a:t>sẽ</a:t>
            </a:r>
            <a:r>
              <a:rPr lang="en-US" altLang="ja-JP" b="0" baseline="0"/>
              <a:t> </a:t>
            </a:r>
            <a:r>
              <a:rPr lang="vi-VN" altLang="ja-JP" b="0"/>
              <a:t>rẻ </a:t>
            </a:r>
            <a:r>
              <a:rPr lang="en-US" altLang="ja-JP" b="0"/>
              <a:t>hơn</a:t>
            </a:r>
            <a:r>
              <a:rPr lang="en-US" altLang="ja-JP" b="0" baseline="0"/>
              <a:t> </a:t>
            </a:r>
            <a:r>
              <a:rPr lang="vi-VN" altLang="ja-JP" b="0"/>
              <a:t>khi mua vào buổi chiều tối</a:t>
            </a:r>
            <a:r>
              <a:rPr lang="ja-JP" b="0"/>
              <a:t>. ▼</a:t>
            </a:r>
            <a:endParaRPr lang="en-US" altLang="ja-JP" b="0"/>
          </a:p>
          <a:p>
            <a:pPr marL="0" lvl="0" indent="0" algn="l" rtl="0">
              <a:spcBef>
                <a:spcPts val="0"/>
              </a:spcBef>
              <a:spcAft>
                <a:spcPts val="0"/>
              </a:spcAft>
              <a:buNone/>
            </a:pPr>
            <a:endParaRPr lang="en-US" b="0"/>
          </a:p>
          <a:p>
            <a:pPr marL="0" lvl="0" indent="0" algn="l" rtl="0">
              <a:spcBef>
                <a:spcPts val="0"/>
              </a:spcBef>
              <a:spcAft>
                <a:spcPts val="0"/>
              </a:spcAft>
              <a:buNone/>
            </a:pPr>
            <a:r>
              <a:rPr lang="en-US" altLang="ja-JP" b="0"/>
              <a:t>※K=1,000 VND</a:t>
            </a:r>
            <a:endParaRPr b="0"/>
          </a:p>
        </p:txBody>
      </p:sp>
      <p:sp>
        <p:nvSpPr>
          <p:cNvPr id="173" name="Google Shape;17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1871078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野菜です。キャベツ、もやし、トマト、にんじんです。値段［ねだん］が高い順番［じゅんばん］に、１番から４番まで決めてください。（参加者に１分考えさせる）▼</a:t>
            </a:r>
            <a:r>
              <a:rPr lang="ja-JP" altLang="ja-JP" b="0"/>
              <a:t>▼▼▼</a:t>
            </a:r>
            <a:endParaRPr b="0"/>
          </a:p>
          <a:p>
            <a:pPr marL="0" lvl="0" indent="0" algn="l" rtl="0">
              <a:spcBef>
                <a:spcPts val="0"/>
              </a:spcBef>
              <a:spcAft>
                <a:spcPts val="0"/>
              </a:spcAft>
              <a:buNone/>
            </a:pPr>
            <a:r>
              <a:rPr lang="ja-JP" altLang="en-US" b="0"/>
              <a:t>もやしが一番安くて、キャベツが一番高いです。</a:t>
            </a: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Tiếp theo là các loại rau. Đây là bắp cải, giá đỗ, cà chua, cà rốt. Hãy đánh số từ 1 đến 4 theo thứ tự từ đắt tới rẻ của các loại rau này.</a:t>
            </a:r>
            <a:r>
              <a:rPr lang="vi-VN" altLang="ja-JP" b="0"/>
              <a:t> (</a:t>
            </a:r>
            <a:r>
              <a:rPr lang="ja-JP" b="0"/>
              <a:t>Cho người th</a:t>
            </a:r>
            <a:r>
              <a:rPr lang="en-US" altLang="ja-JP" b="0"/>
              <a:t>am </a:t>
            </a:r>
            <a:r>
              <a:rPr lang="en-US" altLang="ja-JP" b="0" err="1"/>
              <a:t>gia</a:t>
            </a:r>
            <a:r>
              <a:rPr lang="en-US" altLang="ja-JP" b="0"/>
              <a:t> 1 </a:t>
            </a:r>
            <a:r>
              <a:rPr lang="en-US" altLang="ja-JP" b="0" err="1"/>
              <a:t>phút</a:t>
            </a:r>
            <a:r>
              <a:rPr lang="en-US" altLang="ja-JP" b="0"/>
              <a:t> </a:t>
            </a:r>
            <a:r>
              <a:rPr lang="en-US" altLang="ja-JP" b="0" err="1"/>
              <a:t>suy</a:t>
            </a:r>
            <a:r>
              <a:rPr lang="en-US" altLang="ja-JP" b="0"/>
              <a:t> </a:t>
            </a:r>
            <a:r>
              <a:rPr lang="en-US" altLang="ja-JP" b="0" err="1"/>
              <a:t>nghĩ</a:t>
            </a:r>
            <a:r>
              <a:rPr lang="en-US" altLang="ja-JP" b="0"/>
              <a:t>.)</a:t>
            </a:r>
            <a:r>
              <a:rPr lang="ja-JP" altLang="ja-JP" b="0"/>
              <a:t> </a:t>
            </a:r>
            <a:r>
              <a:rPr lang="ja-JP" altLang="en-US" b="0"/>
              <a:t>▼</a:t>
            </a:r>
            <a:r>
              <a:rPr lang="ja-JP" altLang="ja-JP" b="0"/>
              <a:t>▼▼▼</a:t>
            </a:r>
            <a:endParaRPr lang="vi-VN" altLang="ja-JP" b="0"/>
          </a:p>
          <a:p>
            <a:pPr marL="0" lvl="0" indent="0" algn="l" rtl="0">
              <a:spcBef>
                <a:spcPts val="0"/>
              </a:spcBef>
              <a:spcAft>
                <a:spcPts val="0"/>
              </a:spcAft>
              <a:buNone/>
            </a:pPr>
            <a:r>
              <a:rPr lang="vi-VN" altLang="ja-JP" b="0"/>
              <a:t>Giá đỗ có giá rẻ nhất,</a:t>
            </a:r>
            <a:r>
              <a:rPr lang="vi-VN" altLang="ja-JP" b="0" baseline="0"/>
              <a:t> bắp cải là đắt nhất. </a:t>
            </a:r>
            <a:r>
              <a:rPr lang="ja-JP" altLang="ja-JP" b="0"/>
              <a:t>▼</a:t>
            </a:r>
            <a:endParaRPr lang="en-US" altLang="ja-JP" b="0"/>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※K=1,000 VND</a:t>
            </a:r>
          </a:p>
        </p:txBody>
      </p:sp>
      <p:sp>
        <p:nvSpPr>
          <p:cNvPr id="188" name="Google Shape;1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606970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次は、果物です。バナナ、いちご、みかん、りんごです。値段［ねだん］が高い順番［じゅんばん］に１番から４番まで決めてください。（参加者に１分考えさせる）▼</a:t>
            </a:r>
            <a:r>
              <a:rPr lang="ja-JP" altLang="ja-JP" b="0"/>
              <a:t>▼▼▼</a:t>
            </a:r>
            <a:endParaRPr b="0"/>
          </a:p>
          <a:p>
            <a:pPr marL="0" lvl="0" indent="0" algn="l" rtl="0">
              <a:spcBef>
                <a:spcPts val="0"/>
              </a:spcBef>
              <a:spcAft>
                <a:spcPts val="0"/>
              </a:spcAft>
              <a:buNone/>
            </a:pPr>
            <a:r>
              <a:rPr lang="ja-JP" altLang="en-US" b="0"/>
              <a:t>一番安いのはバナナで、一番高いのはいちごです。</a:t>
            </a: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Tiếp đến là hoa quả. Đây là chuối, dâu tây, quýt và táo. Hãy đánh số từ 1 đến 4 theo thứ tự từ đắt tới rẻ của các loại quả này. (Cho người tham gia 1 phút suy nghĩ) </a:t>
            </a:r>
            <a:r>
              <a:rPr lang="ja-JP" altLang="ja-JP" b="0"/>
              <a:t>▼▼▼▼</a:t>
            </a:r>
            <a:endParaRPr b="0"/>
          </a:p>
          <a:p>
            <a:pPr marL="0" lvl="0" indent="0" algn="l" rtl="0">
              <a:spcBef>
                <a:spcPts val="0"/>
              </a:spcBef>
              <a:spcAft>
                <a:spcPts val="0"/>
              </a:spcAft>
              <a:buNone/>
            </a:pPr>
            <a:r>
              <a:rPr lang="vi-VN" altLang="ja-JP" b="0"/>
              <a:t>R</a:t>
            </a:r>
            <a:r>
              <a:rPr lang="ja-JP" b="0"/>
              <a:t>ẻ nhất là chuối</a:t>
            </a:r>
            <a:r>
              <a:rPr lang="vi-VN" altLang="ja-JP" b="0"/>
              <a:t>,</a:t>
            </a:r>
            <a:r>
              <a:rPr lang="vi-VN" altLang="ja-JP" b="0" baseline="0"/>
              <a:t> đ</a:t>
            </a:r>
            <a:r>
              <a:rPr lang="ja-JP" altLang="ja-JP" b="0"/>
              <a:t>ắt nhất là dâu tây</a:t>
            </a:r>
            <a:r>
              <a:rPr lang="vi-VN" altLang="ja-JP" b="0"/>
              <a:t>.</a:t>
            </a:r>
            <a:r>
              <a:rPr lang="ja-JP" b="0"/>
              <a:t> ▼</a:t>
            </a:r>
            <a:endParaRPr lang="en-US" altLang="ja-JP" b="0"/>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※K=1,000 VND</a:t>
            </a:r>
          </a:p>
          <a:p>
            <a:pPr marL="0" lvl="0" indent="0" algn="l" rtl="0">
              <a:spcBef>
                <a:spcPts val="0"/>
              </a:spcBef>
              <a:spcAft>
                <a:spcPts val="0"/>
              </a:spcAft>
              <a:buNone/>
            </a:pPr>
            <a:endParaRPr/>
          </a:p>
        </p:txBody>
      </p:sp>
      <p:sp>
        <p:nvSpPr>
          <p:cNvPr id="211" name="Google Shape;2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1594479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最後は、肉です。</a:t>
            </a:r>
            <a:r>
              <a:rPr lang="ja-JP" altLang="en-US" b="0"/>
              <a:t>どれも</a:t>
            </a:r>
            <a:r>
              <a:rPr lang="en-US" altLang="ja-JP" b="0"/>
              <a:t>100</a:t>
            </a:r>
            <a:r>
              <a:rPr lang="ja-JP" altLang="en-US" b="0"/>
              <a:t>ｇです。</a:t>
            </a:r>
            <a:r>
              <a:rPr lang="ja-JP" b="0"/>
              <a:t>どれが一番高いと思いますか？同じように、１番から３番を考えてください。（参加者に１分考えさせる）▼</a:t>
            </a:r>
            <a:r>
              <a:rPr lang="ja-JP" altLang="ja-JP" b="0"/>
              <a:t>▼▼</a:t>
            </a:r>
            <a:endParaRPr b="0"/>
          </a:p>
          <a:p>
            <a:pPr marL="0" marR="0" lvl="0" indent="0" algn="l" rtl="0">
              <a:lnSpc>
                <a:spcPct val="100000"/>
              </a:lnSpc>
              <a:spcBef>
                <a:spcPts val="0"/>
              </a:spcBef>
              <a:spcAft>
                <a:spcPts val="0"/>
              </a:spcAft>
              <a:buClr>
                <a:schemeClr val="dk1"/>
              </a:buClr>
              <a:buSzPts val="1200"/>
              <a:buFont typeface="Arial"/>
              <a:buNone/>
            </a:pPr>
            <a:r>
              <a:rPr lang="en-US" altLang="ja-JP" b="0"/>
              <a:t>3</a:t>
            </a:r>
            <a:r>
              <a:rPr lang="ja-JP" altLang="en-US" b="0"/>
              <a:t>番が鶏肉で、</a:t>
            </a:r>
            <a:r>
              <a:rPr lang="en-US" altLang="ja-JP" b="0"/>
              <a:t>2</a:t>
            </a:r>
            <a:r>
              <a:rPr lang="ja-JP" altLang="en-US" b="0"/>
              <a:t>番が豚肉、牛肉が一番高いです。牛肉は</a:t>
            </a:r>
            <a:r>
              <a:rPr lang="ja-JP" b="0"/>
              <a:t>国産［こくさん］と、輸入［ゆにゅう］したもので値段がちがいます。</a:t>
            </a:r>
            <a:r>
              <a:rPr lang="ja-JP" altLang="ja-JP" b="0"/>
              <a:t>▼</a:t>
            </a:r>
            <a:endParaRPr lang="en-US" altLang="ja-JP" b="0"/>
          </a:p>
          <a:p>
            <a:pPr marL="0" lvl="0" indent="0" algn="l" rtl="0">
              <a:spcBef>
                <a:spcPts val="0"/>
              </a:spcBef>
              <a:spcAft>
                <a:spcPts val="0"/>
              </a:spcAft>
              <a:buNone/>
            </a:pPr>
            <a:r>
              <a:rPr lang="ja-JP" b="0"/>
              <a:t>国産のほうが高いです。牛肉はアメリカやオーストラリアからの輸入［ゆにゅう］が多いです。▼</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Cuối cùng </a:t>
            </a:r>
            <a:r>
              <a:rPr lang="vi-VN" altLang="ja-JP" b="0"/>
              <a:t>là các loại thịt. Mỗi loại 100g</a:t>
            </a:r>
            <a:r>
              <a:rPr lang="ja-JP" b="0"/>
              <a:t>. Theo các bạn loại thịt nào đắt nhất? Cũng theo thứ tự như trước, hãy đánh số từ 1 đến 3 nhé. (Cho người tham gia 1 phút suy nghĩ) ▼</a:t>
            </a:r>
            <a:r>
              <a:rPr lang="ja-JP" altLang="ja-JP" b="0"/>
              <a:t>▼▼</a:t>
            </a:r>
            <a:endParaRPr lang="vi-VN" altLang="ja-JP" b="0"/>
          </a:p>
          <a:p>
            <a:pPr marL="0" lvl="0" indent="0" algn="l" rtl="0">
              <a:spcBef>
                <a:spcPts val="0"/>
              </a:spcBef>
              <a:spcAft>
                <a:spcPts val="0"/>
              </a:spcAft>
              <a:buNone/>
            </a:pPr>
            <a:r>
              <a:rPr lang="vi-VN" b="0"/>
              <a:t>Vị trí thứ 3 là thịt gà, thứ 2 là thịt lợn, thịt bò là đắt nhất. </a:t>
            </a:r>
            <a:r>
              <a:rPr lang="ja-JP" b="0"/>
              <a:t>Thịt bò trong nước và thịt bò nhập khẩu có giá khác nhau. </a:t>
            </a:r>
            <a:r>
              <a:rPr lang="ja-JP" altLang="ja-JP" b="0"/>
              <a:t>▼</a:t>
            </a:r>
            <a:endParaRPr lang="vi-VN" altLang="ja-JP" b="0"/>
          </a:p>
          <a:p>
            <a:pPr marL="0" lvl="0" indent="0" algn="l" rtl="0">
              <a:spcBef>
                <a:spcPts val="0"/>
              </a:spcBef>
              <a:spcAft>
                <a:spcPts val="0"/>
              </a:spcAft>
              <a:buNone/>
            </a:pPr>
            <a:r>
              <a:rPr lang="ja-JP" b="0"/>
              <a:t>Thịt trong nước có giá cao hơn. </a:t>
            </a:r>
            <a:r>
              <a:rPr lang="vi-VN" altLang="ja-JP" b="0"/>
              <a:t>Thịt </a:t>
            </a:r>
            <a:r>
              <a:rPr lang="ja-JP" b="0"/>
              <a:t>bò</a:t>
            </a:r>
            <a:r>
              <a:rPr lang="vi-VN" altLang="ja-JP" b="0"/>
              <a:t> được</a:t>
            </a:r>
            <a:r>
              <a:rPr lang="ja-JP" b="0"/>
              <a:t> nhập khẩu</a:t>
            </a:r>
            <a:r>
              <a:rPr lang="vi-VN" altLang="ja-JP" b="0"/>
              <a:t> nhiều</a:t>
            </a:r>
            <a:r>
              <a:rPr lang="ja-JP" b="0"/>
              <a:t> từ Mỹ hoặc Úc. ▼</a:t>
            </a:r>
            <a:endParaRPr lang="en-US" altLang="ja-JP" b="0"/>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※K=1,000 VND</a:t>
            </a:r>
          </a:p>
          <a:p>
            <a:pPr marL="0" lvl="0" indent="0" algn="l" rtl="0">
              <a:spcBef>
                <a:spcPts val="0"/>
              </a:spcBef>
              <a:spcAft>
                <a:spcPts val="0"/>
              </a:spcAft>
              <a:buNone/>
            </a:pPr>
            <a:endParaRPr/>
          </a:p>
        </p:txBody>
      </p:sp>
      <p:sp>
        <p:nvSpPr>
          <p:cNvPr id="238" name="Google Shape;2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2107740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a:t>今見てきた</a:t>
            </a:r>
            <a:r>
              <a:rPr lang="ja-JP" b="0"/>
              <a:t>値段は、東京の平均［へいきん］の値段です。値段は、地域によってちがいます。</a:t>
            </a:r>
            <a:r>
              <a:rPr lang="ja-JP" altLang="en-US" b="0"/>
              <a:t>▼</a:t>
            </a:r>
            <a:endParaRPr b="0"/>
          </a:p>
          <a:p>
            <a:pPr marL="0" lvl="0" indent="0" algn="l" rtl="0">
              <a:spcBef>
                <a:spcPts val="0"/>
              </a:spcBef>
              <a:spcAft>
                <a:spcPts val="0"/>
              </a:spcAft>
              <a:buNone/>
            </a:pPr>
            <a:r>
              <a:rPr lang="ja-JP" b="0"/>
              <a:t>スーパーによってもちがいます。</a:t>
            </a:r>
            <a:r>
              <a:rPr lang="ja-JP" altLang="en-US" b="0"/>
              <a:t>▼</a:t>
            </a:r>
            <a:endParaRPr b="0"/>
          </a:p>
          <a:p>
            <a:pPr marL="0" lvl="0" indent="0" algn="l" rtl="0">
              <a:spcBef>
                <a:spcPts val="0"/>
              </a:spcBef>
              <a:spcAft>
                <a:spcPts val="0"/>
              </a:spcAft>
              <a:buNone/>
            </a:pPr>
            <a:r>
              <a:rPr lang="ja-JP" b="0"/>
              <a:t>それから、同じスーパーでも安い日があります。</a:t>
            </a:r>
            <a:r>
              <a:rPr lang="ja-JP" altLang="en-US" b="0" i="0">
                <a:solidFill>
                  <a:srgbClr val="222222"/>
                </a:solidFill>
                <a:effectLst/>
                <a:latin typeface="Arial" panose="020B0604020202020204" pitchFamily="34" charset="0"/>
              </a:rPr>
              <a:t>安いスーパーを探してみたり、安い日に買い物に行ったりするのもいいですね。</a:t>
            </a: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Giá cả chúng ta vừa xem là</a:t>
            </a:r>
            <a:r>
              <a:rPr lang="ja-JP" b="0"/>
              <a:t> giá trung bình ở Tokyo. Giá cả tuỳ từng vùng sẽ khác nhau. </a:t>
            </a:r>
            <a:r>
              <a:rPr lang="ja-JP" altLang="en-US" b="0"/>
              <a:t>▼</a:t>
            </a:r>
            <a:endParaRPr b="0"/>
          </a:p>
          <a:p>
            <a:pPr marL="0" lvl="0" indent="0" algn="l" rtl="0">
              <a:spcBef>
                <a:spcPts val="0"/>
              </a:spcBef>
              <a:spcAft>
                <a:spcPts val="0"/>
              </a:spcAft>
              <a:buNone/>
            </a:pPr>
            <a:r>
              <a:rPr lang="ja-JP" b="0"/>
              <a:t>Tuỳ theo siêu thị, giá cũng khác nhau. </a:t>
            </a:r>
            <a:r>
              <a:rPr lang="ja-JP" altLang="en-US" b="0"/>
              <a:t>▼</a:t>
            </a:r>
            <a:endParaRPr b="0"/>
          </a:p>
          <a:p>
            <a:pPr marL="0" lvl="0" indent="0" algn="l" rtl="0">
              <a:spcBef>
                <a:spcPts val="0"/>
              </a:spcBef>
              <a:spcAft>
                <a:spcPts val="0"/>
              </a:spcAft>
              <a:buNone/>
            </a:pPr>
            <a:r>
              <a:rPr lang="vi-VN" altLang="ja-JP" b="0"/>
              <a:t>Hơn</a:t>
            </a:r>
            <a:r>
              <a:rPr lang="ja-JP" b="0"/>
              <a:t> nữa, mặc dù cùng một siêu thị nhưng cũng có ngày giá rẻ hơn. </a:t>
            </a:r>
            <a:r>
              <a:rPr lang="vi-VN" altLang="ja-JP" b="0"/>
              <a:t>Thật tốt nếu tìm được những siêu thị giá rẻ và đi mua sắm vào những ngày giá rẻ phải không nào. </a:t>
            </a:r>
            <a:r>
              <a:rPr lang="ja-JP" altLang="ja-JP" b="0"/>
              <a:t>▼</a:t>
            </a:r>
            <a:endParaRPr b="0"/>
          </a:p>
        </p:txBody>
      </p:sp>
      <p:sp>
        <p:nvSpPr>
          <p:cNvPr id="261" name="Google Shape;26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204661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日本の食べ物の値段が少しわかりましたか</a:t>
            </a:r>
            <a:r>
              <a:rPr lang="ja-JP" altLang="en-US"/>
              <a:t>。▼</a:t>
            </a:r>
            <a:endParaRPr lang="en-US" altLang="ja-JP"/>
          </a:p>
          <a:p>
            <a:pPr marL="0" lvl="0" indent="0" algn="l" rtl="0">
              <a:spcBef>
                <a:spcPts val="0"/>
              </a:spcBef>
              <a:spcAft>
                <a:spcPts val="0"/>
              </a:spcAft>
              <a:buNone/>
            </a:pPr>
            <a:r>
              <a:rPr lang="ja-JP"/>
              <a:t>では、次は日本のスーパーに行ってみましょう</a:t>
            </a:r>
            <a:r>
              <a:rPr lang="ja-JP" altLang="en-US"/>
              <a:t>。</a:t>
            </a:r>
            <a:r>
              <a:rPr lang="ja-JP"/>
              <a:t>▼</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Các bạn đã hiểu chút ít về giá cả thực phẩm ở Nhật rồi phải không? </a:t>
            </a:r>
            <a:r>
              <a:rPr lang="ja-JP" altLang="en-US"/>
              <a:t>▼</a:t>
            </a:r>
            <a:endParaRPr lang="vi-VN" altLang="ja-JP"/>
          </a:p>
          <a:p>
            <a:pPr marL="0" lvl="0" indent="0" algn="l" rtl="0">
              <a:spcBef>
                <a:spcPts val="0"/>
              </a:spcBef>
              <a:spcAft>
                <a:spcPts val="0"/>
              </a:spcAft>
              <a:buNone/>
            </a:pPr>
            <a:r>
              <a:rPr lang="ja-JP"/>
              <a:t>Vậy thì tiếp theo, hãy cùng thử đi vào siêu thị ở Nhật nhé ▼</a:t>
            </a:r>
            <a:endParaRPr/>
          </a:p>
        </p:txBody>
      </p:sp>
      <p:sp>
        <p:nvSpPr>
          <p:cNvPr id="297" name="Google Shape;2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123063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今日、この講座で勉強する内容です。▼</a:t>
            </a:r>
            <a:endParaRPr lang="en-US" altLang="ja-JP" b="0"/>
          </a:p>
          <a:p>
            <a:pPr marL="0" lvl="0" indent="0" algn="l" rtl="0">
              <a:spcBef>
                <a:spcPts val="0"/>
              </a:spcBef>
              <a:spcAft>
                <a:spcPts val="0"/>
              </a:spcAft>
              <a:buNone/>
            </a:pPr>
            <a:r>
              <a:rPr lang="ja-JP" altLang="en-US" b="0"/>
              <a:t>最初に今日の目標を確認します。▼</a:t>
            </a:r>
            <a:endParaRPr lang="en-US" altLang="ja-JP" b="0"/>
          </a:p>
          <a:p>
            <a:pPr marL="0" lvl="0" indent="0" algn="l" rtl="0">
              <a:spcBef>
                <a:spcPts val="0"/>
              </a:spcBef>
              <a:spcAft>
                <a:spcPts val="0"/>
              </a:spcAft>
              <a:buNone/>
            </a:pPr>
            <a:r>
              <a:rPr lang="ja-JP" altLang="en-US" b="0"/>
              <a:t>次に皆さんの毎日の買い物について考えてみましょう。▼</a:t>
            </a:r>
            <a:endParaRPr lang="en-US" altLang="ja-JP" b="0"/>
          </a:p>
          <a:p>
            <a:pPr marL="0" lvl="0" indent="0" algn="l" rtl="0">
              <a:spcBef>
                <a:spcPts val="0"/>
              </a:spcBef>
              <a:spcAft>
                <a:spcPts val="0"/>
              </a:spcAft>
              <a:buNone/>
            </a:pPr>
            <a:r>
              <a:rPr lang="ja-JP" altLang="en-US" b="0"/>
              <a:t>その後に買い物クイズをします。▼</a:t>
            </a:r>
            <a:endParaRPr lang="en-US" altLang="ja-JP" b="0"/>
          </a:p>
          <a:p>
            <a:pPr marL="0" lvl="0" indent="0" algn="l" rtl="0">
              <a:spcBef>
                <a:spcPts val="0"/>
              </a:spcBef>
              <a:spcAft>
                <a:spcPts val="0"/>
              </a:spcAft>
              <a:buNone/>
            </a:pPr>
            <a:r>
              <a:rPr lang="ja-JP" altLang="en-US" b="0"/>
              <a:t>それから日本の物の値段</a:t>
            </a:r>
            <a:r>
              <a:rPr lang="en-US" altLang="ja-JP" b="0"/>
              <a:t>[</a:t>
            </a:r>
            <a:r>
              <a:rPr lang="ja-JP" altLang="en-US" b="0"/>
              <a:t>ねだん</a:t>
            </a:r>
            <a:r>
              <a:rPr lang="en-US" altLang="ja-JP" b="0"/>
              <a:t>]</a:t>
            </a:r>
            <a:r>
              <a:rPr lang="ja-JP" altLang="en-US" b="0"/>
              <a:t>を確認しましょう。▼</a:t>
            </a:r>
            <a:endParaRPr lang="en-US" altLang="ja-JP" b="0"/>
          </a:p>
          <a:p>
            <a:pPr marL="0" lvl="0" indent="0" algn="l" rtl="0">
              <a:spcBef>
                <a:spcPts val="0"/>
              </a:spcBef>
              <a:spcAft>
                <a:spcPts val="0"/>
              </a:spcAft>
              <a:buNone/>
            </a:pPr>
            <a:r>
              <a:rPr lang="ja-JP" altLang="en-US" b="0"/>
              <a:t>そして実際に日本のスーパーがどうなっているのか見てみます。▼</a:t>
            </a:r>
            <a:endParaRPr lang="en-US" altLang="ja-JP" b="0"/>
          </a:p>
          <a:p>
            <a:pPr marL="0" lvl="0" indent="0" algn="l" rtl="0">
              <a:spcBef>
                <a:spcPts val="0"/>
              </a:spcBef>
              <a:spcAft>
                <a:spcPts val="0"/>
              </a:spcAft>
              <a:buNone/>
            </a:pPr>
            <a:r>
              <a:rPr lang="ja-JP" altLang="en-US" b="0"/>
              <a:t>ベトナムのスーパーで買い物をするとレジ袋に入れてくれますよね。日本ではどうでしょうか。▼</a:t>
            </a:r>
            <a:endParaRPr lang="en-US" altLang="ja-JP" b="0"/>
          </a:p>
          <a:p>
            <a:pPr marL="0" lvl="0" indent="0" algn="l" rtl="0">
              <a:spcBef>
                <a:spcPts val="0"/>
              </a:spcBef>
              <a:spcAft>
                <a:spcPts val="0"/>
              </a:spcAft>
              <a:buNone/>
            </a:pPr>
            <a:r>
              <a:rPr lang="ja-JP" altLang="en-US" b="0"/>
              <a:t>その後、少し会話の練習をして、スーパーやコンビニでの買い物する際によく聞かれる質問を紹介します▼</a:t>
            </a:r>
            <a:endParaRPr lang="en-US" altLang="ja-JP" b="0"/>
          </a:p>
          <a:p>
            <a:pPr marL="0" lvl="0" indent="0" algn="l" rtl="0">
              <a:spcBef>
                <a:spcPts val="0"/>
              </a:spcBef>
              <a:spcAft>
                <a:spcPts val="0"/>
              </a:spcAft>
              <a:buNone/>
            </a:pPr>
            <a:r>
              <a:rPr lang="ja-JP" altLang="en-US" b="0"/>
              <a:t>それから、今日のまとめです。▼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最後によくある質問を確認しましょう。▼</a:t>
            </a:r>
            <a:endParaRPr lang="en-US"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Sau đây là nội dung buổi học hôm nay. </a:t>
            </a:r>
            <a:r>
              <a:rPr lang="ja-JP" altLang="en-US" b="0"/>
              <a:t>▼</a:t>
            </a:r>
            <a:endParaRPr lang="vi-VN" altLang="ja-JP" b="0"/>
          </a:p>
          <a:p>
            <a:pPr marL="0" lvl="0" indent="0" algn="l" rtl="0">
              <a:spcBef>
                <a:spcPts val="0"/>
              </a:spcBef>
              <a:spcAft>
                <a:spcPts val="0"/>
              </a:spcAft>
              <a:buNone/>
            </a:pPr>
            <a:r>
              <a:rPr lang="vi-VN" b="0"/>
              <a:t>Trước hết hãy xác nhận mục tiêu của buổi học.</a:t>
            </a:r>
            <a:r>
              <a:rPr lang="ja-JP" altLang="en-US" b="0"/>
              <a:t> ▼</a:t>
            </a:r>
            <a:endParaRPr lang="vi-VN" b="0"/>
          </a:p>
          <a:p>
            <a:pPr marL="0" lvl="0" indent="0" algn="l" rtl="0">
              <a:spcBef>
                <a:spcPts val="0"/>
              </a:spcBef>
              <a:spcAft>
                <a:spcPts val="0"/>
              </a:spcAft>
              <a:buNone/>
            </a:pPr>
            <a:r>
              <a:rPr lang="vi-VN" b="0"/>
              <a:t>Tiếp theo, cùng suy nghĩ về việc mua sắm hàng ngày của </a:t>
            </a:r>
            <a:r>
              <a:rPr lang="en-US" b="0" err="1"/>
              <a:t>các</a:t>
            </a:r>
            <a:r>
              <a:rPr lang="en-US" b="0" baseline="0"/>
              <a:t> </a:t>
            </a:r>
            <a:r>
              <a:rPr lang="en-US" b="0" baseline="0" err="1"/>
              <a:t>bạn</a:t>
            </a:r>
            <a:r>
              <a:rPr lang="vi-VN" b="0"/>
              <a:t>. </a:t>
            </a:r>
            <a:r>
              <a:rPr lang="ja-JP" altLang="en-US" b="0"/>
              <a:t>▼</a:t>
            </a:r>
            <a:endParaRPr lang="vi-VN" altLang="ja-JP" b="0"/>
          </a:p>
          <a:p>
            <a:pPr marL="0" lvl="0" indent="0" algn="l" rtl="0">
              <a:spcBef>
                <a:spcPts val="0"/>
              </a:spcBef>
              <a:spcAft>
                <a:spcPts val="0"/>
              </a:spcAft>
              <a:buNone/>
            </a:pPr>
            <a:r>
              <a:rPr lang="vi-VN" b="0"/>
              <a:t>Sau đó làm đố vui về việc mua sắm. </a:t>
            </a:r>
            <a:r>
              <a:rPr lang="ja-JP" altLang="en-US" b="0"/>
              <a:t>▼</a:t>
            </a:r>
            <a:endParaRPr lang="vi-VN" altLang="ja-JP" b="0"/>
          </a:p>
          <a:p>
            <a:pPr marL="0" lvl="0" indent="0" algn="l" rtl="0">
              <a:spcBef>
                <a:spcPts val="0"/>
              </a:spcBef>
              <a:spcAft>
                <a:spcPts val="0"/>
              </a:spcAft>
              <a:buNone/>
            </a:pPr>
            <a:r>
              <a:rPr lang="pt-BR" altLang="ja-JP" sz="1200" b="0" i="0" u="none" strike="noStrike" cap="none">
                <a:solidFill>
                  <a:schemeClr val="dk1"/>
                </a:solidFill>
                <a:effectLst/>
                <a:latin typeface="Arial"/>
                <a:ea typeface="Arial"/>
                <a:cs typeface="Arial"/>
                <a:sym typeface="Arial"/>
              </a:rPr>
              <a:t>Tiếp theo, hãy cùng tìm hiểu về giá cả hàng hoá ở Nhật. ▼</a:t>
            </a:r>
            <a:endParaRPr lang="vi-VN" altLang="ja-JP" b="0"/>
          </a:p>
          <a:p>
            <a:pPr marL="0" lvl="0" indent="0" algn="l" rtl="0">
              <a:spcBef>
                <a:spcPts val="0"/>
              </a:spcBef>
              <a:spcAft>
                <a:spcPts val="0"/>
              </a:spcAft>
              <a:buNone/>
            </a:pPr>
            <a:r>
              <a:rPr lang="vi-VN" b="0"/>
              <a:t>Cùng</a:t>
            </a:r>
            <a:r>
              <a:rPr lang="vi-VN" b="0" baseline="0"/>
              <a:t> xem những hình ảnh thực tế ở siêu thị của Nhật. </a:t>
            </a:r>
            <a:r>
              <a:rPr lang="ja-JP" altLang="en-US" b="0"/>
              <a:t>▼</a:t>
            </a:r>
            <a:endParaRPr lang="vi-VN" altLang="ja-JP" b="0"/>
          </a:p>
          <a:p>
            <a:pPr marL="0" lvl="0" indent="0" algn="l" rtl="0">
              <a:spcBef>
                <a:spcPts val="0"/>
              </a:spcBef>
              <a:spcAft>
                <a:spcPts val="0"/>
              </a:spcAft>
              <a:buNone/>
            </a:pPr>
            <a:r>
              <a:rPr lang="vi-VN" b="0"/>
              <a:t>Ở siêu thị Việt Nam, sau khi mua, </a:t>
            </a:r>
            <a:r>
              <a:rPr lang="vi-VN" sz="1200" b="0" i="0" u="none" strike="noStrike" cap="none">
                <a:solidFill>
                  <a:schemeClr val="dk1"/>
                </a:solidFill>
                <a:effectLst/>
                <a:latin typeface="Arial"/>
                <a:ea typeface="Arial"/>
                <a:cs typeface="Arial"/>
                <a:sym typeface="Arial"/>
              </a:rPr>
              <a:t>nhân viên sẽ </a:t>
            </a:r>
            <a:r>
              <a:rPr lang="en-US" sz="1200" b="0" i="0" u="none" strike="noStrike" cap="none" err="1">
                <a:solidFill>
                  <a:schemeClr val="dk1"/>
                </a:solidFill>
                <a:effectLst/>
                <a:latin typeface="Arial"/>
                <a:ea typeface="Arial"/>
                <a:cs typeface="Arial"/>
                <a:sym typeface="Arial"/>
              </a:rPr>
              <a:t>cho</a:t>
            </a:r>
            <a:r>
              <a:rPr lang="vi-VN" sz="1200" b="0" i="0" u="none" strike="noStrike" cap="none">
                <a:solidFill>
                  <a:schemeClr val="dk1"/>
                </a:solidFill>
                <a:effectLst/>
                <a:latin typeface="Arial"/>
                <a:ea typeface="Arial"/>
                <a:cs typeface="Arial"/>
                <a:sym typeface="Arial"/>
              </a:rPr>
              <a:t> đồ vào túi nilon cho bạn phải không</a:t>
            </a:r>
            <a:r>
              <a:rPr lang="vi-VN" b="0"/>
              <a:t>. Còn ở Nhật thì sao nhỉ? </a:t>
            </a:r>
            <a:r>
              <a:rPr lang="ja-JP" altLang="en-US" b="0"/>
              <a:t>▼</a:t>
            </a:r>
            <a:endParaRPr lang="vi-VN" altLang="ja-JP" b="0"/>
          </a:p>
          <a:p>
            <a:pPr marL="0" lvl="0" indent="0" algn="l" rtl="0">
              <a:spcBef>
                <a:spcPts val="0"/>
              </a:spcBef>
              <a:spcAft>
                <a:spcPts val="0"/>
              </a:spcAft>
              <a:buNone/>
            </a:pPr>
            <a:r>
              <a:rPr lang="vi-VN" b="0"/>
              <a:t>Tiếp theo,</a:t>
            </a:r>
            <a:r>
              <a:rPr lang="vi-VN" b="0" baseline="0"/>
              <a:t> hãy cùng luyện hội thoại một chút nhé. </a:t>
            </a:r>
            <a:r>
              <a:rPr lang="en-US" b="0" baseline="0" err="1"/>
              <a:t>Bên</a:t>
            </a:r>
            <a:r>
              <a:rPr lang="en-US" b="0" baseline="0"/>
              <a:t> </a:t>
            </a:r>
            <a:r>
              <a:rPr lang="en-US" b="0" baseline="0" err="1"/>
              <a:t>cạnh</a:t>
            </a:r>
            <a:r>
              <a:rPr lang="en-US" b="0" baseline="0"/>
              <a:t> </a:t>
            </a:r>
            <a:r>
              <a:rPr lang="en-US" b="0" baseline="0" err="1"/>
              <a:t>đó</a:t>
            </a:r>
            <a:r>
              <a:rPr lang="en-US" b="0" baseline="0"/>
              <a:t>, </a:t>
            </a:r>
            <a:r>
              <a:rPr lang="en-US" b="0" baseline="0" err="1"/>
              <a:t>chúng</a:t>
            </a:r>
            <a:r>
              <a:rPr lang="en-US" b="0" baseline="0"/>
              <a:t> ta </a:t>
            </a:r>
            <a:r>
              <a:rPr lang="en-US" b="0" baseline="0" err="1"/>
              <a:t>sẽ</a:t>
            </a:r>
            <a:r>
              <a:rPr lang="en-US" b="0" baseline="0"/>
              <a:t> </a:t>
            </a:r>
            <a:r>
              <a:rPr lang="en-US" b="0" baseline="0" err="1"/>
              <a:t>cùng</a:t>
            </a:r>
            <a:r>
              <a:rPr lang="en-US" b="0" baseline="0"/>
              <a:t> </a:t>
            </a:r>
            <a:r>
              <a:rPr lang="en-US" b="0" baseline="0" err="1"/>
              <a:t>nghe</a:t>
            </a:r>
            <a:r>
              <a:rPr lang="en-US" b="0" baseline="0"/>
              <a:t> </a:t>
            </a:r>
            <a:r>
              <a:rPr lang="en-US" b="0" baseline="0" err="1"/>
              <a:t>giới</a:t>
            </a:r>
            <a:r>
              <a:rPr lang="en-US" b="0" baseline="0"/>
              <a:t> </a:t>
            </a:r>
            <a:r>
              <a:rPr lang="en-US" b="0" baseline="0" err="1"/>
              <a:t>thiệu</a:t>
            </a:r>
            <a:r>
              <a:rPr lang="en-US" b="0" baseline="0"/>
              <a:t> </a:t>
            </a:r>
            <a:r>
              <a:rPr lang="en-US" b="0" baseline="0" err="1"/>
              <a:t>về</a:t>
            </a:r>
            <a:r>
              <a:rPr lang="en-US" b="0" baseline="0"/>
              <a:t> </a:t>
            </a:r>
            <a:r>
              <a:rPr lang="en-US" b="0" baseline="0" err="1"/>
              <a:t>một</a:t>
            </a:r>
            <a:r>
              <a:rPr lang="en-US" b="0" baseline="0"/>
              <a:t> </a:t>
            </a:r>
            <a:r>
              <a:rPr lang="en-US" b="0" baseline="0" err="1"/>
              <a:t>số</a:t>
            </a:r>
            <a:r>
              <a:rPr lang="en-US" b="0" baseline="0"/>
              <a:t> </a:t>
            </a:r>
            <a:r>
              <a:rPr lang="en-US" b="0" baseline="0" err="1"/>
              <a:t>câu</a:t>
            </a:r>
            <a:r>
              <a:rPr lang="en-US" b="0" baseline="0"/>
              <a:t> </a:t>
            </a:r>
            <a:r>
              <a:rPr lang="en-US" b="0" baseline="0" err="1"/>
              <a:t>hỏi</a:t>
            </a:r>
            <a:r>
              <a:rPr lang="en-US" b="0" baseline="0"/>
              <a:t> </a:t>
            </a:r>
            <a:r>
              <a:rPr lang="en-US" b="0" baseline="0" err="1"/>
              <a:t>thường</a:t>
            </a:r>
            <a:r>
              <a:rPr lang="en-US" b="0" baseline="0"/>
              <a:t> </a:t>
            </a:r>
            <a:r>
              <a:rPr lang="en-US" b="0" baseline="0" err="1"/>
              <a:t>được</a:t>
            </a:r>
            <a:r>
              <a:rPr lang="en-US" b="0" baseline="0"/>
              <a:t> </a:t>
            </a:r>
            <a:r>
              <a:rPr lang="en-US" b="0" baseline="0" err="1"/>
              <a:t>hỏi</a:t>
            </a:r>
            <a:r>
              <a:rPr lang="en-US" b="0" baseline="0"/>
              <a:t> </a:t>
            </a:r>
            <a:r>
              <a:rPr lang="en-US" b="0" baseline="0" err="1"/>
              <a:t>khi</a:t>
            </a:r>
            <a:r>
              <a:rPr lang="en-US" b="0" baseline="0"/>
              <a:t> </a:t>
            </a:r>
            <a:r>
              <a:rPr lang="en-US" b="0" baseline="0" err="1"/>
              <a:t>mua</a:t>
            </a:r>
            <a:r>
              <a:rPr lang="en-US" b="0" baseline="0"/>
              <a:t> </a:t>
            </a:r>
            <a:r>
              <a:rPr lang="en-US" b="0" baseline="0" err="1"/>
              <a:t>sắm</a:t>
            </a:r>
            <a:r>
              <a:rPr lang="en-US" b="0" baseline="0"/>
              <a:t> ở </a:t>
            </a:r>
            <a:r>
              <a:rPr lang="en-US" b="0" baseline="0" err="1"/>
              <a:t>siêu</a:t>
            </a:r>
            <a:r>
              <a:rPr lang="en-US" b="0" baseline="0"/>
              <a:t> </a:t>
            </a:r>
            <a:r>
              <a:rPr lang="en-US" b="0" baseline="0" err="1"/>
              <a:t>thị</a:t>
            </a:r>
            <a:r>
              <a:rPr lang="en-US" b="0" baseline="0"/>
              <a:t> hay </a:t>
            </a:r>
            <a:r>
              <a:rPr lang="en-US" b="0" baseline="0" err="1"/>
              <a:t>cửa</a:t>
            </a:r>
            <a:r>
              <a:rPr lang="en-US" b="0" baseline="0"/>
              <a:t> </a:t>
            </a:r>
            <a:r>
              <a:rPr lang="en-US" b="0" baseline="0" err="1"/>
              <a:t>hàng</a:t>
            </a:r>
            <a:r>
              <a:rPr lang="en-US" b="0" baseline="0"/>
              <a:t> </a:t>
            </a:r>
            <a:r>
              <a:rPr lang="en-US" b="0" baseline="0" err="1"/>
              <a:t>tiện</a:t>
            </a:r>
            <a:r>
              <a:rPr lang="en-US" b="0" baseline="0"/>
              <a:t> </a:t>
            </a:r>
            <a:r>
              <a:rPr lang="en-US" b="0" baseline="0" err="1"/>
              <a:t>lợi</a:t>
            </a:r>
            <a:r>
              <a:rPr lang="ja-JP" altLang="en-US" b="0"/>
              <a:t>▼</a:t>
            </a:r>
            <a:endParaRPr lang="en-US" altLang="ja-JP" b="0"/>
          </a:p>
          <a:p>
            <a:pPr marL="0" lvl="0" indent="0" algn="l" rtl="0">
              <a:spcBef>
                <a:spcPts val="0"/>
              </a:spcBef>
              <a:spcAft>
                <a:spcPts val="0"/>
              </a:spcAft>
              <a:buNone/>
            </a:pPr>
            <a:r>
              <a:rPr lang="en-US" b="0" i="0" u="none" strike="noStrike" err="1">
                <a:solidFill>
                  <a:srgbClr val="000000"/>
                </a:solidFill>
                <a:effectLst/>
                <a:latin typeface="Arial" panose="020B0604020202020204" pitchFamily="34" charset="0"/>
              </a:rPr>
              <a:t>Tiếp</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đến</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là</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kết</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luận</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toàn</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bài</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ngày</a:t>
            </a:r>
            <a:r>
              <a:rPr lang="en-US" b="0" i="0" u="none" strike="noStrike">
                <a:solidFill>
                  <a:srgbClr val="000000"/>
                </a:solidFill>
                <a:effectLst/>
                <a:latin typeface="Arial" panose="020B0604020202020204" pitchFamily="34" charset="0"/>
              </a:rPr>
              <a:t> </a:t>
            </a:r>
            <a:r>
              <a:rPr lang="en-US" b="0" i="0" u="none" strike="noStrike" err="1">
                <a:solidFill>
                  <a:srgbClr val="000000"/>
                </a:solidFill>
                <a:effectLst/>
                <a:latin typeface="Arial" panose="020B0604020202020204" pitchFamily="34" charset="0"/>
              </a:rPr>
              <a:t>hôm</a:t>
            </a:r>
            <a:r>
              <a:rPr lang="en-US" b="0" i="0" u="none" strike="noStrike">
                <a:solidFill>
                  <a:srgbClr val="000000"/>
                </a:solidFill>
                <a:effectLst/>
                <a:latin typeface="Arial" panose="020B0604020202020204" pitchFamily="34" charset="0"/>
              </a:rPr>
              <a:t> nay. </a:t>
            </a:r>
            <a:r>
              <a:rPr lang="en-US" altLang="ja-JP" b="1" i="0" u="none" strike="noStrike">
                <a:solidFill>
                  <a:srgbClr val="000000"/>
                </a:solidFill>
                <a:effectLst/>
                <a:ea typeface="Arial" panose="020B0604020202020204" pitchFamily="34" charset="0"/>
              </a:rPr>
              <a:t>▼</a:t>
            </a:r>
            <a:r>
              <a:rPr lang="en-US" b="0" i="0">
                <a:solidFill>
                  <a:srgbClr val="000000"/>
                </a:solidFill>
                <a:effectLst/>
                <a:latin typeface="Arial" panose="020B0604020202020204" pitchFamily="34" charset="0"/>
              </a:rPr>
              <a:t>​</a:t>
            </a:r>
            <a:endParaRPr lang="vi-VN" altLang="ja-JP" b="0"/>
          </a:p>
          <a:p>
            <a:pPr marL="0" lvl="0" indent="0" algn="l" rtl="0">
              <a:spcBef>
                <a:spcPts val="0"/>
              </a:spcBef>
              <a:spcAft>
                <a:spcPts val="0"/>
              </a:spcAft>
              <a:buNone/>
            </a:pPr>
            <a:r>
              <a:rPr lang="vi-VN" b="0"/>
              <a:t>Cuối cùng là </a:t>
            </a:r>
            <a:r>
              <a:rPr lang="en-US" b="0" err="1"/>
              <a:t>câu</a:t>
            </a:r>
            <a:r>
              <a:rPr lang="en-US" b="0"/>
              <a:t> </a:t>
            </a:r>
            <a:r>
              <a:rPr lang="en-US" b="0" err="1"/>
              <a:t>hỏi</a:t>
            </a:r>
            <a:r>
              <a:rPr lang="en-US" b="0"/>
              <a:t> </a:t>
            </a:r>
            <a:r>
              <a:rPr lang="en-US" b="0" err="1"/>
              <a:t>thường</a:t>
            </a:r>
            <a:r>
              <a:rPr lang="en-US" b="0"/>
              <a:t> </a:t>
            </a:r>
            <a:r>
              <a:rPr lang="en-US" b="0" err="1"/>
              <a:t>gặp</a:t>
            </a:r>
            <a:r>
              <a:rPr lang="ja-JP" altLang="en-US" b="0"/>
              <a:t>▼</a:t>
            </a:r>
            <a:endParaRPr lang="en-US"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7934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スーパーの中です。▼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Đây là quang cảnh bên trong siêu thị. ▼</a:t>
            </a:r>
            <a:endParaRPr/>
          </a:p>
        </p:txBody>
      </p:sp>
      <p:sp>
        <p:nvSpPr>
          <p:cNvPr id="303" name="Google Shape;30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20</a:t>
            </a:fld>
            <a:endParaRPr/>
          </a:p>
        </p:txBody>
      </p:sp>
    </p:spTree>
    <p:extLst>
      <p:ext uri="{BB962C8B-B14F-4D97-AF65-F5344CB8AC3E}">
        <p14:creationId xmlns:p14="http://schemas.microsoft.com/office/powerpoint/2010/main" val="791069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スーパーの地図です。いろいろなもの</a:t>
            </a:r>
            <a:r>
              <a:rPr lang="ja-JP" altLang="en-US" b="0"/>
              <a:t>を</a:t>
            </a:r>
            <a:r>
              <a:rPr lang="ja-JP" b="0"/>
              <a:t>売っています。</a:t>
            </a:r>
            <a:r>
              <a:rPr lang="ja-JP" altLang="en-US" b="0"/>
              <a:t>▼▼</a:t>
            </a:r>
            <a:endParaRPr lang="en-US" altLang="ja-JP" b="0"/>
          </a:p>
          <a:p>
            <a:pPr marL="0" lvl="0" indent="0" algn="l" rtl="0">
              <a:spcBef>
                <a:spcPts val="0"/>
              </a:spcBef>
              <a:spcAft>
                <a:spcPts val="0"/>
              </a:spcAft>
              <a:buNone/>
            </a:pPr>
            <a:r>
              <a:rPr lang="ja-JP" b="0"/>
              <a:t>ここ（左下）とここ（右下）は入口です。</a:t>
            </a:r>
            <a:r>
              <a:rPr lang="ja-JP" altLang="en-US" b="0"/>
              <a:t>▼</a:t>
            </a:r>
            <a:endParaRPr lang="en-US" altLang="ja-JP" b="0"/>
          </a:p>
          <a:p>
            <a:pPr marL="0" lvl="0" indent="0" algn="l" rtl="0">
              <a:spcBef>
                <a:spcPts val="0"/>
              </a:spcBef>
              <a:spcAft>
                <a:spcPts val="0"/>
              </a:spcAft>
              <a:buNone/>
            </a:pPr>
            <a:r>
              <a:rPr lang="ja-JP" b="0"/>
              <a:t>入口のそばに、買い物かごが置いてあります。</a:t>
            </a:r>
            <a:r>
              <a:rPr lang="ja-JP" altLang="en-US" b="0"/>
              <a:t>▼</a:t>
            </a:r>
            <a:endParaRPr lang="en-US" altLang="ja-JP" b="0"/>
          </a:p>
          <a:p>
            <a:pPr marL="0" lvl="0" indent="0" algn="l" rtl="0">
              <a:spcBef>
                <a:spcPts val="0"/>
              </a:spcBef>
              <a:spcAft>
                <a:spcPts val="0"/>
              </a:spcAft>
              <a:buNone/>
            </a:pPr>
            <a:r>
              <a:rPr lang="ja-JP" altLang="en-US" b="0"/>
              <a:t>日本のスーパーでは荷物を預けなくても大丈夫です。</a:t>
            </a:r>
            <a:r>
              <a:rPr lang="ja-JP" b="0"/>
              <a:t>▼</a:t>
            </a:r>
            <a:r>
              <a:rPr lang="ja-JP" altLang="en-US"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Đây là bản đồ trong siêu thị. Hàng hoá được bày bán rất đa dạng.</a:t>
            </a:r>
            <a:r>
              <a:rPr lang="ja-JP" altLang="en-US" b="0"/>
              <a:t> ▼▼</a:t>
            </a:r>
            <a:endParaRPr lang="en-US" altLang="ja-JP" b="0"/>
          </a:p>
          <a:p>
            <a:pPr marL="0" lvl="0" indent="0" algn="l" rtl="0">
              <a:spcBef>
                <a:spcPts val="0"/>
              </a:spcBef>
              <a:spcAft>
                <a:spcPts val="0"/>
              </a:spcAft>
              <a:buNone/>
            </a:pPr>
            <a:r>
              <a:rPr lang="ja-JP" b="0"/>
              <a:t>Đây (</a:t>
            </a:r>
            <a:r>
              <a:rPr lang="vi-VN" altLang="ja-JP" b="0"/>
              <a:t>p</a:t>
            </a:r>
            <a:r>
              <a:rPr lang="ja-JP" b="0"/>
              <a:t>hía dưới bên trái)</a:t>
            </a:r>
            <a:r>
              <a:rPr lang="vi-VN" altLang="ja-JP" b="0"/>
              <a:t> và ở đây (phía dưới bên trái)</a:t>
            </a:r>
            <a:r>
              <a:rPr lang="ja-JP" b="0"/>
              <a:t> là cửa vào. </a:t>
            </a:r>
            <a:r>
              <a:rPr lang="ja-JP" altLang="en-US" b="0"/>
              <a:t>▼</a:t>
            </a:r>
            <a:endParaRPr lang="en-US" altLang="ja-JP" b="0"/>
          </a:p>
          <a:p>
            <a:pPr marL="0" lvl="0" indent="0" algn="l" rtl="0">
              <a:spcBef>
                <a:spcPts val="0"/>
              </a:spcBef>
              <a:spcAft>
                <a:spcPts val="0"/>
              </a:spcAft>
              <a:buNone/>
            </a:pPr>
            <a:r>
              <a:rPr lang="ja-JP" b="0"/>
              <a:t>Cạnh cửa vào là chỗ để giỏ đựng đồ. ▼</a:t>
            </a:r>
            <a:endParaRPr lang="vi-VN" altLang="ja-JP" b="0"/>
          </a:p>
          <a:p>
            <a:pPr marL="0" lvl="0" indent="0" algn="l" rtl="0">
              <a:spcBef>
                <a:spcPts val="0"/>
              </a:spcBef>
              <a:spcAft>
                <a:spcPts val="0"/>
              </a:spcAft>
              <a:buNone/>
            </a:pPr>
            <a:r>
              <a:rPr lang="vi-VN" b="0"/>
              <a:t>Không cần phải gửi đồ khi vào siêu thị ở Nhật. </a:t>
            </a:r>
            <a:r>
              <a:rPr lang="ja-JP" altLang="ja-JP" b="0"/>
              <a:t>▼</a:t>
            </a:r>
            <a:r>
              <a:rPr lang="ja-JP" altLang="en-US" b="0"/>
              <a:t>▼</a:t>
            </a:r>
            <a:endParaRPr b="0"/>
          </a:p>
          <a:p>
            <a:pPr marL="0" lvl="0" indent="0" algn="l" rtl="0">
              <a:spcBef>
                <a:spcPts val="0"/>
              </a:spcBef>
              <a:spcAft>
                <a:spcPts val="0"/>
              </a:spcAft>
              <a:buNone/>
            </a:pPr>
            <a:endParaRPr/>
          </a:p>
        </p:txBody>
      </p:sp>
      <p:sp>
        <p:nvSpPr>
          <p:cNvPr id="309" name="Google Shape;30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283175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a:t>では</a:t>
            </a:r>
            <a:r>
              <a:rPr lang="ja-JP"/>
              <a:t>、この入口（左下）から入って、買い物をしましょう。</a:t>
            </a:r>
            <a:r>
              <a:rPr lang="ja-JP" altLang="en-US"/>
              <a:t>▼</a:t>
            </a:r>
            <a:endParaRPr lang="en-US" altLang="ja-JP"/>
          </a:p>
          <a:p>
            <a:pPr marL="0" lvl="0" indent="0" algn="l" rtl="0">
              <a:spcBef>
                <a:spcPts val="0"/>
              </a:spcBef>
              <a:spcAft>
                <a:spcPts val="0"/>
              </a:spcAft>
              <a:buNone/>
            </a:pPr>
            <a:r>
              <a:rPr lang="ja-JP"/>
              <a:t>まずは、ここです。何の売り場ですか？（参加者の答えの例：果物と野菜）▼</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Vậy thì, từ cửa vào (dưới cùng bên trái), cùng đi mua sắm nào. </a:t>
            </a:r>
            <a:r>
              <a:rPr lang="ja-JP" altLang="ja-JP"/>
              <a:t>▼</a:t>
            </a:r>
            <a:endParaRPr lang="vi-VN" altLang="ja-JP"/>
          </a:p>
          <a:p>
            <a:pPr marL="0" lvl="0" indent="0" algn="l" rtl="0">
              <a:spcBef>
                <a:spcPts val="0"/>
              </a:spcBef>
              <a:spcAft>
                <a:spcPts val="0"/>
              </a:spcAft>
              <a:buNone/>
            </a:pPr>
            <a:r>
              <a:rPr lang="ja-JP"/>
              <a:t>Trước hết, ở đây. Đây là quầy bán gì vậy? (Ví dụ người tham gia trả lời: Rau củ và hoa quả) ▼</a:t>
            </a:r>
            <a:endParaRPr/>
          </a:p>
        </p:txBody>
      </p:sp>
      <p:sp>
        <p:nvSpPr>
          <p:cNvPr id="400" name="Google Shape;40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448610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果物売り場です。何</a:t>
            </a:r>
            <a:r>
              <a:rPr lang="ja-JP" altLang="en-US" b="0"/>
              <a:t>を</a:t>
            </a:r>
            <a:r>
              <a:rPr lang="ja-JP" b="0"/>
              <a:t>売っていますか</a:t>
            </a:r>
            <a:r>
              <a:rPr lang="ja-JP" altLang="en-US" b="0"/>
              <a:t>。</a:t>
            </a:r>
            <a:r>
              <a:rPr lang="ja-JP" b="0"/>
              <a:t>（</a:t>
            </a:r>
            <a:r>
              <a:rPr lang="ja-JP" altLang="en-US" b="0"/>
              <a:t>参加者に聞く</a:t>
            </a:r>
            <a:r>
              <a:rPr lang="ja-JP" altLang="ja-JP" b="0"/>
              <a:t>）（</a:t>
            </a:r>
            <a:r>
              <a:rPr lang="ja-JP" b="0"/>
              <a:t>参加者の答えの例：みかん、オレンジ）▼</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Đây là quầy hoa quả. Quả gì đang được bày bán vậy? (</a:t>
            </a:r>
            <a:r>
              <a:rPr lang="vi-VN" altLang="ja-JP" b="0"/>
              <a:t>Hỏi người tham gia. </a:t>
            </a:r>
            <a:r>
              <a:rPr lang="ja-JP" altLang="ja-JP" b="0"/>
              <a:t>) (</a:t>
            </a:r>
            <a:r>
              <a:rPr lang="ja-JP" b="0"/>
              <a:t>Ví dụ người tham gia trả lời: quýt, cam) ▼</a:t>
            </a:r>
            <a:endParaRPr b="0"/>
          </a:p>
        </p:txBody>
      </p:sp>
      <p:sp>
        <p:nvSpPr>
          <p:cNvPr id="462" name="Google Shape;46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2133341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これはベトナムにある果物です。この中で、日本のスーパーで売</a:t>
            </a:r>
            <a:r>
              <a:rPr lang="ja-JP" altLang="en-US" sz="1200" b="0" i="0">
                <a:solidFill>
                  <a:schemeClr val="dk1"/>
                </a:solidFill>
                <a:latin typeface="Arial"/>
                <a:ea typeface="Arial"/>
                <a:cs typeface="Arial"/>
                <a:sym typeface="Arial"/>
              </a:rPr>
              <a:t>られて</a:t>
            </a:r>
            <a:r>
              <a:rPr lang="ja-JP" sz="1200" b="0" i="0">
                <a:solidFill>
                  <a:schemeClr val="dk1"/>
                </a:solidFill>
                <a:latin typeface="Arial"/>
                <a:ea typeface="Arial"/>
                <a:cs typeface="Arial"/>
                <a:sym typeface="Arial"/>
              </a:rPr>
              <a:t>いるものが3つだけあります。どれだと思いますか？考えてみてください。（参加者に１分考えさせる）▼</a:t>
            </a:r>
            <a:r>
              <a:rPr lang="ja-JP" altLang="en-US"/>
              <a:t>▼▼</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答えは、3番と4番と7番です。ほかのものは、日本では</a:t>
            </a:r>
            <a:r>
              <a:rPr lang="ja-JP" altLang="en-US" sz="1200" b="0" i="0" strike="noStrike">
                <a:solidFill>
                  <a:schemeClr val="dk1"/>
                </a:solidFill>
                <a:latin typeface="Arial"/>
                <a:ea typeface="Arial"/>
                <a:cs typeface="Arial"/>
                <a:sym typeface="Arial"/>
              </a:rPr>
              <a:t>あまり</a:t>
            </a:r>
            <a:r>
              <a:rPr lang="ja-JP" sz="1200" b="0" i="0">
                <a:solidFill>
                  <a:schemeClr val="dk1"/>
                </a:solidFill>
                <a:latin typeface="Arial"/>
                <a:ea typeface="Arial"/>
                <a:cs typeface="Arial"/>
                <a:sym typeface="Arial"/>
              </a:rPr>
              <a:t>売</a:t>
            </a:r>
            <a:r>
              <a:rPr lang="ja-JP" altLang="en-US" sz="1200" b="0" i="0">
                <a:solidFill>
                  <a:schemeClr val="dk1"/>
                </a:solidFill>
                <a:latin typeface="Arial"/>
                <a:ea typeface="Arial"/>
                <a:cs typeface="Arial"/>
                <a:sym typeface="Arial"/>
              </a:rPr>
              <a:t>っ</a:t>
            </a:r>
            <a:r>
              <a:rPr lang="ja-JP" sz="1200" b="0" i="0">
                <a:solidFill>
                  <a:schemeClr val="dk1"/>
                </a:solidFill>
                <a:latin typeface="Arial"/>
                <a:ea typeface="Arial"/>
                <a:cs typeface="Arial"/>
                <a:sym typeface="Arial"/>
              </a:rPr>
              <a:t>ていません。▼</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altLang="ja-JP"/>
          </a:p>
          <a:p>
            <a:pPr marL="0" marR="0" lvl="0" indent="0" algn="l" rtl="0">
              <a:lnSpc>
                <a:spcPct val="100000"/>
              </a:lnSpc>
              <a:spcBef>
                <a:spcPts val="0"/>
              </a:spcBef>
              <a:spcAft>
                <a:spcPts val="0"/>
              </a:spcAft>
              <a:buClr>
                <a:schemeClr val="dk1"/>
              </a:buClr>
              <a:buSzPts val="1200"/>
              <a:buFont typeface="Arial"/>
              <a:buNone/>
            </a:pPr>
            <a:r>
              <a:rPr lang="ja-JP"/>
              <a:t>Đây là những quả có ở Việt Nam. Trong số đó, chỉ có 3 loại quả được bán</a:t>
            </a:r>
            <a:r>
              <a:rPr lang="vi-VN" altLang="ja-JP"/>
              <a:t> </a:t>
            </a:r>
            <a:r>
              <a:rPr lang="vi-VN" altLang="ja-JP" b="0"/>
              <a:t>phổ biến</a:t>
            </a:r>
            <a:r>
              <a:rPr lang="ja-JP" b="0"/>
              <a:t> </a:t>
            </a:r>
            <a:r>
              <a:rPr lang="ja-JP"/>
              <a:t>trong siêu thị Nhật. Theo các bạn đó là những loại nào? Hãy thử suy nghĩ </a:t>
            </a:r>
            <a:r>
              <a:rPr lang="vi-VN" altLang="ja-JP"/>
              <a:t>xem sao nhé</a:t>
            </a:r>
            <a:r>
              <a:rPr lang="ja-JP"/>
              <a:t>. (Cho người tham gia 1 phút suy nghĩ) </a:t>
            </a:r>
            <a:endParaRPr/>
          </a:p>
          <a:p>
            <a:pPr marL="0" lvl="0" indent="0" algn="l" rtl="0">
              <a:spcBef>
                <a:spcPts val="0"/>
              </a:spcBef>
              <a:spcAft>
                <a:spcPts val="0"/>
              </a:spcAft>
              <a:buClr>
                <a:schemeClr val="dk1"/>
              </a:buClr>
              <a:buSzPts val="1200"/>
              <a:buFont typeface="Arial"/>
              <a:buNone/>
            </a:pPr>
            <a:r>
              <a:rPr lang="ja-JP"/>
              <a:t>▼</a:t>
            </a:r>
            <a:r>
              <a:rPr lang="ja-JP" altLang="en-US"/>
              <a:t>▼▼</a:t>
            </a:r>
            <a:endParaRPr/>
          </a:p>
          <a:p>
            <a:pPr marL="0" lvl="0" indent="0" algn="l" rtl="0">
              <a:spcBef>
                <a:spcPts val="0"/>
              </a:spcBef>
              <a:spcAft>
                <a:spcPts val="0"/>
              </a:spcAft>
              <a:buClr>
                <a:schemeClr val="dk1"/>
              </a:buClr>
              <a:buSzPts val="1200"/>
              <a:buFont typeface="Arial"/>
              <a:buNone/>
            </a:pPr>
            <a:r>
              <a:rPr lang="ja-JP"/>
              <a:t>Câu trả lời là số 3, 4 và 7. Những loại quả khác </a:t>
            </a:r>
            <a:r>
              <a:rPr lang="vi-VN" altLang="ja-JP"/>
              <a:t>thường không được bán ở Nhật.</a:t>
            </a:r>
            <a:r>
              <a:rPr lang="ja-JP"/>
              <a:t> ▼</a:t>
            </a:r>
            <a:endParaRPr lang="en-US"/>
          </a:p>
          <a:p>
            <a:pPr marL="0" lvl="0" indent="0" algn="l" rtl="0">
              <a:spcBef>
                <a:spcPts val="0"/>
              </a:spcBef>
              <a:spcAft>
                <a:spcPts val="0"/>
              </a:spcAft>
              <a:buClr>
                <a:schemeClr val="dk1"/>
              </a:buClr>
              <a:buSzPts val="1200"/>
              <a:buFont typeface="Arial"/>
              <a:buNone/>
            </a:pPr>
            <a:endParaRPr lang="en-US"/>
          </a:p>
          <a:p>
            <a:pPr marL="0" marR="0" lvl="0" indent="0" algn="l" rtl="0">
              <a:lnSpc>
                <a:spcPct val="100000"/>
              </a:lnSpc>
              <a:spcBef>
                <a:spcPts val="0"/>
              </a:spcBef>
              <a:spcAft>
                <a:spcPts val="0"/>
              </a:spcAft>
              <a:buClr>
                <a:schemeClr val="dk1"/>
              </a:buClr>
              <a:buSzPts val="1200"/>
              <a:buFont typeface="Arial"/>
              <a:buNone/>
            </a:pPr>
            <a:r>
              <a:rPr lang="en-US" altLang="ja-JP" sz="1200" b="0" i="0">
                <a:solidFill>
                  <a:schemeClr val="dk1"/>
                </a:solidFill>
                <a:latin typeface="Arial"/>
                <a:ea typeface="Arial"/>
                <a:cs typeface="Arial"/>
                <a:sym typeface="Arial"/>
              </a:rPr>
              <a:t>※</a:t>
            </a:r>
            <a:r>
              <a:rPr lang="ja-JP" altLang="en-US" sz="1200" b="0" i="0">
                <a:solidFill>
                  <a:schemeClr val="dk1"/>
                </a:solidFill>
                <a:latin typeface="Arial"/>
                <a:ea typeface="Arial"/>
                <a:cs typeface="Arial"/>
                <a:sym typeface="Arial"/>
              </a:rPr>
              <a:t>参考</a:t>
            </a:r>
          </a:p>
          <a:p>
            <a:pPr marL="0" marR="0" lvl="0" indent="0" algn="l" rtl="0">
              <a:lnSpc>
                <a:spcPct val="100000"/>
              </a:lnSpc>
              <a:spcBef>
                <a:spcPts val="0"/>
              </a:spcBef>
              <a:spcAft>
                <a:spcPts val="0"/>
              </a:spcAft>
              <a:buClr>
                <a:schemeClr val="dk1"/>
              </a:buClr>
              <a:buSzPts val="1200"/>
              <a:buFont typeface="Arial"/>
              <a:buNone/>
            </a:pPr>
            <a:r>
              <a:rPr lang="en-US" altLang="ja-JP" sz="1200" b="0" i="0">
                <a:solidFill>
                  <a:schemeClr val="dk1"/>
                </a:solidFill>
                <a:latin typeface="Arial"/>
                <a:ea typeface="Arial"/>
                <a:cs typeface="Arial"/>
                <a:sym typeface="Arial"/>
              </a:rPr>
              <a:t>〈</a:t>
            </a:r>
            <a:r>
              <a:rPr lang="ja-JP" altLang="en-US" sz="1200" b="0" i="0">
                <a:solidFill>
                  <a:schemeClr val="dk1"/>
                </a:solidFill>
                <a:latin typeface="Arial"/>
                <a:ea typeface="Arial"/>
                <a:cs typeface="Arial"/>
                <a:sym typeface="Arial"/>
              </a:rPr>
              <a:t>果物の名前</a:t>
            </a:r>
            <a:r>
              <a:rPr lang="en-US" altLang="ja-JP" sz="1200" b="0" i="0">
                <a:solidFill>
                  <a:schemeClr val="dk1"/>
                </a:solidFill>
                <a:latin typeface="Arial"/>
                <a:ea typeface="Arial"/>
                <a:cs typeface="Arial"/>
                <a:sym typeface="Arial"/>
              </a:rPr>
              <a:t>〉</a:t>
            </a:r>
            <a:endParaRPr lang="ja-JP" altLang="en-US"/>
          </a:p>
          <a:p>
            <a:pPr marL="0" marR="0" lvl="0" indent="0" algn="l" rtl="0">
              <a:lnSpc>
                <a:spcPct val="100000"/>
              </a:lnSpc>
              <a:spcBef>
                <a:spcPts val="0"/>
              </a:spcBef>
              <a:spcAft>
                <a:spcPts val="0"/>
              </a:spcAft>
              <a:buClr>
                <a:schemeClr val="dk1"/>
              </a:buClr>
              <a:buSzPts val="1200"/>
              <a:buFont typeface="Arial"/>
              <a:buNone/>
            </a:pPr>
            <a:r>
              <a:rPr lang="en-US" altLang="ja-JP" sz="1200" b="0" i="0">
                <a:solidFill>
                  <a:schemeClr val="dk1"/>
                </a:solidFill>
                <a:latin typeface="Arial"/>
                <a:ea typeface="Arial"/>
                <a:cs typeface="Arial"/>
                <a:sym typeface="Arial"/>
              </a:rPr>
              <a:t>1.Sầu </a:t>
            </a:r>
            <a:r>
              <a:rPr lang="en-US" altLang="ja-JP" sz="1200" b="0" i="0" err="1">
                <a:solidFill>
                  <a:schemeClr val="dk1"/>
                </a:solidFill>
                <a:latin typeface="Arial"/>
                <a:ea typeface="Arial"/>
                <a:cs typeface="Arial"/>
                <a:sym typeface="Arial"/>
              </a:rPr>
              <a:t>riêng</a:t>
            </a:r>
            <a:r>
              <a:rPr lang="ja-JP" altLang="en-US" sz="1200" b="0" i="0">
                <a:solidFill>
                  <a:schemeClr val="dk1"/>
                </a:solidFill>
                <a:latin typeface="Arial"/>
                <a:ea typeface="Arial"/>
                <a:cs typeface="Arial"/>
                <a:sym typeface="Arial"/>
              </a:rPr>
              <a:t>（ドリアン）</a:t>
            </a:r>
            <a:r>
              <a:rPr lang="en-US" altLang="ja-JP" sz="1200" b="0" i="0">
                <a:solidFill>
                  <a:schemeClr val="dk1"/>
                </a:solidFill>
                <a:latin typeface="Arial"/>
                <a:ea typeface="Arial"/>
                <a:cs typeface="Arial"/>
                <a:sym typeface="Arial"/>
              </a:rPr>
              <a:t>2.Mít</a:t>
            </a:r>
            <a:r>
              <a:rPr lang="ja-JP" altLang="en-US" sz="1200" b="0" i="0">
                <a:solidFill>
                  <a:schemeClr val="dk1"/>
                </a:solidFill>
                <a:latin typeface="Arial"/>
                <a:ea typeface="Arial"/>
                <a:cs typeface="Arial"/>
                <a:sym typeface="Arial"/>
              </a:rPr>
              <a:t>（ジャックフルーツ）</a:t>
            </a:r>
            <a:r>
              <a:rPr lang="en-US" altLang="ja-JP" sz="1200" b="0" i="0">
                <a:solidFill>
                  <a:schemeClr val="dk1"/>
                </a:solidFill>
                <a:latin typeface="Arial"/>
                <a:ea typeface="Arial"/>
                <a:cs typeface="Arial"/>
                <a:sym typeface="Arial"/>
              </a:rPr>
              <a:t>3.</a:t>
            </a:r>
            <a:r>
              <a:rPr lang="en-US" altLang="ja-JP"/>
              <a:t>Dưa </a:t>
            </a:r>
            <a:r>
              <a:rPr lang="en-US" altLang="ja-JP" err="1"/>
              <a:t>hấu</a:t>
            </a:r>
            <a:r>
              <a:rPr lang="ja-JP" altLang="en-US"/>
              <a:t>（スイカ）</a:t>
            </a:r>
            <a:r>
              <a:rPr lang="en-US" altLang="ja-JP"/>
              <a:t>4.Dứa</a:t>
            </a:r>
            <a:r>
              <a:rPr lang="ja-JP" altLang="en-US"/>
              <a:t>（パイナップル）</a:t>
            </a:r>
            <a:r>
              <a:rPr lang="en-US" altLang="ja-JP" sz="1200" b="0" i="0">
                <a:solidFill>
                  <a:schemeClr val="dk1"/>
                </a:solidFill>
                <a:latin typeface="Arial"/>
                <a:ea typeface="Arial"/>
                <a:cs typeface="Arial"/>
                <a:sym typeface="Arial"/>
              </a:rPr>
              <a:t>5.Quả </a:t>
            </a:r>
            <a:r>
              <a:rPr lang="en-US" altLang="ja-JP" sz="1200" b="0" i="0" err="1">
                <a:solidFill>
                  <a:schemeClr val="dk1"/>
                </a:solidFill>
                <a:latin typeface="Arial"/>
                <a:ea typeface="Arial"/>
                <a:cs typeface="Arial"/>
                <a:sym typeface="Arial"/>
              </a:rPr>
              <a:t>ổi</a:t>
            </a:r>
            <a:r>
              <a:rPr lang="ja-JP" altLang="en-US" sz="1200" b="0" i="0">
                <a:solidFill>
                  <a:schemeClr val="dk1"/>
                </a:solidFill>
                <a:latin typeface="Arial"/>
                <a:ea typeface="Arial"/>
                <a:cs typeface="Arial"/>
                <a:sym typeface="Arial"/>
              </a:rPr>
              <a:t>（グァバ）</a:t>
            </a:r>
            <a:r>
              <a:rPr lang="en-US" altLang="ja-JP" sz="1200" b="0" i="0">
                <a:solidFill>
                  <a:schemeClr val="dk1"/>
                </a:solidFill>
                <a:latin typeface="Arial"/>
                <a:ea typeface="Arial"/>
                <a:cs typeface="Arial"/>
                <a:sym typeface="Arial"/>
              </a:rPr>
              <a:t>6.</a:t>
            </a:r>
            <a:r>
              <a:rPr lang="en-US" altLang="ja-JP"/>
              <a:t>Thanh long</a:t>
            </a:r>
            <a:r>
              <a:rPr lang="ja-JP" altLang="en-US"/>
              <a:t>（ドラゴンフルーツ）</a:t>
            </a:r>
            <a:r>
              <a:rPr lang="en-US" altLang="ja-JP" sz="1200" b="0" i="0">
                <a:solidFill>
                  <a:schemeClr val="dk1"/>
                </a:solidFill>
                <a:latin typeface="Arial"/>
                <a:ea typeface="Arial"/>
                <a:cs typeface="Arial"/>
                <a:sym typeface="Arial"/>
              </a:rPr>
              <a:t>7.</a:t>
            </a:r>
            <a:r>
              <a:rPr lang="en-US" altLang="ja-JP"/>
              <a:t>Xoài</a:t>
            </a:r>
            <a:r>
              <a:rPr lang="ja-JP" altLang="en-US"/>
              <a:t>（マンゴー）</a:t>
            </a:r>
            <a:r>
              <a:rPr lang="en-US" altLang="ja-JP" sz="1200" b="0" i="0">
                <a:solidFill>
                  <a:schemeClr val="dk1"/>
                </a:solidFill>
                <a:latin typeface="Arial"/>
                <a:ea typeface="Arial"/>
                <a:cs typeface="Arial"/>
                <a:sym typeface="Arial"/>
              </a:rPr>
              <a:t>8.Quả </a:t>
            </a:r>
            <a:r>
              <a:rPr lang="en-US" altLang="ja-JP" sz="1200" b="0" i="0" err="1">
                <a:solidFill>
                  <a:schemeClr val="dk1"/>
                </a:solidFill>
                <a:latin typeface="Arial"/>
                <a:ea typeface="Arial"/>
                <a:cs typeface="Arial"/>
                <a:sym typeface="Arial"/>
              </a:rPr>
              <a:t>khế</a:t>
            </a:r>
            <a:r>
              <a:rPr lang="ja-JP" altLang="en-US" sz="1200" b="0" i="0">
                <a:solidFill>
                  <a:schemeClr val="dk1"/>
                </a:solidFill>
                <a:latin typeface="Arial"/>
                <a:ea typeface="Arial"/>
                <a:cs typeface="Arial"/>
                <a:sym typeface="Arial"/>
              </a:rPr>
              <a:t>（スターフルーツ）</a:t>
            </a:r>
            <a:r>
              <a:rPr lang="en-US" altLang="ja-JP" sz="1200" b="0" i="0">
                <a:solidFill>
                  <a:schemeClr val="dk1"/>
                </a:solidFill>
                <a:latin typeface="Arial"/>
                <a:ea typeface="Arial"/>
                <a:cs typeface="Arial"/>
                <a:sym typeface="Arial"/>
              </a:rPr>
              <a:t>9.</a:t>
            </a:r>
            <a:r>
              <a:rPr lang="en-US" altLang="ja-JP"/>
              <a:t>Măng </a:t>
            </a:r>
            <a:r>
              <a:rPr lang="en-US" altLang="ja-JP" err="1"/>
              <a:t>cụt</a:t>
            </a:r>
            <a:r>
              <a:rPr lang="ja-JP" altLang="en-US"/>
              <a:t>（マンゴスチン）</a:t>
            </a:r>
            <a:r>
              <a:rPr lang="en-US" altLang="ja-JP" sz="1200" b="0" i="0">
                <a:solidFill>
                  <a:schemeClr val="dk1"/>
                </a:solidFill>
                <a:latin typeface="Arial"/>
                <a:ea typeface="Arial"/>
                <a:cs typeface="Arial"/>
                <a:sym typeface="Arial"/>
              </a:rPr>
              <a:t>10.</a:t>
            </a:r>
            <a:r>
              <a:rPr lang="ja-JP" altLang="en-US"/>
              <a:t> </a:t>
            </a:r>
            <a:r>
              <a:rPr lang="en-US" altLang="ja-JP" err="1"/>
              <a:t>Chôm</a:t>
            </a:r>
            <a:r>
              <a:rPr lang="en-US" altLang="ja-JP"/>
              <a:t> </a:t>
            </a:r>
            <a:r>
              <a:rPr lang="en-US" altLang="ja-JP" err="1"/>
              <a:t>chôm</a:t>
            </a:r>
            <a:r>
              <a:rPr lang="ja-JP" altLang="en-US"/>
              <a:t>（ランブータン）</a:t>
            </a:r>
            <a:r>
              <a:rPr lang="en-US" altLang="ja-JP" sz="1200" b="0" i="0">
                <a:solidFill>
                  <a:schemeClr val="dk1"/>
                </a:solidFill>
                <a:latin typeface="Arial"/>
                <a:ea typeface="Arial"/>
                <a:cs typeface="Arial"/>
                <a:sym typeface="Arial"/>
              </a:rPr>
              <a:t>11. </a:t>
            </a:r>
            <a:r>
              <a:rPr lang="en-US" altLang="ja-JP" sz="1200" b="0" i="0" err="1">
                <a:solidFill>
                  <a:schemeClr val="dk1"/>
                </a:solidFill>
                <a:latin typeface="Arial"/>
                <a:ea typeface="Arial"/>
                <a:cs typeface="Arial"/>
                <a:sym typeface="Arial"/>
              </a:rPr>
              <a:t>Bòn</a:t>
            </a:r>
            <a:r>
              <a:rPr lang="en-US" altLang="ja-JP" sz="1200" b="0" i="0">
                <a:solidFill>
                  <a:schemeClr val="dk1"/>
                </a:solidFill>
                <a:latin typeface="Arial"/>
                <a:ea typeface="Arial"/>
                <a:cs typeface="Arial"/>
                <a:sym typeface="Arial"/>
              </a:rPr>
              <a:t> bon</a:t>
            </a:r>
            <a:r>
              <a:rPr lang="ja-JP" altLang="en-US" sz="1200" b="0" i="0">
                <a:solidFill>
                  <a:schemeClr val="dk1"/>
                </a:solidFill>
                <a:latin typeface="Arial"/>
                <a:ea typeface="Arial"/>
                <a:cs typeface="Arial"/>
                <a:sym typeface="Arial"/>
              </a:rPr>
              <a:t>（ランサット）</a:t>
            </a:r>
            <a:endParaRPr/>
          </a:p>
          <a:p>
            <a:pPr marL="0" lvl="0" indent="0" algn="l" rtl="0">
              <a:spcBef>
                <a:spcPts val="0"/>
              </a:spcBef>
              <a:spcAft>
                <a:spcPts val="0"/>
              </a:spcAft>
              <a:buClr>
                <a:schemeClr val="dk1"/>
              </a:buClr>
              <a:buSzPts val="1200"/>
              <a:buFont typeface="Arial"/>
              <a:buNone/>
            </a:pPr>
            <a:endParaRPr lang="vi-VN" altLang="ja-JP"/>
          </a:p>
          <a:p>
            <a:pPr marL="0" lvl="0" indent="0" algn="l" rtl="0">
              <a:spcBef>
                <a:spcPts val="0"/>
              </a:spcBef>
              <a:spcAft>
                <a:spcPts val="0"/>
              </a:spcAft>
              <a:buClr>
                <a:schemeClr val="dk1"/>
              </a:buClr>
              <a:buSzPts val="1200"/>
              <a:buFont typeface="Arial"/>
              <a:buNone/>
            </a:pPr>
            <a:r>
              <a:rPr lang="ja-JP"/>
              <a:t>※Tham khảo</a:t>
            </a:r>
            <a:endParaRPr/>
          </a:p>
          <a:p>
            <a:pPr marL="0" lvl="0" indent="0" algn="l" rtl="0">
              <a:spcBef>
                <a:spcPts val="0"/>
              </a:spcBef>
              <a:spcAft>
                <a:spcPts val="0"/>
              </a:spcAft>
              <a:buClr>
                <a:schemeClr val="dk1"/>
              </a:buClr>
              <a:buSzPts val="1200"/>
              <a:buFont typeface="Arial"/>
              <a:buNone/>
            </a:pPr>
            <a:r>
              <a:rPr lang="ja-JP"/>
              <a:t>(Tên các loại quả)</a:t>
            </a:r>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t>1. Sầu riêng    2. Mít    3. Dưa hấu    4. Dứa    5. Quả ổi    6. Thanh long    7. Xoài      8. Quả khế    9. Măng cụt    </a:t>
            </a:r>
            <a:r>
              <a:rPr lang="en-US" altLang="ja-JP"/>
              <a:t>10. </a:t>
            </a:r>
            <a:r>
              <a:rPr lang="en-US" altLang="ja-JP" err="1"/>
              <a:t>Chôm</a:t>
            </a:r>
            <a:r>
              <a:rPr lang="en-US" altLang="ja-JP"/>
              <a:t> </a:t>
            </a:r>
            <a:r>
              <a:rPr lang="en-US" altLang="ja-JP" err="1"/>
              <a:t>chôm</a:t>
            </a:r>
            <a:r>
              <a:rPr lang="en-US" altLang="ja-JP"/>
              <a:t> </a:t>
            </a:r>
            <a:endParaRPr lang="en-US"/>
          </a:p>
          <a:p>
            <a:pPr marL="0" lvl="0" indent="0" algn="l" rtl="0">
              <a:spcBef>
                <a:spcPts val="0"/>
              </a:spcBef>
              <a:spcAft>
                <a:spcPts val="0"/>
              </a:spcAft>
              <a:buNone/>
            </a:pPr>
            <a:r>
              <a:rPr lang="ja-JP"/>
              <a:t>1</a:t>
            </a:r>
            <a:r>
              <a:rPr lang="en-US" altLang="ja-JP"/>
              <a:t>1</a:t>
            </a:r>
            <a:r>
              <a:rPr lang="ja-JP"/>
              <a:t>. Bòn bon</a:t>
            </a:r>
            <a:endParaRPr/>
          </a:p>
          <a:p>
            <a:pPr marL="0" lvl="0" indent="0" algn="l" rtl="0">
              <a:spcBef>
                <a:spcPts val="0"/>
              </a:spcBef>
              <a:spcAft>
                <a:spcPts val="0"/>
              </a:spcAft>
              <a:buClr>
                <a:schemeClr val="dk1"/>
              </a:buClr>
              <a:buSzPts val="1200"/>
              <a:buFont typeface="Arial"/>
              <a:buNone/>
            </a:pPr>
            <a:endParaRPr/>
          </a:p>
        </p:txBody>
      </p:sp>
      <p:sp>
        <p:nvSpPr>
          <p:cNvPr id="468" name="Google Shape;46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683754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これが、日本でよく売</a:t>
            </a:r>
            <a:r>
              <a:rPr lang="ja-JP" altLang="en-US" b="0"/>
              <a:t>られ</a:t>
            </a:r>
            <a:r>
              <a:rPr lang="ja-JP" b="0"/>
              <a:t>ている果物です。ベトナムにないものはありますか</a:t>
            </a:r>
            <a:r>
              <a:rPr lang="ja-JP" altLang="en-US" b="0"/>
              <a:t>。</a:t>
            </a:r>
            <a:r>
              <a:rPr lang="ja-JP" b="0"/>
              <a:t>（参加者数名に聞く）▼</a:t>
            </a:r>
            <a:endParaRPr b="0"/>
          </a:p>
          <a:p>
            <a:pPr marL="0" lvl="0" indent="0" algn="l" rtl="0">
              <a:spcBef>
                <a:spcPts val="0"/>
              </a:spcBef>
              <a:spcAft>
                <a:spcPts val="0"/>
              </a:spcAft>
              <a:buNone/>
            </a:pPr>
            <a:r>
              <a:rPr lang="ja-JP" b="0"/>
              <a:t>Đây là những loại quả được bán nhiều ở Nhật. </a:t>
            </a:r>
            <a:r>
              <a:rPr lang="vi-VN" altLang="ja-JP" b="0"/>
              <a:t>Có</a:t>
            </a:r>
            <a:r>
              <a:rPr lang="vi-VN" altLang="ja-JP" b="0" baseline="0"/>
              <a:t> loại quả nào không bán ở</a:t>
            </a:r>
            <a:r>
              <a:rPr lang="ja-JP" b="0"/>
              <a:t> Việt Nam</a:t>
            </a:r>
            <a:r>
              <a:rPr lang="vi-VN" altLang="ja-JP" b="0" baseline="0"/>
              <a:t> </a:t>
            </a:r>
            <a:r>
              <a:rPr lang="ja-JP" b="0"/>
              <a:t>không? (Hỏi một vài người tham gia) ▼</a:t>
            </a:r>
            <a:endParaRPr lang="en-US" altLang="ja-JP" b="0"/>
          </a:p>
          <a:p>
            <a:pPr marL="0" lvl="0" indent="0" algn="l" rtl="0">
              <a:spcBef>
                <a:spcPts val="0"/>
              </a:spcBef>
              <a:spcAft>
                <a:spcPts val="0"/>
              </a:spcAft>
              <a:buNone/>
            </a:pP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a:t>
            </a:r>
            <a:r>
              <a:rPr lang="ja-JP" altLang="en-US" sz="1200" b="0" i="0">
                <a:solidFill>
                  <a:schemeClr val="dk1"/>
                </a:solidFill>
                <a:latin typeface="Arial"/>
                <a:ea typeface="Arial"/>
                <a:cs typeface="Arial"/>
                <a:sym typeface="Arial"/>
              </a:rPr>
              <a:t>参考</a:t>
            </a:r>
            <a:endParaRPr lang="en-US" altLang="ja-JP" sz="1200" b="0" i="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a:solidFill>
                  <a:schemeClr val="dk1"/>
                </a:solidFill>
                <a:latin typeface="Arial"/>
                <a:ea typeface="Arial"/>
                <a:cs typeface="Arial"/>
                <a:sym typeface="Arial"/>
              </a:rPr>
              <a:t>〈</a:t>
            </a:r>
            <a:r>
              <a:rPr lang="ja-JP" altLang="en-US" sz="1200" b="0" i="0">
                <a:solidFill>
                  <a:schemeClr val="dk1"/>
                </a:solidFill>
                <a:latin typeface="Arial"/>
                <a:ea typeface="Arial"/>
                <a:cs typeface="Arial"/>
                <a:sym typeface="Arial"/>
              </a:rPr>
              <a:t>果物の名前</a:t>
            </a:r>
            <a:r>
              <a:rPr lang="en-US" altLang="ja-JP" sz="1200" b="0" i="0">
                <a:solidFill>
                  <a:schemeClr val="dk1"/>
                </a:solidFill>
                <a:latin typeface="Arial"/>
                <a:ea typeface="Arial"/>
                <a:cs typeface="Arial"/>
                <a:sym typeface="Arial"/>
              </a:rPr>
              <a:t>〉</a:t>
            </a:r>
            <a:r>
              <a:rPr lang="ja-JP" altLang="en-US" b="0"/>
              <a:t>　</a:t>
            </a:r>
            <a:endParaRPr lang="en-US" altLang="ja-JP" b="0"/>
          </a:p>
          <a:p>
            <a:pPr marL="0" lvl="0" indent="0" algn="l" rtl="0">
              <a:spcBef>
                <a:spcPts val="0"/>
              </a:spcBef>
              <a:spcAft>
                <a:spcPts val="0"/>
              </a:spcAft>
              <a:buNone/>
            </a:pPr>
            <a:r>
              <a:rPr lang="en-US" altLang="ja-JP" b="0"/>
              <a:t>1)</a:t>
            </a:r>
            <a:r>
              <a:rPr lang="ja-JP" altLang="en-US" b="0"/>
              <a:t>みかん　</a:t>
            </a:r>
            <a:r>
              <a:rPr lang="en-US" altLang="ja-JP" b="0"/>
              <a:t>2)</a:t>
            </a:r>
            <a:r>
              <a:rPr lang="ja-JP" altLang="en-US" b="0"/>
              <a:t>レモン　</a:t>
            </a:r>
            <a:r>
              <a:rPr lang="en-US" altLang="ja-JP" b="0"/>
              <a:t>3)</a:t>
            </a:r>
            <a:r>
              <a:rPr lang="ja-JP" altLang="en-US" b="0"/>
              <a:t>キウイ　</a:t>
            </a:r>
            <a:r>
              <a:rPr lang="en-US" altLang="ja-JP" b="0"/>
              <a:t>4)</a:t>
            </a:r>
            <a:r>
              <a:rPr lang="ja-JP" altLang="en-US" b="0"/>
              <a:t>りんご　</a:t>
            </a:r>
            <a:r>
              <a:rPr lang="en-US" altLang="ja-JP" b="0"/>
              <a:t>5)</a:t>
            </a:r>
            <a:r>
              <a:rPr lang="ja-JP" altLang="en-US" b="0"/>
              <a:t>なし　</a:t>
            </a:r>
            <a:r>
              <a:rPr lang="en-US" altLang="ja-JP" b="0"/>
              <a:t>6)</a:t>
            </a:r>
            <a:r>
              <a:rPr lang="ja-JP" altLang="en-US" b="0"/>
              <a:t>いちご　</a:t>
            </a:r>
            <a:r>
              <a:rPr lang="en-US" altLang="ja-JP" b="0"/>
              <a:t>7)</a:t>
            </a:r>
            <a:r>
              <a:rPr lang="ja-JP" altLang="en-US" b="0"/>
              <a:t>もも　</a:t>
            </a:r>
            <a:r>
              <a:rPr lang="en-US" altLang="ja-JP" b="0"/>
              <a:t>8)</a:t>
            </a:r>
            <a:r>
              <a:rPr lang="ja-JP" altLang="en-US" b="0"/>
              <a:t>かき　</a:t>
            </a:r>
            <a:r>
              <a:rPr lang="en-US" altLang="ja-JP" b="0"/>
              <a:t>9)</a:t>
            </a:r>
            <a:r>
              <a:rPr lang="ja-JP" altLang="en-US" b="0"/>
              <a:t>さくらんぼ　</a:t>
            </a:r>
            <a:r>
              <a:rPr lang="en-US" altLang="ja-JP" b="0"/>
              <a:t>10)</a:t>
            </a:r>
            <a:r>
              <a:rPr lang="ja-JP" altLang="en-US" b="0"/>
              <a:t>びわ　</a:t>
            </a:r>
            <a:r>
              <a:rPr lang="en-US" altLang="ja-JP" b="0"/>
              <a:t>11)</a:t>
            </a:r>
            <a:r>
              <a:rPr lang="ja-JP" altLang="en-US" b="0"/>
              <a:t>グレープフルーツ　</a:t>
            </a:r>
            <a:r>
              <a:rPr lang="en-US" altLang="ja-JP" b="0"/>
              <a:t>12)</a:t>
            </a:r>
            <a:r>
              <a:rPr lang="ja-JP" altLang="en-US" b="0"/>
              <a:t>バナナ　</a:t>
            </a:r>
            <a:r>
              <a:rPr lang="en-US" altLang="ja-JP" b="0"/>
              <a:t>13)</a:t>
            </a:r>
            <a:r>
              <a:rPr lang="ja-JP" altLang="en-US" b="0"/>
              <a:t>ぶどう　</a:t>
            </a:r>
            <a:r>
              <a:rPr lang="en-US" altLang="ja-JP" b="0"/>
              <a:t>14)</a:t>
            </a:r>
            <a:r>
              <a:rPr lang="ja-JP" altLang="en-US" b="0"/>
              <a:t>メロン</a:t>
            </a:r>
            <a:endParaRPr b="0"/>
          </a:p>
          <a:p>
            <a:pPr marL="0" lvl="0" indent="0" algn="l" rtl="0">
              <a:spcBef>
                <a:spcPts val="0"/>
              </a:spcBef>
              <a:spcAft>
                <a:spcPts val="0"/>
              </a:spcAft>
              <a:buNone/>
            </a:pPr>
            <a:endParaRPr lang="vi-VN" b="0"/>
          </a:p>
          <a:p>
            <a:pPr marL="0" lvl="0" indent="0" algn="l" rtl="0">
              <a:spcBef>
                <a:spcPts val="0"/>
              </a:spcBef>
              <a:spcAft>
                <a:spcPts val="0"/>
              </a:spcAft>
              <a:buNone/>
            </a:pPr>
            <a:r>
              <a:rPr lang="en-US" altLang="ja-JP" b="0"/>
              <a:t>※</a:t>
            </a:r>
            <a:r>
              <a:rPr lang="vi-VN" altLang="ja-JP" b="0"/>
              <a:t>Tham khảo</a:t>
            </a:r>
          </a:p>
          <a:p>
            <a:pPr marL="0" lvl="0" indent="0" algn="l" rtl="0">
              <a:spcBef>
                <a:spcPts val="0"/>
              </a:spcBef>
              <a:spcAft>
                <a:spcPts val="0"/>
              </a:spcAft>
              <a:buNone/>
            </a:pPr>
            <a:r>
              <a:rPr lang="vi-VN" b="0"/>
              <a:t>(Tên các loại quả)</a:t>
            </a:r>
          </a:p>
          <a:p>
            <a:pPr marL="0" lvl="0" indent="0" algn="l" rtl="0">
              <a:spcBef>
                <a:spcPts val="0"/>
              </a:spcBef>
              <a:spcAft>
                <a:spcPts val="0"/>
              </a:spcAft>
              <a:buNone/>
            </a:pPr>
            <a:r>
              <a:rPr lang="vi-VN" b="0"/>
              <a:t>1) Quýt   2) Chanh vàng</a:t>
            </a:r>
            <a:r>
              <a:rPr lang="vi-VN" b="0" baseline="0"/>
              <a:t>  3) Kiwi   4) Táo  5) Lê  6) Dâu tây  7) Đào  8) Hồng  9) Quả anh đào  10) Quả Biwa   11) Bưởi   12) Chuối   13) Nho  14) Dưa lưới</a:t>
            </a:r>
            <a:endParaRPr b="0"/>
          </a:p>
        </p:txBody>
      </p:sp>
      <p:sp>
        <p:nvSpPr>
          <p:cNvPr id="490" name="Google Shape;49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679306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次は野菜売り場です。どんな野菜</a:t>
            </a:r>
            <a:r>
              <a:rPr lang="ja-JP" altLang="en-US" b="0"/>
              <a:t>を</a:t>
            </a:r>
            <a:r>
              <a:rPr lang="ja-JP" b="0"/>
              <a:t>売っていますか</a:t>
            </a:r>
            <a:r>
              <a:rPr lang="ja-JP" altLang="en-US" b="0"/>
              <a:t>。</a:t>
            </a:r>
            <a:r>
              <a:rPr lang="ja-JP" b="0"/>
              <a:t>（参加者の答えの例：</a:t>
            </a:r>
            <a:r>
              <a:rPr lang="ja-JP" altLang="en-US" b="0"/>
              <a:t>アスパラ</a:t>
            </a:r>
            <a:r>
              <a:rPr lang="ja-JP" b="0"/>
              <a:t>、</a:t>
            </a:r>
            <a:r>
              <a:rPr lang="ja-JP" altLang="en-US" b="0"/>
              <a:t>パプリカ</a:t>
            </a:r>
            <a:r>
              <a:rPr lang="ja-JP" b="0"/>
              <a:t>、ブロッコリーなど）。ベトナムのスーパーと何かちがいますか</a:t>
            </a:r>
            <a:r>
              <a:rPr lang="ja-JP" altLang="en-US" b="0"/>
              <a:t>。</a:t>
            </a:r>
            <a:r>
              <a:rPr lang="ja-JP" altLang="ja-JP" b="0"/>
              <a:t>（参加者数名に聞く）</a:t>
            </a:r>
            <a:r>
              <a:rPr lang="ja-JP" altLang="en-US" b="0"/>
              <a:t>（参加者の答えの例：「きれいに並んでいます」「袋に入っています」など）</a:t>
            </a: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Tiếp theo là quầy bán rau củ. Những loại rau củ nào được bày bán? (Ví dụ người tham gia trả lời: </a:t>
            </a:r>
            <a:r>
              <a:rPr lang="vi-VN" altLang="ja-JP" b="0"/>
              <a:t>măng tây,</a:t>
            </a:r>
            <a:r>
              <a:rPr lang="ja-JP" altLang="en-US" b="0"/>
              <a:t> </a:t>
            </a:r>
            <a:r>
              <a:rPr lang="vi-VN" altLang="ja-JP" b="0"/>
              <a:t>ớt chuông </a:t>
            </a:r>
            <a:r>
              <a:rPr lang="ja-JP" b="0"/>
              <a:t>, súp lơ…) Có gì khác so với siêu thị ở Việt Nam không?</a:t>
            </a:r>
            <a:r>
              <a:rPr lang="vi-VN" altLang="ja-JP" b="0"/>
              <a:t> (Hỏi một vài người tham gia)   (Ví dụ người tham gia trả lời: “sắp xếp đẹp mắt”, “đồ được bỏ vào túi”</a:t>
            </a:r>
            <a:r>
              <a:rPr lang="ja-JP" b="0"/>
              <a:t> </a:t>
            </a:r>
            <a:r>
              <a:rPr lang="vi-VN" altLang="ja-JP" b="0"/>
              <a:t>...) </a:t>
            </a:r>
            <a:r>
              <a:rPr lang="ja-JP" b="0"/>
              <a:t>▼</a:t>
            </a:r>
            <a:endParaRPr b="0"/>
          </a:p>
        </p:txBody>
      </p:sp>
      <p:sp>
        <p:nvSpPr>
          <p:cNvPr id="509" name="Google Shape;50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083143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a:t>ベトナムのスーパーにあって、日本のスーパー</a:t>
            </a:r>
            <a:r>
              <a:rPr lang="ja-JP" altLang="en-US" b="0"/>
              <a:t>にないものがあります</a:t>
            </a:r>
            <a:r>
              <a:rPr lang="ja-JP" b="0"/>
              <a:t>。</a:t>
            </a:r>
            <a:r>
              <a:rPr lang="ja-JP" altLang="en-US" b="0"/>
              <a:t>わかりますか。（参加者が気づくか確認する）（参加者の答えの例：「小さいビニール袋がありません」「左のラックがありません」）▼</a:t>
            </a:r>
            <a:endParaRPr lang="en-US" altLang="ja-JP" b="0"/>
          </a:p>
          <a:p>
            <a:pPr marL="0" lvl="0" indent="0" algn="l" rtl="0">
              <a:spcBef>
                <a:spcPts val="0"/>
              </a:spcBef>
              <a:spcAft>
                <a:spcPts val="0"/>
              </a:spcAft>
              <a:buNone/>
            </a:pPr>
            <a:r>
              <a:rPr lang="ja-JP" b="0"/>
              <a:t>日本のスーパーには、量り［はかり］がありません。日本のスーパーでは、野菜や果物を</a:t>
            </a:r>
            <a:r>
              <a:rPr lang="ja-JP" altLang="en-US" b="0" strike="noStrike"/>
              <a:t>量って売ることは</a:t>
            </a:r>
            <a:r>
              <a:rPr lang="ja-JP" b="0"/>
              <a:t>ほとんどありません。野菜や果物には、一つずつ値段のシールが貼ってあるか、そばに「</a:t>
            </a:r>
            <a:r>
              <a:rPr lang="en-US" altLang="ja-JP" b="0"/>
              <a:t>1</a:t>
            </a:r>
            <a:r>
              <a:rPr lang="ja-JP" b="0"/>
              <a:t>ついくら」と書いてあります。▼</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altLang="ja-JP" b="0"/>
              <a:t>Có những món đồ mà chúng ta thấy ở siêu thị Việt Nam nhưng ở Nhật lại không có. Các bạn biết là cái gì không? (Kiểm tra xem người tham gia có nhận ra không)  (Ví dụ người tham gia trả lời: “Không có túi nilon nhỏ”, “không có kệ để đồ ở bên trái”)</a:t>
            </a:r>
            <a:r>
              <a:rPr lang="vi-VN" altLang="ja-JP" b="0" baseline="0"/>
              <a:t> </a:t>
            </a:r>
            <a:r>
              <a:rPr lang="ja-JP" altLang="ja-JP" b="0"/>
              <a:t>▼</a:t>
            </a:r>
            <a:endParaRPr lang="vi-VN" altLang="ja-JP" b="0"/>
          </a:p>
          <a:p>
            <a:pPr marL="0" lvl="0" indent="0" algn="l" rtl="0">
              <a:spcBef>
                <a:spcPts val="0"/>
              </a:spcBef>
              <a:spcAft>
                <a:spcPts val="0"/>
              </a:spcAft>
              <a:buNone/>
            </a:pPr>
            <a:r>
              <a:rPr lang="ja-JP" b="0"/>
              <a:t>Ở siêu thị Nhật Bản không có cái cân</a:t>
            </a:r>
            <a:r>
              <a:rPr lang="vi-VN" altLang="ja-JP" b="0"/>
              <a:t>.</a:t>
            </a:r>
            <a:r>
              <a:rPr lang="vi-VN" altLang="ja-JP" b="0" baseline="0"/>
              <a:t> </a:t>
            </a:r>
            <a:r>
              <a:rPr lang="ja-JP" b="0"/>
              <a:t>Ở siêu thị Nhật</a:t>
            </a:r>
            <a:r>
              <a:rPr lang="vi-VN" altLang="ja-JP" b="0"/>
              <a:t>,</a:t>
            </a:r>
            <a:r>
              <a:rPr lang="ja-JP" b="0"/>
              <a:t> rau củ hay hoa quả</a:t>
            </a:r>
            <a:r>
              <a:rPr lang="vi-VN" altLang="ja-JP" b="0" baseline="0"/>
              <a:t> bày bán hầu hết đều </a:t>
            </a:r>
            <a:r>
              <a:rPr lang="vi-VN" altLang="ja-JP" b="0"/>
              <a:t>không phải cân</a:t>
            </a:r>
            <a:r>
              <a:rPr lang="ja-JP" b="0"/>
              <a:t>. Rau củ hay hoa quả được dán sẵn tem giá trên sản phẩm, hoặc bên cạnh có biển ghi “giá của 1 sản phẩm”. ▼</a:t>
            </a:r>
            <a:endParaRPr b="0"/>
          </a:p>
        </p:txBody>
      </p:sp>
      <p:sp>
        <p:nvSpPr>
          <p:cNvPr id="516" name="Google Shape;51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176029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これは</a:t>
            </a:r>
            <a:r>
              <a:rPr lang="ja-JP" altLang="en-US" b="0"/>
              <a:t>カボチャ</a:t>
            </a:r>
            <a:r>
              <a:rPr lang="ja-JP" b="0"/>
              <a:t>です。</a:t>
            </a:r>
            <a:r>
              <a:rPr lang="ja-JP" altLang="en-US" b="0"/>
              <a:t>▼</a:t>
            </a:r>
            <a:endParaRPr lang="en-US" altLang="ja-JP" b="0"/>
          </a:p>
          <a:p>
            <a:pPr marL="0" lvl="0" indent="0" algn="l" rtl="0">
              <a:spcBef>
                <a:spcPts val="0"/>
              </a:spcBef>
              <a:spcAft>
                <a:spcPts val="0"/>
              </a:spcAft>
              <a:buNone/>
            </a:pPr>
            <a:r>
              <a:rPr lang="ja-JP" b="0"/>
              <a:t>ここにシールが貼ってあります。いくらと書いてありますか</a:t>
            </a:r>
            <a:r>
              <a:rPr lang="ja-JP" altLang="en-US" b="0"/>
              <a:t>。ベトナムドンでいくらぐらいですか。</a:t>
            </a:r>
            <a:r>
              <a:rPr lang="ja-JP" altLang="ja-JP" b="0"/>
              <a:t>（参加者に聞く）</a:t>
            </a:r>
            <a:r>
              <a:rPr lang="ja-JP" altLang="en-US" b="0"/>
              <a:t>▼</a:t>
            </a:r>
            <a:endParaRPr lang="en-US" altLang="ja-JP" b="0"/>
          </a:p>
          <a:p>
            <a:pPr marL="0" lvl="0" indent="0" algn="l" rtl="0">
              <a:spcBef>
                <a:spcPts val="0"/>
              </a:spcBef>
              <a:spcAft>
                <a:spcPts val="0"/>
              </a:spcAft>
              <a:buNone/>
            </a:pPr>
            <a:r>
              <a:rPr lang="en-US" altLang="ja-JP" b="0"/>
              <a:t>87</a:t>
            </a:r>
            <a:r>
              <a:rPr lang="ja-JP" b="0"/>
              <a:t>円</a:t>
            </a:r>
            <a:r>
              <a:rPr lang="ja-JP" altLang="en-US" b="0"/>
              <a:t>は</a:t>
            </a:r>
            <a:r>
              <a:rPr lang="ja-JP" b="0"/>
              <a:t>だいたい</a:t>
            </a:r>
            <a:r>
              <a:rPr lang="en-US" altLang="ja-JP" b="0"/>
              <a:t>17</a:t>
            </a:r>
            <a:r>
              <a:rPr lang="ja-JP" b="0"/>
              <a:t>,000ドンくらいです。▼</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b="0"/>
              <a:t>Đây là b</a:t>
            </a:r>
            <a:r>
              <a:rPr lang="vi-VN" altLang="ja-JP" b="0"/>
              <a:t>í đỏ</a:t>
            </a:r>
            <a:r>
              <a:rPr lang="ja-JP" b="0"/>
              <a:t>. </a:t>
            </a:r>
            <a:r>
              <a:rPr lang="ja-JP" altLang="en-US" b="0"/>
              <a:t>▼</a:t>
            </a:r>
            <a:endParaRPr lang="vi-VN" altLang="ja-JP" b="0"/>
          </a:p>
          <a:p>
            <a:pPr marL="0" lvl="0" indent="0" algn="l" rtl="0">
              <a:spcBef>
                <a:spcPts val="0"/>
              </a:spcBef>
              <a:spcAft>
                <a:spcPts val="0"/>
              </a:spcAft>
              <a:buNone/>
            </a:pPr>
            <a:r>
              <a:rPr lang="ja-JP" b="0"/>
              <a:t>Ở đây có dán sẵn tem. </a:t>
            </a:r>
            <a:r>
              <a:rPr lang="vi-VN" altLang="ja-JP" b="0"/>
              <a:t>Trên đó ghi bao nhiêu tiền vậy? Giá bằng bao nhiêu đồng Việt Nam?</a:t>
            </a:r>
            <a:r>
              <a:rPr lang="vi-VN" altLang="ja-JP" b="0" baseline="0"/>
              <a:t> (Hỏi một vài người tham gia) </a:t>
            </a:r>
            <a:r>
              <a:rPr lang="ja-JP" altLang="en-US" b="0"/>
              <a:t>▼</a:t>
            </a:r>
            <a:endParaRPr lang="en-US" altLang="ja-JP" b="0"/>
          </a:p>
          <a:p>
            <a:pPr marL="0" lvl="0" indent="0" algn="l" rtl="0">
              <a:spcBef>
                <a:spcPts val="0"/>
              </a:spcBef>
              <a:spcAft>
                <a:spcPts val="0"/>
              </a:spcAft>
              <a:buNone/>
            </a:pPr>
            <a:r>
              <a:rPr lang="en-US" altLang="ja-JP" b="0"/>
              <a:t>87</a:t>
            </a:r>
            <a:r>
              <a:rPr lang="ja-JP" b="0"/>
              <a:t> yên là khoảng độ </a:t>
            </a:r>
            <a:r>
              <a:rPr lang="en-US" altLang="ja-JP" b="0"/>
              <a:t>17</a:t>
            </a:r>
            <a:r>
              <a:rPr lang="ja-JP" b="0"/>
              <a:t>.000 đồng. ▼</a:t>
            </a:r>
            <a:endParaRPr b="0"/>
          </a:p>
          <a:p>
            <a:pPr marL="0" lvl="0" indent="0" algn="l" rtl="0">
              <a:spcBef>
                <a:spcPts val="0"/>
              </a:spcBef>
              <a:spcAft>
                <a:spcPts val="0"/>
              </a:spcAft>
              <a:buNone/>
            </a:pPr>
            <a:endParaRPr lang="en-US" b="0"/>
          </a:p>
          <a:p>
            <a:pPr marL="0" lvl="0" indent="0" algn="l" rtl="0">
              <a:spcBef>
                <a:spcPts val="0"/>
              </a:spcBef>
              <a:spcAft>
                <a:spcPts val="0"/>
              </a:spcAft>
              <a:buNone/>
            </a:pPr>
            <a:r>
              <a:rPr lang="en-US" altLang="ja-JP" b="0"/>
              <a:t>※K=1,000 VND</a:t>
            </a:r>
          </a:p>
          <a:p>
            <a:pPr marL="0" lvl="0" indent="0" algn="l" rtl="0">
              <a:spcBef>
                <a:spcPts val="0"/>
              </a:spcBef>
              <a:spcAft>
                <a:spcPts val="0"/>
              </a:spcAft>
              <a:buNone/>
            </a:pPr>
            <a:r>
              <a:rPr lang="en-US" altLang="ja-JP" b="0"/>
              <a:t>※200 VND=\1</a:t>
            </a:r>
          </a:p>
        </p:txBody>
      </p:sp>
      <p:sp>
        <p:nvSpPr>
          <p:cNvPr id="527" name="Google Shape;5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144712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小さく切った野菜も売っています。ベトナムでも売っていますか</a:t>
            </a:r>
            <a:r>
              <a:rPr lang="ja-JP" altLang="en-US"/>
              <a:t>。</a:t>
            </a:r>
            <a:r>
              <a:rPr lang="ja-JP"/>
              <a:t>（参加者に聞く）▼</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Ở Nhật cũng bán rau củ được cắt thành từng phần nhỏ. Ở Việt Nam có bán không? (Hỏi một vài người tham gia) ▼</a:t>
            </a:r>
            <a:endParaRPr/>
          </a:p>
        </p:txBody>
      </p:sp>
      <p:sp>
        <p:nvSpPr>
          <p:cNvPr id="537" name="Google Shape;53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161409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それでは、まず最初に今日の目標を確認します。▼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１つ目は、</a:t>
            </a:r>
            <a:r>
              <a:rPr lang="ja-JP" altLang="en-US" sz="1200" b="0">
                <a:latin typeface="游ゴシック" panose="020B0400000000000000" pitchFamily="50" charset="-128"/>
                <a:ea typeface="游ゴシック" panose="020B0400000000000000" pitchFamily="50" charset="-128"/>
              </a:rPr>
              <a:t>日本の食べ物の値段</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ねだん</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を知り、上手</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じょうず</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に買い物ができる</a:t>
            </a:r>
            <a:r>
              <a:rPr lang="ja-JP" altLang="en-US" b="0"/>
              <a:t>、です。ベトナムと比べて日本は食べ物の値段が安いですか。高いですか。日本に行く前によく買う物の値段を知っておきましょう。▼</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２つ目は、</a:t>
            </a:r>
            <a:r>
              <a:rPr lang="ja-JP" altLang="en-US" sz="1200" b="0" i="0" u="none" strike="noStrike" cap="none">
                <a:solidFill>
                  <a:schemeClr val="dk1"/>
                </a:solidFill>
                <a:effectLst/>
                <a:latin typeface="Arial"/>
                <a:ea typeface="Arial"/>
                <a:cs typeface="Arial"/>
                <a:sym typeface="Arial"/>
              </a:rPr>
              <a:t>ベトナムのスーパーとの違いに気付く、</a:t>
            </a:r>
            <a:r>
              <a:rPr lang="ja-JP" altLang="en-US" sz="1800" b="0">
                <a:effectLst/>
                <a:latin typeface="Meiryo UI" panose="020B0604030504040204" pitchFamily="50" charset="-128"/>
                <a:ea typeface="Meiryo UI" panose="020B0604030504040204" pitchFamily="50" charset="-128"/>
              </a:rPr>
              <a:t>です。</a:t>
            </a:r>
            <a:r>
              <a:rPr lang="ja-JP" altLang="en-US" b="0"/>
              <a:t>ベトナムのスーパーと日本のスーパーは何が同じで、何が違うのでしょうか。▼</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3</a:t>
            </a:r>
            <a:r>
              <a:rPr lang="ja-JP" altLang="en-US" b="0"/>
              <a:t>つ目は、日本のスーパーを利用する際の注意点を知る、です。日本のスーパーで買い物をする時に注意した方が良い事を知っておけば、困らずにすみますね。▼</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最後は、</a:t>
            </a:r>
            <a:r>
              <a:rPr lang="ja-JP" altLang="en-US" sz="1200" b="0">
                <a:latin typeface="游ゴシック" panose="020B0400000000000000" pitchFamily="50" charset="-128"/>
                <a:ea typeface="游ゴシック" panose="020B0400000000000000" pitchFamily="50" charset="-128"/>
              </a:rPr>
              <a:t>買い物を通して日本の社会について考えることができる</a:t>
            </a:r>
            <a:r>
              <a:rPr lang="ja-JP" altLang="en-US" b="0"/>
              <a:t>、です。日本での買い物について知ることで、日本の社会についても勉強しましょう。▼</a:t>
            </a:r>
            <a:endParaRPr lang="en-US"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Vậy thì trước hết, hãy cùng xác nhận các mục tiêu của bài hôm nay. </a:t>
            </a:r>
            <a:r>
              <a:rPr lang="ja-JP" altLang="en-US" b="0"/>
              <a:t>▼</a:t>
            </a:r>
            <a:endParaRPr lang="vi-VN" altLang="ja-JP" b="0"/>
          </a:p>
          <a:p>
            <a:pPr marL="0" lvl="0" indent="0" algn="l" rtl="0">
              <a:spcBef>
                <a:spcPts val="0"/>
              </a:spcBef>
              <a:spcAft>
                <a:spcPts val="0"/>
              </a:spcAft>
              <a:buNone/>
            </a:pPr>
            <a:r>
              <a:rPr lang="vi-VN" b="0"/>
              <a:t>Mục tiêu thứ 1 là: biết được giá cả các loại thực phẩm ở Nhật và có thể mua sắm thành thạo. So với Việt N</a:t>
            </a:r>
            <a:r>
              <a:rPr lang="en-US" b="0"/>
              <a:t>a</a:t>
            </a:r>
            <a:r>
              <a:rPr lang="vi-VN" b="0"/>
              <a:t>m</a:t>
            </a:r>
            <a:r>
              <a:rPr lang="vi-VN" b="0" baseline="0"/>
              <a:t> thì thực phẩm ở Nhật rẻ hơn hay đắt hơn? Trước khi đi Nhật, hãy cùng tìm hiểu kỹ về giá c</a:t>
            </a:r>
            <a:r>
              <a:rPr lang="en-US" b="0" baseline="0" err="1"/>
              <a:t>ủa</a:t>
            </a:r>
            <a:r>
              <a:rPr lang="en-US" b="0" baseline="0"/>
              <a:t> </a:t>
            </a:r>
            <a:r>
              <a:rPr lang="en-US" b="0" baseline="0" err="1"/>
              <a:t>những</a:t>
            </a:r>
            <a:r>
              <a:rPr lang="en-US" b="0" baseline="0"/>
              <a:t> </a:t>
            </a:r>
            <a:r>
              <a:rPr lang="en-US" b="0" baseline="0" err="1"/>
              <a:t>sản</a:t>
            </a:r>
            <a:r>
              <a:rPr lang="en-US" b="0" baseline="0"/>
              <a:t> </a:t>
            </a:r>
            <a:r>
              <a:rPr lang="en-US" b="0" baseline="0" err="1"/>
              <a:t>phẩm</a:t>
            </a:r>
            <a:r>
              <a:rPr lang="en-US" b="0" baseline="0"/>
              <a:t> </a:t>
            </a:r>
            <a:r>
              <a:rPr lang="en-US" b="0" baseline="0" err="1"/>
              <a:t>thường</a:t>
            </a:r>
            <a:r>
              <a:rPr lang="en-US" b="0" baseline="0"/>
              <a:t> dung </a:t>
            </a:r>
            <a:r>
              <a:rPr lang="vi-VN" b="0" baseline="0"/>
              <a:t>nhé. </a:t>
            </a:r>
            <a:r>
              <a:rPr lang="ja-JP" altLang="en-US" b="0"/>
              <a:t>▼</a:t>
            </a:r>
            <a:endParaRPr lang="vi-VN" altLang="ja-JP" b="0"/>
          </a:p>
          <a:p>
            <a:pPr marL="0" lvl="0" indent="0" algn="l" rtl="0">
              <a:spcBef>
                <a:spcPts val="0"/>
              </a:spcBef>
              <a:spcAft>
                <a:spcPts val="0"/>
              </a:spcAft>
              <a:buNone/>
            </a:pPr>
            <a:r>
              <a:rPr lang="vi-VN" b="0"/>
              <a:t>Mục tiêu thứ 2</a:t>
            </a:r>
            <a:r>
              <a:rPr lang="vi-VN" b="0" baseline="0"/>
              <a:t> là: nhận ra những điểm khác so với siêu thị</a:t>
            </a:r>
            <a:r>
              <a:rPr lang="ja-JP" altLang="en-US" b="0" baseline="0"/>
              <a:t> </a:t>
            </a:r>
            <a:r>
              <a:rPr lang="vi-VN" altLang="ja-JP" b="0" baseline="0"/>
              <a:t>của Việt Nam. Siêu thị của Việt Nam và của Nhật có gì giống và khác nhau? </a:t>
            </a:r>
            <a:r>
              <a:rPr lang="ja-JP" altLang="en-US" b="0"/>
              <a:t>▼</a:t>
            </a:r>
            <a:endParaRPr lang="vi-VN" altLang="ja-JP" b="0" baseline="0"/>
          </a:p>
          <a:p>
            <a:pPr marL="0" lvl="0" indent="0" algn="l" rtl="0">
              <a:spcBef>
                <a:spcPts val="0"/>
              </a:spcBef>
              <a:spcAft>
                <a:spcPts val="0"/>
              </a:spcAft>
              <a:buNone/>
            </a:pPr>
            <a:r>
              <a:rPr lang="vi-VN" b="0" baseline="0"/>
              <a:t>Mục tiêu thứ 3 là: biết được những điểm cần chú ý khi đến siêu thị ở Nhật. </a:t>
            </a:r>
            <a:r>
              <a:rPr lang="en-US" b="0" baseline="0" err="1"/>
              <a:t>Nếu</a:t>
            </a:r>
            <a:r>
              <a:rPr lang="en-US" b="0" baseline="0"/>
              <a:t> </a:t>
            </a:r>
            <a:r>
              <a:rPr lang="en-US" b="0" baseline="0" err="1"/>
              <a:t>tìm</a:t>
            </a:r>
            <a:r>
              <a:rPr lang="en-US" b="0" baseline="0"/>
              <a:t> </a:t>
            </a:r>
            <a:r>
              <a:rPr lang="en-US" b="0" baseline="0" err="1"/>
              <a:t>hiểu</a:t>
            </a:r>
            <a:r>
              <a:rPr lang="en-US" b="0" baseline="0"/>
              <a:t> </a:t>
            </a:r>
            <a:r>
              <a:rPr lang="en-US" b="0" baseline="0" err="1"/>
              <a:t>sẵn</a:t>
            </a:r>
            <a:r>
              <a:rPr lang="en-US" b="0" baseline="0"/>
              <a:t> </a:t>
            </a:r>
            <a:r>
              <a:rPr lang="vi-VN" b="0" baseline="0"/>
              <a:t>những điều cần chú ý khi mua sắm trong siêu thị ở Nhật, các bạn sẽ tránh được những phiền phức trong cuộc sống phải không. </a:t>
            </a:r>
            <a:r>
              <a:rPr lang="ja-JP" altLang="en-US" b="0"/>
              <a:t>▼</a:t>
            </a:r>
            <a:endParaRPr lang="vi-VN" altLang="ja-JP" b="0"/>
          </a:p>
          <a:p>
            <a:pPr marL="0" lvl="0" indent="0" algn="l" rtl="0">
              <a:spcBef>
                <a:spcPts val="0"/>
              </a:spcBef>
              <a:spcAft>
                <a:spcPts val="0"/>
              </a:spcAft>
              <a:buNone/>
            </a:pPr>
            <a:r>
              <a:rPr lang="vi-VN" b="0"/>
              <a:t>Cuối cùng là:</a:t>
            </a:r>
            <a:r>
              <a:rPr lang="vi-VN" b="0" baseline="0"/>
              <a:t> có thể hiểu về xã hội Nhật Bản thông qua việc mua sắm. Bằng những hiểu biết về mua sắm ở Nhật Bản, cùng tìm hiểu về xã hội Nhật Bản. </a:t>
            </a:r>
            <a:r>
              <a:rPr lang="ja-JP" altLang="en-US" b="0"/>
              <a:t>▼</a:t>
            </a:r>
            <a:endParaRPr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0403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次は肉の売り場です。▼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Tiếp đến là quầy bán thịt. ▼</a:t>
            </a:r>
            <a:endParaRPr/>
          </a:p>
        </p:txBody>
      </p:sp>
      <p:sp>
        <p:nvSpPr>
          <p:cNvPr id="543" name="Google Shape;54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1070076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肉売り場です。ベトナムのスーパーと違うところはありますか</a:t>
            </a:r>
            <a:r>
              <a:rPr lang="ja-JP" altLang="en-US" b="0"/>
              <a:t>。</a:t>
            </a:r>
            <a:r>
              <a:rPr lang="ja-JP" altLang="ja-JP" b="0"/>
              <a:t>（参加者に聞く）</a:t>
            </a:r>
            <a:r>
              <a:rPr lang="ja-JP" altLang="en-US" b="0"/>
              <a:t>（参加者の答えの例：「きれいに並んでいます」「パックに入っています」「値段が書いてあります」など）</a:t>
            </a:r>
            <a:r>
              <a:rPr lang="ja-JP"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Đây là quầy bán thịt. Có gì khác với siêu thị ở Việt Nam không?</a:t>
            </a:r>
            <a:r>
              <a:rPr lang="vi-VN" altLang="ja-JP" b="0"/>
              <a:t> (Hỏi người tham gia) (Ví dụ người tham gia trả lời: “sắp xếp ngay ngắn” “thịt được cho vào khay” “có ghi giá”...)</a:t>
            </a:r>
            <a:r>
              <a:rPr lang="ja-JP" b="0"/>
              <a:t> ▼</a:t>
            </a:r>
            <a:endParaRPr b="0"/>
          </a:p>
        </p:txBody>
      </p:sp>
      <p:sp>
        <p:nvSpPr>
          <p:cNvPr id="605" name="Google Shape;60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31</a:t>
            </a:fld>
            <a:endParaRPr/>
          </a:p>
        </p:txBody>
      </p:sp>
    </p:spTree>
    <p:extLst>
      <p:ext uri="{BB962C8B-B14F-4D97-AF65-F5344CB8AC3E}">
        <p14:creationId xmlns:p14="http://schemas.microsoft.com/office/powerpoint/2010/main" val="1743440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ベトナムのスーパー（左）</a:t>
            </a:r>
            <a:r>
              <a:rPr lang="ja-JP" altLang="en-US" b="0"/>
              <a:t>です。▼</a:t>
            </a:r>
            <a:endParaRPr lang="en-US" altLang="ja-JP" b="0"/>
          </a:p>
          <a:p>
            <a:pPr marL="0" marR="0" lvl="0" indent="0" algn="l" rtl="0">
              <a:lnSpc>
                <a:spcPct val="100000"/>
              </a:lnSpc>
              <a:spcBef>
                <a:spcPts val="0"/>
              </a:spcBef>
              <a:spcAft>
                <a:spcPts val="0"/>
              </a:spcAft>
              <a:buClr>
                <a:schemeClr val="dk1"/>
              </a:buClr>
              <a:buSzPts val="1200"/>
              <a:buFont typeface="Arial"/>
              <a:buNone/>
            </a:pPr>
            <a:r>
              <a:rPr lang="ja-JP" b="0"/>
              <a:t>日本のスーパー（右）です。肉はパックに入れられています。</a:t>
            </a:r>
            <a:r>
              <a:rPr lang="ja-JP" altLang="en-US" b="0"/>
              <a:t>日本のスーパーでも肉を量って売る店がありますが、ベトナムのようにお客さんが自分で直接袋に入れるのではなく、お店の人がガラスケースの向こうで入れてくれます。</a:t>
            </a:r>
            <a:r>
              <a:rPr lang="ja-JP" b="0"/>
              <a:t>▼</a:t>
            </a:r>
            <a:endParaRPr lang="en-US" altLang="ja-JP" b="0"/>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ja-JP"/>
              <a:t>Đây là ở siêu thị Việt Nam (bên trái)</a:t>
            </a:r>
            <a:r>
              <a:rPr lang="en-US" altLang="ja-JP"/>
              <a:t>.</a:t>
            </a:r>
            <a:r>
              <a:rPr lang="ja-JP"/>
              <a:t> </a:t>
            </a:r>
            <a:r>
              <a:rPr lang="ja-JP" altLang="en-US"/>
              <a:t>▼</a:t>
            </a:r>
            <a:endParaRPr lang="en-US" altLang="ja-JP"/>
          </a:p>
          <a:p>
            <a:pPr marL="0" marR="0" lvl="0" indent="0" algn="l" rtl="0">
              <a:lnSpc>
                <a:spcPct val="100000"/>
              </a:lnSpc>
              <a:spcBef>
                <a:spcPts val="0"/>
              </a:spcBef>
              <a:spcAft>
                <a:spcPts val="0"/>
              </a:spcAft>
              <a:buClr>
                <a:schemeClr val="dk1"/>
              </a:buClr>
              <a:buSzPts val="1200"/>
              <a:buFont typeface="Arial"/>
              <a:buNone/>
            </a:pPr>
            <a:r>
              <a:rPr lang="en-US" altLang="ja-JP"/>
              <a:t>S</a:t>
            </a:r>
            <a:r>
              <a:rPr lang="ja-JP"/>
              <a:t>iêu thị Nhật (bên phải). </a:t>
            </a:r>
            <a:r>
              <a:rPr lang="en-US" altLang="ja-JP"/>
              <a:t>T</a:t>
            </a:r>
            <a:r>
              <a:rPr lang="ja-JP"/>
              <a:t>hịt đư</a:t>
            </a:r>
            <a:r>
              <a:rPr lang="vi-VN" altLang="ja-JP"/>
              <a:t>ợc đựng</a:t>
            </a:r>
            <a:r>
              <a:rPr lang="ja-JP"/>
              <a:t> trong khay.</a:t>
            </a:r>
            <a:r>
              <a:rPr lang="vi-VN" altLang="ja-JP"/>
              <a:t> </a:t>
            </a:r>
            <a:r>
              <a:rPr lang="ja-JP"/>
              <a:t> </a:t>
            </a:r>
            <a:r>
              <a:rPr lang="vi-VN" altLang="ja-JP"/>
              <a:t>Siêu thị ở Nhật cũng có nơi bán thịt theo cân, nhưng thay vì khách hàng tự cho trực tiếp vào túi như ở Việt Nam, </a:t>
            </a:r>
            <a:r>
              <a:rPr lang="en-US" altLang="ja-JP"/>
              <a:t>nhân</a:t>
            </a:r>
            <a:r>
              <a:rPr lang="en-US" altLang="ja-JP" baseline="0"/>
              <a:t> viên đứng sau quầy kính </a:t>
            </a:r>
            <a:r>
              <a:rPr lang="vi-VN" altLang="ja-JP"/>
              <a:t>sẽ cho vào </a:t>
            </a:r>
            <a:r>
              <a:rPr lang="en-US" altLang="ja-JP"/>
              <a:t>túi.</a:t>
            </a:r>
            <a:r>
              <a:rPr lang="ja-JP"/>
              <a:t>▼</a:t>
            </a:r>
            <a:endParaRPr/>
          </a:p>
        </p:txBody>
      </p:sp>
      <p:sp>
        <p:nvSpPr>
          <p:cNvPr id="611" name="Google Shape;61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32</a:t>
            </a:fld>
            <a:endParaRPr/>
          </a:p>
        </p:txBody>
      </p:sp>
    </p:spTree>
    <p:extLst>
      <p:ext uri="{BB962C8B-B14F-4D97-AF65-F5344CB8AC3E}">
        <p14:creationId xmlns:p14="http://schemas.microsoft.com/office/powerpoint/2010/main" val="17318558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肉にもシールが貼られていますね。</a:t>
            </a:r>
            <a:r>
              <a:rPr lang="ja-JP" altLang="en-US" b="0" strike="noStrike"/>
              <a:t>この肉はいくらでしょう。▼</a:t>
            </a:r>
          </a:p>
          <a:p>
            <a:pPr marL="0" lvl="0" indent="0" algn="l" rtl="0">
              <a:spcBef>
                <a:spcPts val="0"/>
              </a:spcBef>
              <a:spcAft>
                <a:spcPts val="0"/>
              </a:spcAft>
              <a:buNone/>
            </a:pPr>
            <a:r>
              <a:rPr lang="en-US" altLang="ja-JP" b="0" i="0">
                <a:solidFill>
                  <a:srgbClr val="222222"/>
                </a:solidFill>
                <a:effectLst/>
                <a:latin typeface="Arial" panose="020B0604020202020204" pitchFamily="34" charset="0"/>
              </a:rPr>
              <a:t>200</a:t>
            </a:r>
            <a:r>
              <a:rPr lang="ja-JP" altLang="en-US" b="0" i="0">
                <a:solidFill>
                  <a:srgbClr val="222222"/>
                </a:solidFill>
                <a:effectLst/>
                <a:latin typeface="Arial" panose="020B0604020202020204" pitchFamily="34" charset="0"/>
              </a:rPr>
              <a:t>は、何の値段かわかりますか。（参加者の答えの例：「</a:t>
            </a:r>
            <a:r>
              <a:rPr lang="en-US" altLang="ja-JP" b="0" i="0">
                <a:solidFill>
                  <a:srgbClr val="222222"/>
                </a:solidFill>
                <a:effectLst/>
                <a:latin typeface="Arial" panose="020B0604020202020204" pitchFamily="34" charset="0"/>
              </a:rPr>
              <a:t>100</a:t>
            </a:r>
            <a:r>
              <a:rPr lang="ja-JP" altLang="en-US" b="0" i="0">
                <a:solidFill>
                  <a:srgbClr val="222222"/>
                </a:solidFill>
                <a:effectLst/>
                <a:latin typeface="Arial" panose="020B0604020202020204" pitchFamily="34" charset="0"/>
              </a:rPr>
              <a:t>ｇの値段です」）そうですね。では、このお肉は何グラムですか。（参加者の答えの例：「</a:t>
            </a:r>
            <a:r>
              <a:rPr lang="en-US" altLang="ja-JP" b="0" i="0">
                <a:solidFill>
                  <a:srgbClr val="222222"/>
                </a:solidFill>
                <a:effectLst/>
                <a:latin typeface="Arial" panose="020B0604020202020204" pitchFamily="34" charset="0"/>
              </a:rPr>
              <a:t>330</a:t>
            </a:r>
            <a:r>
              <a:rPr lang="ja-JP" altLang="en-US" b="0" i="0">
                <a:solidFill>
                  <a:srgbClr val="222222"/>
                </a:solidFill>
                <a:effectLst/>
                <a:latin typeface="Arial" panose="020B0604020202020204" pitchFamily="34" charset="0"/>
              </a:rPr>
              <a:t>ｇです」）▼</a:t>
            </a:r>
          </a:p>
          <a:p>
            <a:pPr marL="0" lvl="0" indent="0" algn="l" rtl="0">
              <a:spcBef>
                <a:spcPts val="0"/>
              </a:spcBef>
              <a:spcAft>
                <a:spcPts val="0"/>
              </a:spcAft>
              <a:buNone/>
            </a:pPr>
            <a:r>
              <a:rPr lang="ja-JP" altLang="en-US" b="0" i="0">
                <a:solidFill>
                  <a:srgbClr val="222222"/>
                </a:solidFill>
                <a:effectLst/>
                <a:latin typeface="Arial" panose="020B0604020202020204" pitchFamily="34" charset="0"/>
              </a:rPr>
              <a:t>はい</a:t>
            </a:r>
            <a:r>
              <a:rPr lang="en-US" altLang="ja-JP" b="0" i="0">
                <a:solidFill>
                  <a:srgbClr val="222222"/>
                </a:solidFill>
                <a:effectLst/>
                <a:latin typeface="Arial" panose="020B0604020202020204" pitchFamily="34" charset="0"/>
              </a:rPr>
              <a:t>330</a:t>
            </a:r>
            <a:r>
              <a:rPr lang="ja-JP" altLang="en-US" b="0" i="0">
                <a:solidFill>
                  <a:srgbClr val="222222"/>
                </a:solidFill>
                <a:effectLst/>
                <a:latin typeface="Arial" panose="020B0604020202020204" pitchFamily="34" charset="0"/>
              </a:rPr>
              <a:t>ｇです。では全部でいくらですか。（参加者の答えの例：「</a:t>
            </a:r>
            <a:r>
              <a:rPr lang="en-US" altLang="ja-JP" b="0" i="0">
                <a:solidFill>
                  <a:srgbClr val="222222"/>
                </a:solidFill>
                <a:effectLst/>
                <a:latin typeface="Arial" panose="020B0604020202020204" pitchFamily="34" charset="0"/>
              </a:rPr>
              <a:t>660</a:t>
            </a:r>
            <a:r>
              <a:rPr lang="ja-JP" altLang="en-US" b="0" i="0">
                <a:solidFill>
                  <a:srgbClr val="222222"/>
                </a:solidFill>
                <a:effectLst/>
                <a:latin typeface="Arial" panose="020B0604020202020204" pitchFamily="34" charset="0"/>
              </a:rPr>
              <a:t>円です」）はい、それでは</a:t>
            </a:r>
            <a:r>
              <a:rPr lang="en-US" altLang="ja-JP" b="0" i="0">
                <a:solidFill>
                  <a:srgbClr val="222222"/>
                </a:solidFill>
                <a:effectLst/>
                <a:latin typeface="Arial" panose="020B0604020202020204" pitchFamily="34" charset="0"/>
              </a:rPr>
              <a:t>660</a:t>
            </a:r>
            <a:r>
              <a:rPr lang="ja-JP" altLang="en-US" b="0" i="0">
                <a:solidFill>
                  <a:srgbClr val="222222"/>
                </a:solidFill>
                <a:effectLst/>
                <a:latin typeface="Arial" panose="020B0604020202020204" pitchFamily="34" charset="0"/>
              </a:rPr>
              <a:t>円はベトナムドンでいくらぐらいですか。（参加者の答えの例：「</a:t>
            </a:r>
            <a:r>
              <a:rPr lang="en-US" altLang="ja-JP" b="0" i="0">
                <a:solidFill>
                  <a:srgbClr val="222222"/>
                </a:solidFill>
                <a:effectLst/>
                <a:latin typeface="Arial" panose="020B0604020202020204" pitchFamily="34" charset="0"/>
              </a:rPr>
              <a:t>13</a:t>
            </a:r>
            <a:r>
              <a:rPr lang="ja-JP" altLang="en-US" b="0" i="0">
                <a:solidFill>
                  <a:srgbClr val="222222"/>
                </a:solidFill>
                <a:effectLst/>
                <a:latin typeface="Arial" panose="020B0604020202020204" pitchFamily="34" charset="0"/>
              </a:rPr>
              <a:t>万ドンぐらいです」）▼</a:t>
            </a:r>
          </a:p>
          <a:p>
            <a:pPr marL="0" lvl="0" indent="0" algn="l" rtl="0">
              <a:spcBef>
                <a:spcPts val="0"/>
              </a:spcBef>
              <a:spcAft>
                <a:spcPts val="0"/>
              </a:spcAft>
              <a:buNone/>
            </a:pPr>
            <a:r>
              <a:rPr lang="ja-JP" altLang="en-US" b="0"/>
              <a:t>そうですね、だいたい</a:t>
            </a:r>
            <a:r>
              <a:rPr lang="en-US" altLang="ja-JP" b="0"/>
              <a:t>13</a:t>
            </a:r>
            <a:r>
              <a:rPr lang="ja-JP" altLang="en-US" b="0"/>
              <a:t>万</a:t>
            </a:r>
            <a:r>
              <a:rPr lang="en-US" altLang="ja-JP" b="0"/>
              <a:t>2</a:t>
            </a:r>
            <a:r>
              <a:rPr lang="ja-JP" altLang="en-US" b="0"/>
              <a:t>千ドンくらいですね。▼</a:t>
            </a:r>
          </a:p>
          <a:p>
            <a:pPr marL="0" lvl="0" indent="0" algn="l" rtl="0">
              <a:spcBef>
                <a:spcPts val="0"/>
              </a:spcBef>
              <a:spcAft>
                <a:spcPts val="0"/>
              </a:spcAft>
              <a:buNone/>
            </a:pPr>
            <a:endParaRPr lang="ja-JP" altLang="en-US"/>
          </a:p>
          <a:p>
            <a:pPr marL="0" lvl="0" indent="0" algn="l" rtl="0">
              <a:spcBef>
                <a:spcPts val="0"/>
              </a:spcBef>
              <a:spcAft>
                <a:spcPts val="0"/>
              </a:spcAft>
              <a:buNone/>
            </a:pPr>
            <a:r>
              <a:rPr lang="en-US" altLang="ja-JP" err="1"/>
              <a:t>Trên</a:t>
            </a:r>
            <a:r>
              <a:rPr lang="en-US" altLang="ja-JP"/>
              <a:t> </a:t>
            </a:r>
            <a:r>
              <a:rPr lang="en-US" altLang="ja-JP" err="1"/>
              <a:t>khay</a:t>
            </a:r>
            <a:r>
              <a:rPr lang="en-US" altLang="ja-JP"/>
              <a:t> </a:t>
            </a:r>
            <a:r>
              <a:rPr lang="en-US" altLang="ja-JP" err="1"/>
              <a:t>thịt</a:t>
            </a:r>
            <a:r>
              <a:rPr lang="en-US" altLang="ja-JP"/>
              <a:t> </a:t>
            </a:r>
            <a:r>
              <a:rPr lang="en-US" altLang="ja-JP" err="1"/>
              <a:t>cũng</a:t>
            </a:r>
            <a:r>
              <a:rPr lang="en-US" altLang="ja-JP"/>
              <a:t> </a:t>
            </a:r>
            <a:r>
              <a:rPr lang="en-US" altLang="ja-JP" err="1"/>
              <a:t>được</a:t>
            </a:r>
            <a:r>
              <a:rPr lang="en-US" altLang="ja-JP"/>
              <a:t> </a:t>
            </a:r>
            <a:r>
              <a:rPr lang="en-US" altLang="ja-JP" err="1"/>
              <a:t>dán</a:t>
            </a:r>
            <a:r>
              <a:rPr lang="en-US" altLang="ja-JP"/>
              <a:t> tem </a:t>
            </a:r>
            <a:r>
              <a:rPr lang="vi-VN" altLang="ja-JP"/>
              <a:t>phải</a:t>
            </a:r>
            <a:r>
              <a:rPr lang="en-US" altLang="ja-JP"/>
              <a:t> </a:t>
            </a:r>
            <a:r>
              <a:rPr lang="en-US" altLang="ja-JP" err="1"/>
              <a:t>không</a:t>
            </a:r>
            <a:r>
              <a:rPr lang="en-US" altLang="ja-JP"/>
              <a:t>. </a:t>
            </a:r>
            <a:r>
              <a:rPr lang="en-US" altLang="ja-JP" err="1"/>
              <a:t>Khay</a:t>
            </a:r>
            <a:r>
              <a:rPr lang="en-US" altLang="ja-JP"/>
              <a:t> </a:t>
            </a:r>
            <a:r>
              <a:rPr lang="en-US" altLang="ja-JP" err="1"/>
              <a:t>thịt</a:t>
            </a:r>
            <a:r>
              <a:rPr lang="en-US" altLang="ja-JP"/>
              <a:t> </a:t>
            </a:r>
            <a:r>
              <a:rPr lang="en-US" altLang="ja-JP" err="1"/>
              <a:t>này</a:t>
            </a:r>
            <a:r>
              <a:rPr lang="en-US" altLang="ja-JP"/>
              <a:t> </a:t>
            </a:r>
            <a:r>
              <a:rPr lang="en-US" altLang="ja-JP" err="1"/>
              <a:t>giá</a:t>
            </a:r>
            <a:r>
              <a:rPr lang="en-US" altLang="ja-JP"/>
              <a:t> bao </a:t>
            </a:r>
            <a:r>
              <a:rPr lang="en-US" altLang="ja-JP" err="1"/>
              <a:t>nhiêu</a:t>
            </a:r>
            <a:r>
              <a:rPr lang="en-US" altLang="ja-JP"/>
              <a:t> </a:t>
            </a:r>
            <a:r>
              <a:rPr lang="en-US" altLang="ja-JP" err="1"/>
              <a:t>tiền</a:t>
            </a:r>
            <a:r>
              <a:rPr lang="en-US" altLang="ja-JP"/>
              <a:t> </a:t>
            </a:r>
            <a:r>
              <a:rPr lang="vi-VN" altLang="ja-JP"/>
              <a:t>vậy nhỉ</a:t>
            </a:r>
            <a:r>
              <a:rPr lang="en-US" altLang="ja-JP"/>
              <a:t>? ▼</a:t>
            </a:r>
          </a:p>
          <a:p>
            <a:pPr marL="0" lvl="0" indent="0" algn="l" rtl="0">
              <a:spcBef>
                <a:spcPts val="0"/>
              </a:spcBef>
              <a:spcAft>
                <a:spcPts val="0"/>
              </a:spcAft>
              <a:buNone/>
            </a:pPr>
            <a:r>
              <a:rPr lang="vi-VN" altLang="ja-JP"/>
              <a:t>Các bạn có biết 200 là giá của cái gì không? (Ví dụ người tham gia trả lời: “Giá của 100g”). Đúng vậy. Vậy khay thịt này nặng bao nhiêu gram? (Ví dụ người tham gia trả lời: “330g”) </a:t>
            </a:r>
            <a:r>
              <a:rPr lang="ja-JP" altLang="ja-JP"/>
              <a:t>▼</a:t>
            </a:r>
            <a:endParaRPr lang="vi-VN" altLang="ja-JP"/>
          </a:p>
          <a:p>
            <a:pPr marL="0" lvl="0" indent="0" algn="l" rtl="0">
              <a:spcBef>
                <a:spcPts val="0"/>
              </a:spcBef>
              <a:spcAft>
                <a:spcPts val="0"/>
              </a:spcAft>
              <a:buNone/>
            </a:pPr>
            <a:r>
              <a:rPr lang="vi-VN" altLang="ja-JP"/>
              <a:t>Đúng vậy, 330g. Vậy thì tổng cộng là bao nhiêu tiền? (Ví dụ người tham gia trả lời: “660</a:t>
            </a:r>
            <a:r>
              <a:rPr lang="vi-VN" altLang="ja-JP" baseline="0"/>
              <a:t> Yên</a:t>
            </a:r>
            <a:r>
              <a:rPr lang="vi-VN" altLang="ja-JP"/>
              <a:t>”). Đúng</a:t>
            </a:r>
            <a:r>
              <a:rPr lang="vi-VN" altLang="ja-JP" baseline="0"/>
              <a:t> vậy. Vậy thì 660 yên là</a:t>
            </a:r>
            <a:r>
              <a:rPr lang="ja-JP" altLang="en-US" baseline="0"/>
              <a:t>  </a:t>
            </a:r>
            <a:r>
              <a:rPr lang="vi-VN" altLang="ja-JP" baseline="0"/>
              <a:t>khoảng bao nhiêu đồng Việt Nam? (Ví dụ người tham gia trả lời: “130 nghìn đồng”) </a:t>
            </a:r>
            <a:r>
              <a:rPr lang="ja-JP" altLang="ja-JP"/>
              <a:t>▼</a:t>
            </a:r>
            <a:endParaRPr lang="vi-VN" altLang="ja-JP"/>
          </a:p>
          <a:p>
            <a:pPr marL="0" lvl="0" indent="0" algn="l" rtl="0">
              <a:spcBef>
                <a:spcPts val="0"/>
              </a:spcBef>
              <a:spcAft>
                <a:spcPts val="0"/>
              </a:spcAft>
              <a:buNone/>
            </a:pPr>
            <a:r>
              <a:rPr lang="vi-VN" altLang="ja-JP"/>
              <a:t>Đúng vậy, là khoảng 132</a:t>
            </a:r>
            <a:r>
              <a:rPr lang="vi-VN" altLang="ja-JP" baseline="0"/>
              <a:t> nghìn đồng. </a:t>
            </a:r>
            <a:r>
              <a:rPr lang="ja-JP" altLang="en-US" b="1"/>
              <a:t>▼</a:t>
            </a:r>
            <a:endParaRPr lang="ja-JP" altLang="en-US"/>
          </a:p>
          <a:p>
            <a:pPr marL="0" lvl="0" indent="0" algn="l" rtl="0">
              <a:spcBef>
                <a:spcPts val="0"/>
              </a:spcBef>
              <a:spcAft>
                <a:spcPts val="0"/>
              </a:spcAft>
              <a:buNone/>
            </a:pPr>
            <a:endParaRPr lang="en-US"/>
          </a:p>
          <a:p>
            <a:pPr marL="0" lvl="0" indent="0" algn="l" rtl="0">
              <a:spcBef>
                <a:spcPts val="0"/>
              </a:spcBef>
              <a:spcAft>
                <a:spcPts val="0"/>
              </a:spcAft>
              <a:buNone/>
            </a:pPr>
            <a:r>
              <a:rPr lang="en-US" altLang="ja-JP"/>
              <a:t>※K=1,000</a:t>
            </a:r>
          </a:p>
          <a:p>
            <a:pPr marL="0" lvl="0" indent="0" algn="l" rtl="0">
              <a:spcBef>
                <a:spcPts val="0"/>
              </a:spcBef>
              <a:spcAft>
                <a:spcPts val="0"/>
              </a:spcAft>
              <a:buNone/>
            </a:pPr>
            <a:r>
              <a:rPr lang="en-US" altLang="ja-JP"/>
              <a:t>※200 VND=\1</a:t>
            </a:r>
            <a:endParaRPr/>
          </a:p>
          <a:p>
            <a:pPr marL="0" lvl="0" indent="0" algn="l" rtl="0">
              <a:spcBef>
                <a:spcPts val="0"/>
              </a:spcBef>
              <a:spcAft>
                <a:spcPts val="0"/>
              </a:spcAft>
              <a:buNone/>
            </a:pPr>
            <a:endParaRPr/>
          </a:p>
        </p:txBody>
      </p:sp>
      <p:sp>
        <p:nvSpPr>
          <p:cNvPr id="618" name="Google Shape;618;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33</a:t>
            </a:fld>
            <a:endParaRPr/>
          </a:p>
        </p:txBody>
      </p:sp>
    </p:spTree>
    <p:extLst>
      <p:ext uri="{BB962C8B-B14F-4D97-AF65-F5344CB8AC3E}">
        <p14:creationId xmlns:p14="http://schemas.microsoft.com/office/powerpoint/2010/main" val="307717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次は、惣菜［そうざい］コーナーを見てみましょう。▼</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ja-JP"/>
              <a:t>Tiếp theo hãy cùng đến xem khu vực bán đồ ăn. ▼</a:t>
            </a:r>
            <a:endParaRPr/>
          </a:p>
          <a:p>
            <a:pPr marL="0" lvl="0" indent="0" algn="l" rtl="0">
              <a:spcBef>
                <a:spcPts val="0"/>
              </a:spcBef>
              <a:spcAft>
                <a:spcPts val="0"/>
              </a:spcAft>
              <a:buNone/>
            </a:pPr>
            <a:endParaRPr/>
          </a:p>
        </p:txBody>
      </p:sp>
      <p:sp>
        <p:nvSpPr>
          <p:cNvPr id="643" name="Google Shape;64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672913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色々な食べ物があります。</a:t>
            </a:r>
            <a:r>
              <a:rPr lang="ja-JP" altLang="en-US" b="0"/>
              <a:t>▼</a:t>
            </a:r>
            <a:endParaRPr lang="en-US" altLang="ja-JP" b="0"/>
          </a:p>
          <a:p>
            <a:pPr marL="0" lvl="0" indent="0" algn="l" rtl="0">
              <a:spcBef>
                <a:spcPts val="0"/>
              </a:spcBef>
              <a:spcAft>
                <a:spcPts val="0"/>
              </a:spcAft>
              <a:buNone/>
            </a:pPr>
            <a:r>
              <a:rPr lang="ja-JP" altLang="en-US" b="0"/>
              <a:t>サラダ、焼き鳥、寿司、おにぎり</a:t>
            </a:r>
            <a:r>
              <a:rPr lang="en-US" altLang="ja-JP" b="0"/>
              <a:t>…</a:t>
            </a:r>
            <a:r>
              <a:rPr lang="ja-JP" altLang="en-US" b="0"/>
              <a:t>。日本では一人用の小さいパックの惣菜が多いです。</a:t>
            </a:r>
            <a:r>
              <a:rPr lang="ja-JP" b="0"/>
              <a:t>ベトナムのスーパーでも惣菜［そうざい］は売っていますか</a:t>
            </a:r>
            <a:r>
              <a:rPr lang="ja-JP" altLang="en-US" b="0"/>
              <a:t>。</a:t>
            </a:r>
            <a:r>
              <a:rPr lang="ja-JP" b="0"/>
              <a:t>どんなものがありますか</a:t>
            </a:r>
            <a:r>
              <a:rPr lang="ja-JP" altLang="en-US" b="0"/>
              <a:t>。（参加者数人に聞く）（参加者の答えの例：「フライドチキン」「おこわ」「</a:t>
            </a:r>
            <a:r>
              <a:rPr lang="ja-JP" altLang="en-US" b="0" i="0">
                <a:solidFill>
                  <a:srgbClr val="5C6B80"/>
                </a:solidFill>
                <a:effectLst/>
                <a:latin typeface="Lato"/>
              </a:rPr>
              <a:t>空芯菜のにんにく炒め」</a:t>
            </a:r>
            <a:r>
              <a:rPr lang="ja-JP" altLang="en-US" b="0"/>
              <a:t>「ネムチュア」「ゴイクオン」など）</a:t>
            </a:r>
            <a:r>
              <a:rPr lang="ja-JP" b="0"/>
              <a:t>▼</a:t>
            </a:r>
            <a:endParaRPr lang="en-US" altLang="ja-JP" b="0"/>
          </a:p>
          <a:p>
            <a:pPr marL="0" lvl="0" indent="0" algn="l" rtl="0">
              <a:spcBef>
                <a:spcPts val="0"/>
              </a:spcBef>
              <a:spcAft>
                <a:spcPts val="0"/>
              </a:spcAft>
              <a:buNone/>
            </a:pPr>
            <a:endParaRPr/>
          </a:p>
          <a:p>
            <a:pPr marL="0" lvl="0" indent="0" algn="l" rtl="0">
              <a:spcBef>
                <a:spcPts val="0"/>
              </a:spcBef>
              <a:spcAft>
                <a:spcPts val="0"/>
              </a:spcAft>
              <a:buNone/>
            </a:pPr>
            <a:r>
              <a:rPr lang="ja-JP"/>
              <a:t>Có rất nhiều loại đồ ăn. </a:t>
            </a:r>
            <a:r>
              <a:rPr lang="ja-JP" altLang="en-US"/>
              <a:t>▼</a:t>
            </a:r>
            <a:endParaRPr lang="vi-VN" altLang="ja-JP"/>
          </a:p>
          <a:p>
            <a:pPr marL="0" lvl="0" indent="0" algn="l" rtl="0">
              <a:spcBef>
                <a:spcPts val="0"/>
              </a:spcBef>
              <a:spcAft>
                <a:spcPts val="0"/>
              </a:spcAft>
              <a:buNone/>
            </a:pPr>
            <a:r>
              <a:rPr lang="vi-VN" altLang="ja-JP"/>
              <a:t>Salad, gà rán, sushi, cơm nắm... Ở Nhật, có nhiều suất ăn được đóng gói nhỏ dùng cho 1 người. </a:t>
            </a:r>
            <a:r>
              <a:rPr lang="ja-JP"/>
              <a:t>Siêu thị Việt Nam có bán đồ ăn sẵn không? Có những loại đồ ăn nào? </a:t>
            </a:r>
            <a:r>
              <a:rPr lang="vi-VN" altLang="ja-JP"/>
              <a:t>(Hỏi một vài người tham gia) (Ví dụ người tham gia trả lời: “Gà rán” “xôi”, “rau muống xào tỏi”, “nem chua”,</a:t>
            </a:r>
            <a:r>
              <a:rPr lang="vi-VN" altLang="ja-JP" baseline="0"/>
              <a:t> “gỏi cuốn”...) </a:t>
            </a:r>
            <a:r>
              <a:rPr lang="ja-JP"/>
              <a:t>▼</a:t>
            </a:r>
            <a:endParaRPr/>
          </a:p>
          <a:p>
            <a:pPr marL="0" lvl="0" indent="0" algn="l" rtl="0">
              <a:spcBef>
                <a:spcPts val="0"/>
              </a:spcBef>
              <a:spcAft>
                <a:spcPts val="0"/>
              </a:spcAft>
              <a:buNone/>
            </a:pPr>
            <a:endParaRPr/>
          </a:p>
        </p:txBody>
      </p:sp>
      <p:sp>
        <p:nvSpPr>
          <p:cNvPr id="705" name="Google Shape;70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1003603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2" name="Google Shape;74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strike="noStrike"/>
              <a:t>さて買い物が終わったら</a:t>
            </a:r>
            <a:r>
              <a:rPr lang="ja-JP" b="0"/>
              <a:t>最後にお金を払います。お金を払うところを、何と言いますか</a:t>
            </a:r>
            <a:r>
              <a:rPr lang="ja-JP" altLang="en-US" b="0"/>
              <a:t>。▼</a:t>
            </a:r>
            <a:endParaRPr b="0"/>
          </a:p>
          <a:p>
            <a:pPr marL="0" lvl="0" indent="0" algn="l" rtl="0">
              <a:spcBef>
                <a:spcPts val="0"/>
              </a:spcBef>
              <a:spcAft>
                <a:spcPts val="0"/>
              </a:spcAft>
              <a:buNone/>
            </a:pPr>
            <a:r>
              <a:rPr lang="ja-JP" b="0"/>
              <a:t>「レジ」と言います。</a:t>
            </a:r>
            <a:r>
              <a:rPr lang="ja-JP" altLang="en-US" b="0"/>
              <a:t>▼</a:t>
            </a:r>
            <a:endParaRPr lang="en-US" altLang="ja-JP" b="0"/>
          </a:p>
          <a:p>
            <a:pPr marL="0" lvl="0" indent="0" algn="l" rtl="0">
              <a:spcBef>
                <a:spcPts val="0"/>
              </a:spcBef>
              <a:spcAft>
                <a:spcPts val="0"/>
              </a:spcAft>
              <a:buNone/>
            </a:pPr>
            <a:r>
              <a:rPr lang="ja-JP" altLang="en-US" b="0"/>
              <a:t>お金を払う前に商品を開けて食べたりしてはいけませんよ。</a:t>
            </a:r>
            <a:r>
              <a:rPr lang="ja-JP" altLang="en-US" b="0" strike="noStrike"/>
              <a:t>ではレジに行きま</a:t>
            </a:r>
            <a:r>
              <a:rPr lang="ja-JP" b="0"/>
              <a:t>…</a:t>
            </a:r>
            <a:r>
              <a:rPr lang="ja-JP" altLang="en-US" b="0"/>
              <a:t>▼</a:t>
            </a:r>
            <a:endParaRPr lang="en-US" altLang="ja-JP" b="0"/>
          </a:p>
          <a:p>
            <a:pPr marL="0" lvl="0" indent="0" algn="l" rtl="0">
              <a:spcBef>
                <a:spcPts val="0"/>
              </a:spcBef>
              <a:spcAft>
                <a:spcPts val="0"/>
              </a:spcAft>
              <a:buNone/>
            </a:pPr>
            <a:r>
              <a:rPr lang="ja-JP" b="0"/>
              <a:t>あっ、お酒を買うのを忘れていました</a:t>
            </a:r>
            <a:r>
              <a:rPr lang="ja-JP" altLang="en-US" b="0"/>
              <a:t>。</a:t>
            </a:r>
            <a:r>
              <a:rPr lang="ja-JP"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V</a:t>
            </a:r>
            <a:r>
              <a:rPr lang="vi-VN" altLang="ja-JP" b="0"/>
              <a:t>à bây giờ, sau khi mua đồ xong, </a:t>
            </a:r>
            <a:r>
              <a:rPr lang="ja-JP" b="0"/>
              <a:t>cuối cùng là việc trả tiền. Nơi tính tiền được gọi là gì? ▼</a:t>
            </a:r>
            <a:endParaRPr b="0"/>
          </a:p>
          <a:p>
            <a:pPr marL="0" lvl="0" indent="0" algn="l" rtl="0">
              <a:spcBef>
                <a:spcPts val="0"/>
              </a:spcBef>
              <a:spcAft>
                <a:spcPts val="0"/>
              </a:spcAft>
              <a:buNone/>
            </a:pPr>
            <a:r>
              <a:rPr lang="ja-JP" b="0"/>
              <a:t>Gọi là “</a:t>
            </a:r>
            <a:r>
              <a:rPr lang="ja-JP" altLang="ja-JP" b="0"/>
              <a:t>レジ</a:t>
            </a:r>
            <a:r>
              <a:rPr lang="ja-JP" b="0"/>
              <a:t>” </a:t>
            </a:r>
            <a:r>
              <a:rPr lang="vi-VN" altLang="ja-JP" b="0"/>
              <a:t>. </a:t>
            </a:r>
            <a:r>
              <a:rPr lang="ja-JP" altLang="en-US" b="0"/>
              <a:t>▼</a:t>
            </a:r>
            <a:endParaRPr lang="vi-VN" altLang="ja-JP" b="0"/>
          </a:p>
          <a:p>
            <a:pPr marL="0" lvl="0" indent="0" algn="l" rtl="0">
              <a:spcBef>
                <a:spcPts val="0"/>
              </a:spcBef>
              <a:spcAft>
                <a:spcPts val="0"/>
              </a:spcAft>
              <a:buNone/>
            </a:pPr>
            <a:r>
              <a:rPr lang="vi-VN" altLang="ja-JP" b="0"/>
              <a:t>Hàng hoá khi </a:t>
            </a:r>
            <a:r>
              <a:rPr lang="en-US" altLang="ja-JP" b="0"/>
              <a:t>chưa </a:t>
            </a:r>
            <a:r>
              <a:rPr lang="vi-VN" altLang="ja-JP" b="0"/>
              <a:t>thanh toán thì không được mở ra ăn nhé. Vậy, </a:t>
            </a:r>
            <a:r>
              <a:rPr lang="ja-JP" b="0"/>
              <a:t>đến quầy thu ngân</a:t>
            </a:r>
            <a:r>
              <a:rPr lang="vi-VN" altLang="ja-JP" b="0"/>
              <a:t> thôi</a:t>
            </a:r>
            <a:r>
              <a:rPr lang="ja-JP" b="0"/>
              <a:t>…</a:t>
            </a:r>
            <a:r>
              <a:rPr lang="ja-JP" altLang="en-US" b="0"/>
              <a:t>▼</a:t>
            </a:r>
            <a:endParaRPr lang="en-US" altLang="ja-JP" b="0"/>
          </a:p>
          <a:p>
            <a:pPr marL="0" lvl="0" indent="0" algn="l" rtl="0">
              <a:spcBef>
                <a:spcPts val="0"/>
              </a:spcBef>
              <a:spcAft>
                <a:spcPts val="0"/>
              </a:spcAft>
              <a:buNone/>
            </a:pPr>
            <a:r>
              <a:rPr lang="ja-JP" b="0"/>
              <a:t>À, tôi quên mất </a:t>
            </a:r>
            <a:r>
              <a:rPr lang="en-US" altLang="ja-JP" b="0"/>
              <a:t>chưa </a:t>
            </a:r>
            <a:r>
              <a:rPr lang="ja-JP" b="0"/>
              <a:t>mua rượu. ▼</a:t>
            </a:r>
            <a:endParaRPr b="0"/>
          </a:p>
        </p:txBody>
      </p:sp>
      <p:sp>
        <p:nvSpPr>
          <p:cNvPr id="743" name="Google Shape;74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874878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スーパーではいろいろなお酒</a:t>
            </a:r>
            <a:r>
              <a:rPr lang="ja-JP" altLang="en-US"/>
              <a:t>を</a:t>
            </a:r>
            <a:r>
              <a:rPr lang="ja-JP"/>
              <a:t>売っています。でも待ってください。日本では、何歳からお酒を買うことが</a:t>
            </a:r>
            <a:r>
              <a:rPr lang="ja-JP" b="0"/>
              <a:t>でき</a:t>
            </a:r>
            <a:r>
              <a:rPr lang="ja-JP" altLang="en-US" b="0"/>
              <a:t>るか知ってい</a:t>
            </a:r>
            <a:r>
              <a:rPr lang="ja-JP" b="0"/>
              <a:t>ます</a:t>
            </a:r>
            <a:r>
              <a:rPr lang="ja-JP"/>
              <a:t>か</a:t>
            </a:r>
            <a:r>
              <a:rPr lang="ja-JP" altLang="en-US"/>
              <a:t>。</a:t>
            </a:r>
            <a:r>
              <a:rPr lang="ja-JP"/>
              <a:t>▼</a:t>
            </a:r>
            <a:endParaRPr/>
          </a:p>
          <a:p>
            <a:pPr marL="0" lvl="0" indent="0" algn="l" rtl="0">
              <a:spcBef>
                <a:spcPts val="0"/>
              </a:spcBef>
              <a:spcAft>
                <a:spcPts val="0"/>
              </a:spcAft>
              <a:buNone/>
            </a:pPr>
            <a:r>
              <a:rPr lang="ja-JP"/>
              <a:t>20歳です。まだ20歳になっていない人は、お酒を飲んではいけません。買ってもいけません。</a:t>
            </a:r>
            <a:r>
              <a:rPr lang="ja-JP" altLang="en-US"/>
              <a:t>▼</a:t>
            </a:r>
            <a:endParaRPr lang="en-US" altLang="ja-JP"/>
          </a:p>
          <a:p>
            <a:pPr marL="0" lvl="0" indent="0" algn="l" rtl="0">
              <a:spcBef>
                <a:spcPts val="0"/>
              </a:spcBef>
              <a:spcAft>
                <a:spcPts val="0"/>
              </a:spcAft>
              <a:buNone/>
            </a:pPr>
            <a:r>
              <a:rPr lang="ja-JP" altLang="en-US"/>
              <a:t>お酒のほかに、たばこも</a:t>
            </a:r>
            <a:r>
              <a:rPr lang="en-US" altLang="ja-JP"/>
              <a:t>20</a:t>
            </a:r>
            <a:r>
              <a:rPr lang="ja-JP" altLang="en-US"/>
              <a:t>歳以上です。▼</a:t>
            </a:r>
            <a:endParaRPr lang="ja-JP" altLang="en-US" b="1"/>
          </a:p>
          <a:p>
            <a:pPr marL="0" lvl="0" indent="0" algn="l" rtl="0">
              <a:spcBef>
                <a:spcPts val="0"/>
              </a:spcBef>
              <a:spcAft>
                <a:spcPts val="0"/>
              </a:spcAft>
              <a:buNone/>
            </a:pPr>
            <a:r>
              <a:rPr lang="ja-JP" altLang="en-US"/>
              <a:t>最近は、このように画面［がめん］を指で押すことが多いです。▼</a:t>
            </a:r>
          </a:p>
          <a:p>
            <a:pPr marL="0" lvl="0" indent="0" algn="l" rtl="0">
              <a:spcBef>
                <a:spcPts val="0"/>
              </a:spcBef>
              <a:spcAft>
                <a:spcPts val="0"/>
              </a:spcAft>
              <a:buNone/>
            </a:pPr>
            <a:r>
              <a:rPr lang="ja-JP" altLang="en-US"/>
              <a:t>「身分証［みぶんしょう］を見せてください」と言われることもあります。▼</a:t>
            </a:r>
          </a:p>
          <a:p>
            <a:pPr marL="0" lvl="0" indent="0" algn="l" rtl="0">
              <a:spcBef>
                <a:spcPts val="0"/>
              </a:spcBef>
              <a:spcAft>
                <a:spcPts val="0"/>
              </a:spcAft>
              <a:buNone/>
            </a:pPr>
            <a:endParaRPr/>
          </a:p>
          <a:p>
            <a:pPr marL="0" lvl="0" indent="0" algn="l" rtl="0">
              <a:spcBef>
                <a:spcPts val="0"/>
              </a:spcBef>
              <a:spcAft>
                <a:spcPts val="0"/>
              </a:spcAft>
              <a:buNone/>
            </a:pPr>
            <a:r>
              <a:rPr lang="ja-JP"/>
              <a:t>Trong siêu thị có bán rất nhiều loại rượu. Nhưng chờ đã.</a:t>
            </a:r>
            <a:r>
              <a:rPr lang="ja-JP" altLang="en-US"/>
              <a:t> </a:t>
            </a:r>
            <a:r>
              <a:rPr lang="ja-JP"/>
              <a:t>Ở Nhật, người từ bao nhiêu tuổi mới có thể mua rượu? ▼</a:t>
            </a:r>
            <a:endParaRPr/>
          </a:p>
          <a:p>
            <a:pPr marL="0" lvl="0" indent="0" algn="l" rtl="0">
              <a:spcBef>
                <a:spcPts val="0"/>
              </a:spcBef>
              <a:spcAft>
                <a:spcPts val="0"/>
              </a:spcAft>
              <a:buNone/>
            </a:pPr>
            <a:r>
              <a:rPr lang="ja-JP"/>
              <a:t>20 tuổi. Những người chưa đủ 20 tuổi không được phép uống rượu. Cũng không được mua rượu. </a:t>
            </a:r>
            <a:r>
              <a:rPr lang="ja-JP" altLang="en-US"/>
              <a:t>▼</a:t>
            </a:r>
            <a:endParaRPr lang="en-US"/>
          </a:p>
          <a:p>
            <a:pPr marL="0" lvl="0" indent="0" algn="l" rtl="0">
              <a:spcBef>
                <a:spcPts val="0"/>
              </a:spcBef>
              <a:spcAft>
                <a:spcPts val="0"/>
              </a:spcAft>
              <a:buNone/>
            </a:pPr>
            <a:r>
              <a:rPr lang="vi-VN" altLang="ja-JP"/>
              <a:t>Ngoài rượu thì người mua thuốc lá cũng phải trên 20 tuổi. </a:t>
            </a:r>
            <a:r>
              <a:rPr lang="ja-JP" altLang="en-US"/>
              <a:t>▼</a:t>
            </a:r>
            <a:endParaRPr lang="vi-VN" altLang="ja-JP"/>
          </a:p>
          <a:p>
            <a:pPr marL="0" lvl="0" indent="0" algn="l" rtl="0">
              <a:spcBef>
                <a:spcPts val="0"/>
              </a:spcBef>
              <a:spcAft>
                <a:spcPts val="0"/>
              </a:spcAft>
              <a:buNone/>
            </a:pPr>
            <a:r>
              <a:rPr lang="vi-VN" altLang="ja-JP"/>
              <a:t>Gần đây, </a:t>
            </a:r>
            <a:r>
              <a:rPr lang="en-US" altLang="ja-JP" err="1"/>
              <a:t>tại</a:t>
            </a:r>
            <a:r>
              <a:rPr lang="en-US" altLang="ja-JP" baseline="0"/>
              <a:t> </a:t>
            </a:r>
            <a:r>
              <a:rPr lang="en-US" altLang="ja-JP" baseline="0" err="1"/>
              <a:t>nhiều</a:t>
            </a:r>
            <a:r>
              <a:rPr lang="en-US" altLang="ja-JP" baseline="0"/>
              <a:t> </a:t>
            </a:r>
            <a:r>
              <a:rPr lang="en-US" altLang="ja-JP" baseline="0" err="1"/>
              <a:t>cửa</a:t>
            </a:r>
            <a:r>
              <a:rPr lang="en-US" altLang="ja-JP" baseline="0"/>
              <a:t> </a:t>
            </a:r>
            <a:r>
              <a:rPr lang="en-US" altLang="ja-JP" baseline="0" err="1"/>
              <a:t>hàng</a:t>
            </a:r>
            <a:r>
              <a:rPr lang="en-US" altLang="ja-JP" baseline="0"/>
              <a:t> </a:t>
            </a:r>
            <a:r>
              <a:rPr lang="en-US" altLang="ja-JP" baseline="0" err="1"/>
              <a:t>người</a:t>
            </a:r>
            <a:r>
              <a:rPr lang="en-US" altLang="ja-JP" baseline="0"/>
              <a:t> </a:t>
            </a:r>
            <a:r>
              <a:rPr lang="en-US" altLang="ja-JP" baseline="0" err="1"/>
              <a:t>mua</a:t>
            </a:r>
            <a:r>
              <a:rPr lang="en-US" altLang="ja-JP" baseline="0"/>
              <a:t> </a:t>
            </a:r>
            <a:r>
              <a:rPr lang="en-US" altLang="ja-JP" baseline="0" err="1"/>
              <a:t>phải</a:t>
            </a:r>
            <a:r>
              <a:rPr lang="en-US" altLang="ja-JP" baseline="0"/>
              <a:t> </a:t>
            </a:r>
            <a:r>
              <a:rPr lang="en-US" altLang="ja-JP" baseline="0" err="1"/>
              <a:t>ấn</a:t>
            </a:r>
            <a:r>
              <a:rPr lang="en-US" altLang="ja-JP" baseline="0"/>
              <a:t> </a:t>
            </a:r>
            <a:r>
              <a:rPr lang="en-US" altLang="ja-JP" baseline="0" err="1"/>
              <a:t>vào</a:t>
            </a:r>
            <a:r>
              <a:rPr lang="en-US" altLang="ja-JP" baseline="0"/>
              <a:t> </a:t>
            </a:r>
            <a:r>
              <a:rPr lang="vi-VN" altLang="ja-JP"/>
              <a:t>màn hình như thế này. </a:t>
            </a:r>
            <a:r>
              <a:rPr lang="ja-JP" altLang="en-US"/>
              <a:t>▼</a:t>
            </a:r>
            <a:endParaRPr lang="vi-VN" altLang="ja-JP"/>
          </a:p>
          <a:p>
            <a:pPr marL="0" lvl="0" indent="0" algn="l" rtl="0">
              <a:spcBef>
                <a:spcPts val="0"/>
              </a:spcBef>
              <a:spcAft>
                <a:spcPts val="0"/>
              </a:spcAft>
              <a:buNone/>
            </a:pPr>
            <a:r>
              <a:rPr lang="vi-VN" altLang="ja-JP"/>
              <a:t>Cũng có những nơi yêu cầu cho xem “Giấy tờ tuỳ thân”. ▼</a:t>
            </a:r>
          </a:p>
        </p:txBody>
      </p:sp>
      <p:sp>
        <p:nvSpPr>
          <p:cNvPr id="807" name="Google Shape;80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37</a:t>
            </a:fld>
            <a:endParaRPr/>
          </a:p>
        </p:txBody>
      </p:sp>
    </p:spTree>
    <p:extLst>
      <p:ext uri="{BB962C8B-B14F-4D97-AF65-F5344CB8AC3E}">
        <p14:creationId xmlns:p14="http://schemas.microsoft.com/office/powerpoint/2010/main" val="2706539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また</a:t>
            </a:r>
            <a:r>
              <a:rPr lang="ja-JP" b="0"/>
              <a:t>レジでは、「レジ袋［ぶくろ］いりますか」と聞かれることがあります。レジ袋は何ですか</a:t>
            </a:r>
            <a:r>
              <a:rPr lang="ja-JP" altLang="en-US" b="0"/>
              <a:t>。▼</a:t>
            </a:r>
            <a:endParaRPr b="0"/>
          </a:p>
          <a:p>
            <a:pPr marL="0" lvl="0" indent="0" algn="l" rtl="0">
              <a:spcBef>
                <a:spcPts val="0"/>
              </a:spcBef>
              <a:spcAft>
                <a:spcPts val="0"/>
              </a:spcAft>
              <a:buNone/>
            </a:pPr>
            <a:r>
              <a:rPr lang="ja-JP" b="0"/>
              <a:t>これです。▼</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ja-JP" b="0"/>
              <a:t>Ở quầy thu ngân, đôi khi bạn sẽ được hỏ</a:t>
            </a:r>
            <a:r>
              <a:rPr lang="en-US" altLang="ja-JP" b="0"/>
              <a:t>i</a:t>
            </a:r>
            <a:r>
              <a:rPr lang="ja-JP" altLang="en-US" b="0"/>
              <a:t>「レジ袋［ぶくろ］いりますか」 </a:t>
            </a:r>
            <a:r>
              <a:rPr lang="en-US" altLang="ja-JP" b="0"/>
              <a:t>. </a:t>
            </a:r>
            <a:r>
              <a:rPr lang="ja-JP" b="0"/>
              <a:t>Vậy th</a:t>
            </a:r>
            <a:r>
              <a:rPr lang="en-US" altLang="ja-JP" b="0"/>
              <a:t>ì </a:t>
            </a:r>
            <a:r>
              <a:rPr lang="ja-JP" altLang="en-US" b="0"/>
              <a:t>レジ袋</a:t>
            </a:r>
            <a:r>
              <a:rPr lang="ja-JP" altLang="en-US" b="0" baseline="0"/>
              <a:t> </a:t>
            </a:r>
            <a:r>
              <a:rPr lang="ja-JP" b="0"/>
              <a:t>là gì? </a:t>
            </a:r>
            <a:r>
              <a:rPr lang="ja-JP" altLang="en-US" b="0"/>
              <a:t>▼</a:t>
            </a:r>
            <a:endParaRPr b="0"/>
          </a:p>
          <a:p>
            <a:pPr marL="0" lvl="0" indent="0" algn="l" rtl="0">
              <a:spcBef>
                <a:spcPts val="0"/>
              </a:spcBef>
              <a:spcAft>
                <a:spcPts val="0"/>
              </a:spcAft>
              <a:buNone/>
            </a:pPr>
            <a:r>
              <a:rPr lang="ja-JP" b="0"/>
              <a:t>Là cái này. ▼</a:t>
            </a:r>
            <a:endParaRPr b="0"/>
          </a:p>
        </p:txBody>
      </p:sp>
      <p:sp>
        <p:nvSpPr>
          <p:cNvPr id="835" name="Google Shape;83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38</a:t>
            </a:fld>
            <a:endParaRPr/>
          </a:p>
        </p:txBody>
      </p:sp>
    </p:spTree>
    <p:extLst>
      <p:ext uri="{BB962C8B-B14F-4D97-AF65-F5344CB8AC3E}">
        <p14:creationId xmlns:p14="http://schemas.microsoft.com/office/powerpoint/2010/main" val="259019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日本のスーパーではレジ袋</a:t>
            </a:r>
            <a:r>
              <a:rPr lang="ja-JP" altLang="ja-JP" b="0"/>
              <a:t>［ぶくろ］</a:t>
            </a:r>
            <a:r>
              <a:rPr lang="ja-JP" altLang="en-US" b="0"/>
              <a:t>は</a:t>
            </a:r>
            <a:r>
              <a:rPr lang="ja-JP" altLang="ja-JP" b="0"/>
              <a:t>無料</a:t>
            </a:r>
            <a:r>
              <a:rPr lang="ja-JP" altLang="en-US" b="0"/>
              <a:t>ではなく、お金がかかります。大きさによって１枚</a:t>
            </a:r>
            <a:r>
              <a:rPr lang="en-US" altLang="ja-JP" b="0"/>
              <a:t>3</a:t>
            </a:r>
            <a:r>
              <a:rPr lang="ja-JP" altLang="en-US" b="0"/>
              <a:t>円や</a:t>
            </a:r>
            <a:r>
              <a:rPr lang="en-US" altLang="ja-JP" b="0"/>
              <a:t>5</a:t>
            </a:r>
            <a:r>
              <a:rPr lang="ja-JP" altLang="en-US" b="0"/>
              <a:t>円ぐらいです。</a:t>
            </a:r>
            <a:r>
              <a:rPr lang="ja-JP" b="0"/>
              <a:t>▼</a:t>
            </a:r>
            <a:endParaRPr b="0"/>
          </a:p>
          <a:p>
            <a:pPr marL="0" lvl="0" indent="0" algn="l" rtl="0">
              <a:spcBef>
                <a:spcPts val="0"/>
              </a:spcBef>
              <a:spcAft>
                <a:spcPts val="0"/>
              </a:spcAft>
              <a:buNone/>
            </a:pPr>
            <a:r>
              <a:rPr lang="ja-JP" b="0"/>
              <a:t>これはベトナムで600ドン</a:t>
            </a:r>
            <a:r>
              <a:rPr lang="ja-JP" altLang="en-US" b="0"/>
              <a:t>や</a:t>
            </a:r>
            <a:r>
              <a:rPr lang="ja-JP" b="0"/>
              <a:t>1,000ドンぐらいです。安いと思いますか</a:t>
            </a:r>
            <a:r>
              <a:rPr lang="ja-JP" altLang="en-US" b="0"/>
              <a:t>。</a:t>
            </a:r>
            <a:r>
              <a:rPr lang="ja-JP" b="0"/>
              <a:t>でも、毎日</a:t>
            </a:r>
            <a:r>
              <a:rPr lang="ja-JP" altLang="en-US" b="0" strike="noStrike"/>
              <a:t>買ったら</a:t>
            </a:r>
            <a:r>
              <a:rPr lang="ja-JP" b="0"/>
              <a:t>、お金がかかりますね。</a:t>
            </a:r>
            <a:r>
              <a:rPr lang="ja-JP" altLang="en-US" b="0"/>
              <a:t>▼</a:t>
            </a:r>
            <a:endParaRPr b="0"/>
          </a:p>
          <a:p>
            <a:pPr marL="0" lvl="0" indent="0" algn="l" rtl="0">
              <a:spcBef>
                <a:spcPts val="0"/>
              </a:spcBef>
              <a:spcAft>
                <a:spcPts val="0"/>
              </a:spcAft>
              <a:buNone/>
            </a:pPr>
            <a:r>
              <a:rPr lang="ja-JP" b="0"/>
              <a:t>ですから、自分で袋を持って行く人</a:t>
            </a:r>
            <a:r>
              <a:rPr lang="ja-JP" altLang="en-US" b="0" strike="noStrike"/>
              <a:t>が</a:t>
            </a:r>
            <a:r>
              <a:rPr lang="ja-JP" b="0"/>
              <a:t>多いです。</a:t>
            </a:r>
            <a:r>
              <a:rPr lang="ja-JP" altLang="en-US" b="0"/>
              <a:t>▼</a:t>
            </a:r>
            <a:endParaRPr lang="en-US" altLang="ja-JP" b="0"/>
          </a:p>
          <a:p>
            <a:pPr marL="0" lvl="0" indent="0" algn="l" rtl="0">
              <a:spcBef>
                <a:spcPts val="0"/>
              </a:spcBef>
              <a:spcAft>
                <a:spcPts val="0"/>
              </a:spcAft>
              <a:buNone/>
            </a:pPr>
            <a:r>
              <a:rPr lang="ja-JP" altLang="en-US" b="0"/>
              <a:t>自分で持っていく袋をエコバッグと言います。皆さんも日本でスーパーに行く時は自分の袋を持って行ってくださいね。</a:t>
            </a:r>
            <a:r>
              <a:rPr lang="ja-JP" b="0"/>
              <a:t>▼</a:t>
            </a:r>
            <a:endParaRPr lang="en-US"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Ở siêu thị Nhật Bản, túi nilon không miễn phí mà phải trả tiền. Tuỳ vào độ lớn của túi mà có giá 3 yên hay 5 yên cho 1 cái. </a:t>
            </a:r>
            <a:r>
              <a:rPr lang="ja-JP" altLang="ja-JP" b="0"/>
              <a:t>▼</a:t>
            </a:r>
            <a:endParaRPr b="0"/>
          </a:p>
          <a:p>
            <a:pPr marL="0" lvl="0" indent="0" algn="l" rtl="0">
              <a:spcBef>
                <a:spcPts val="0"/>
              </a:spcBef>
              <a:spcAft>
                <a:spcPts val="0"/>
              </a:spcAft>
              <a:buNone/>
            </a:pPr>
            <a:r>
              <a:rPr lang="ja-JP" b="0"/>
              <a:t>Những túi này giá khoảng 600 - 1.000 đồng Việt Nam. Các bạn thấy </a:t>
            </a:r>
            <a:r>
              <a:rPr lang="vi-VN" altLang="ja-JP" b="0"/>
              <a:t>rẻ phải không</a:t>
            </a:r>
            <a:r>
              <a:rPr lang="ja-JP" b="0"/>
              <a:t>? </a:t>
            </a:r>
            <a:r>
              <a:rPr lang="vi-VN" altLang="ja-JP" b="0"/>
              <a:t>Nhưng nếu mua hàng ngày thì cũng tốn tiền nhỉ</a:t>
            </a:r>
            <a:r>
              <a:rPr lang="ja-JP" b="0"/>
              <a:t>. </a:t>
            </a:r>
            <a:r>
              <a:rPr lang="ja-JP" altLang="en-US" b="0"/>
              <a:t>▼</a:t>
            </a:r>
            <a:endParaRPr b="0"/>
          </a:p>
          <a:p>
            <a:pPr marL="0" lvl="0" indent="0" algn="l" rtl="0">
              <a:spcBef>
                <a:spcPts val="0"/>
              </a:spcBef>
              <a:spcAft>
                <a:spcPts val="0"/>
              </a:spcAft>
              <a:buNone/>
            </a:pPr>
            <a:r>
              <a:rPr lang="ja-JP" b="0"/>
              <a:t>Vì vậy, có rất nhiều người tự mang túi của mình đi. ▼</a:t>
            </a:r>
            <a:endParaRPr lang="vi-VN" altLang="ja-JP" b="0"/>
          </a:p>
          <a:p>
            <a:pPr marL="0" lvl="0" indent="0" algn="l" rtl="0">
              <a:spcBef>
                <a:spcPts val="0"/>
              </a:spcBef>
              <a:spcAft>
                <a:spcPts val="0"/>
              </a:spcAft>
              <a:buNone/>
            </a:pPr>
            <a:r>
              <a:rPr lang="vi-VN" b="0"/>
              <a:t>Những chiếc túi tự mang đến này được gọi là Eco</a:t>
            </a:r>
            <a:r>
              <a:rPr lang="vi-VN" b="0" baseline="0"/>
              <a:t> Bag</a:t>
            </a:r>
            <a:r>
              <a:rPr lang="vi-VN" altLang="ja-JP" b="0"/>
              <a:t>.</a:t>
            </a:r>
            <a:r>
              <a:rPr lang="vi-VN" altLang="ja-JP" b="0" baseline="0"/>
              <a:t> Mọi người cũng vậy, khi đi siêu thị ở Nhật cũng hãy mang túi của mình đi nhé. </a:t>
            </a:r>
            <a:r>
              <a:rPr lang="ja-JP" altLang="ja-JP" b="0"/>
              <a:t>▼</a:t>
            </a:r>
            <a:endParaRPr b="0"/>
          </a:p>
        </p:txBody>
      </p:sp>
      <p:sp>
        <p:nvSpPr>
          <p:cNvPr id="843" name="Google Shape;84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39</a:t>
            </a:fld>
            <a:endParaRPr/>
          </a:p>
        </p:txBody>
      </p:sp>
    </p:spTree>
    <p:extLst>
      <p:ext uri="{BB962C8B-B14F-4D97-AF65-F5344CB8AC3E}">
        <p14:creationId xmlns:p14="http://schemas.microsoft.com/office/powerpoint/2010/main" val="387736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ja-JP" altLang="en-US" b="0"/>
              <a:t>では、まず自分達の買い物について考えてみましょう。▼</a:t>
            </a:r>
            <a:endParaRPr kumimoji="1"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ja-JP" altLang="en-US" b="0"/>
              <a:t>みなさんはベトナムで</a:t>
            </a:r>
            <a:r>
              <a:rPr lang="ja-JP" altLang="en-US" b="0" i="0">
                <a:solidFill>
                  <a:srgbClr val="222222"/>
                </a:solidFill>
                <a:effectLst/>
                <a:latin typeface="Arial" panose="020B0604020202020204" pitchFamily="34" charset="0"/>
              </a:rPr>
              <a:t>毎日何を買いますか。どこで買いますか</a:t>
            </a:r>
            <a:r>
              <a:rPr kumimoji="1" lang="ja-JP" altLang="en-US" b="0"/>
              <a:t>。</a:t>
            </a:r>
            <a:r>
              <a:rPr lang="ja-JP" altLang="en-US" b="0" i="0">
                <a:solidFill>
                  <a:srgbClr val="222222"/>
                </a:solidFill>
                <a:effectLst/>
                <a:latin typeface="Arial" panose="020B0604020202020204" pitchFamily="34" charset="0"/>
              </a:rPr>
              <a:t>グループで話し合ってください。</a:t>
            </a:r>
            <a:r>
              <a:rPr kumimoji="1" lang="ja-JP" altLang="en-US" b="0"/>
              <a:t>（数分間グループで話し合わせた後、話し合った内容を数人に聞く）</a:t>
            </a:r>
            <a:r>
              <a:rPr lang="ja-JP" altLang="en-US" b="0"/>
              <a:t>どこで何を買いますか。（参加者の答えの例：「市場で花を買います」「近所の店で水を買います」）▼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ja-JP" altLang="en-US" b="0"/>
              <a:t>では、それを日本ではどこで買えると思いますか</a:t>
            </a:r>
            <a:r>
              <a:rPr lang="ja-JP" altLang="en-US" b="0"/>
              <a:t>。</a:t>
            </a:r>
            <a:r>
              <a:rPr kumimoji="1" lang="ja-JP" altLang="en-US" b="0"/>
              <a:t>（参加者に聞く）今日の講座で勉強して、皆さんが日本で買いたい物が買えるようになりましょう。</a:t>
            </a:r>
            <a:r>
              <a:rPr lang="ja-JP" altLang="en-US" b="0"/>
              <a:t>▼</a:t>
            </a:r>
            <a:endParaRPr lang="en-US"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Vậy thì trước hết, hãy cùng suy nghĩ về việc mua sắm của </a:t>
            </a:r>
            <a:r>
              <a:rPr lang="en-US" b="0"/>
              <a:t>chính</a:t>
            </a:r>
            <a:r>
              <a:rPr lang="en-US" b="0" baseline="0"/>
              <a:t> các bạn</a:t>
            </a:r>
            <a:r>
              <a:rPr lang="vi-VN" b="0"/>
              <a:t>. </a:t>
            </a:r>
            <a:r>
              <a:rPr kumimoji="1" lang="ja-JP" altLang="en-US" b="0"/>
              <a:t>▼</a:t>
            </a:r>
            <a:endParaRPr kumimoji="1" lang="vi-VN" altLang="ja-JP" b="0"/>
          </a:p>
          <a:p>
            <a:pPr marL="0" lvl="0" indent="0" algn="l" rtl="0">
              <a:spcBef>
                <a:spcPts val="0"/>
              </a:spcBef>
              <a:spcAft>
                <a:spcPts val="0"/>
              </a:spcAft>
              <a:buNone/>
            </a:pPr>
            <a:r>
              <a:rPr kumimoji="1" lang="vi-VN" b="0"/>
              <a:t>Các</a:t>
            </a:r>
            <a:r>
              <a:rPr kumimoji="1" lang="vi-VN" b="0" baseline="0"/>
              <a:t> bạn mua gì hàng ngày ở Việt Nam? Mua ở đâu? Hãy cùng thảo luận theo nhóm. (Sau vài phút thảo luận nhóm, hỏi một vài người về những gì đã thảo luận)</a:t>
            </a:r>
            <a:r>
              <a:rPr kumimoji="1" lang="en-US" b="0" baseline="0"/>
              <a:t> </a:t>
            </a:r>
            <a:r>
              <a:rPr kumimoji="1" lang="vi-VN" b="0" baseline="0"/>
              <a:t>Các bạn mua gì, ở đâu? (Ví dụ người tham gia trả lời: “</a:t>
            </a:r>
            <a:r>
              <a:rPr kumimoji="1" lang="en-US" b="0" baseline="0"/>
              <a:t>M</a:t>
            </a:r>
            <a:r>
              <a:rPr kumimoji="1" lang="vi-VN" b="0" baseline="0"/>
              <a:t>ua hoa ở chợ”, “</a:t>
            </a:r>
            <a:r>
              <a:rPr kumimoji="1" lang="en-US" b="0" baseline="0"/>
              <a:t>M</a:t>
            </a:r>
            <a:r>
              <a:rPr kumimoji="1" lang="vi-VN" b="0" baseline="0"/>
              <a:t>ua nước ở cửa hàng gần nhà”) </a:t>
            </a:r>
            <a:r>
              <a:rPr lang="ja-JP" altLang="en-US" b="0"/>
              <a:t>▼</a:t>
            </a:r>
            <a:endParaRPr lang="vi-VN" altLang="ja-JP" b="0"/>
          </a:p>
          <a:p>
            <a:pPr marL="0" lvl="0" indent="0" algn="l" rtl="0">
              <a:spcBef>
                <a:spcPts val="0"/>
              </a:spcBef>
              <a:spcAft>
                <a:spcPts val="0"/>
              </a:spcAft>
              <a:buNone/>
            </a:pPr>
            <a:r>
              <a:rPr lang="vi-VN" b="0"/>
              <a:t>Vậy, các bạn đoán xem ở Nhật có thể mua</a:t>
            </a:r>
            <a:r>
              <a:rPr lang="en-US" b="0"/>
              <a:t> những</a:t>
            </a:r>
            <a:r>
              <a:rPr lang="en-US" b="0" baseline="0"/>
              <a:t> thứ đó</a:t>
            </a:r>
            <a:r>
              <a:rPr lang="vi-VN" b="0"/>
              <a:t> ở đâu? (Hỏi người tham gia) </a:t>
            </a:r>
            <a:r>
              <a:rPr lang="en-US" b="0"/>
              <a:t>H</a:t>
            </a:r>
            <a:r>
              <a:rPr lang="vi-VN" b="0"/>
              <a:t>ôm nay, mọi người sẽ</a:t>
            </a:r>
            <a:r>
              <a:rPr lang="en-US" b="0"/>
              <a:t> cùng</a:t>
            </a:r>
            <a:r>
              <a:rPr lang="en-US" b="0" baseline="0"/>
              <a:t> học để</a:t>
            </a:r>
            <a:r>
              <a:rPr lang="vi-VN" b="0"/>
              <a:t> có thể mua những đồ mình muốn ở Nhật. </a:t>
            </a:r>
            <a:r>
              <a:rPr lang="ja-JP" altLang="en-US" b="0"/>
              <a:t>▼</a:t>
            </a:r>
            <a:endParaRPr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8517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a:t>
            </a:r>
            <a:r>
              <a:rPr lang="ja-JP" b="0"/>
              <a:t>お店</a:t>
            </a:r>
            <a:r>
              <a:rPr lang="ja-JP" altLang="en-US" b="0"/>
              <a:t>で</a:t>
            </a:r>
            <a:r>
              <a:rPr lang="ja-JP" b="0"/>
              <a:t>「レジ袋［ぶくろ］いりますか」と聞かれたら、みなさんはなんと答えますか</a:t>
            </a:r>
            <a:r>
              <a:rPr lang="ja-JP" altLang="en-US" b="0"/>
              <a:t>。</a:t>
            </a:r>
            <a:r>
              <a:rPr lang="ja-JP" b="0"/>
              <a:t>（参加者に10秒考えさせる）▼</a:t>
            </a:r>
            <a:endParaRPr b="0"/>
          </a:p>
          <a:p>
            <a:pPr marL="0" lvl="0" indent="0" algn="l" rtl="0">
              <a:spcBef>
                <a:spcPts val="0"/>
              </a:spcBef>
              <a:spcAft>
                <a:spcPts val="0"/>
              </a:spcAft>
              <a:buNone/>
            </a:pPr>
            <a:r>
              <a:rPr lang="ja-JP" altLang="en-US" b="0" strike="noStrike"/>
              <a:t>エコバッグを持っている</a:t>
            </a:r>
            <a:r>
              <a:rPr lang="ja-JP" b="0"/>
              <a:t>ときは、「いいえ、いりません。」</a:t>
            </a:r>
            <a:r>
              <a:rPr lang="ja-JP" altLang="en-US" b="0"/>
              <a:t>▼</a:t>
            </a:r>
            <a:endParaRPr lang="en-US" altLang="ja-JP" b="0"/>
          </a:p>
          <a:p>
            <a:pPr marL="0" lvl="0" indent="0" algn="l" rtl="0">
              <a:spcBef>
                <a:spcPts val="0"/>
              </a:spcBef>
              <a:spcAft>
                <a:spcPts val="0"/>
              </a:spcAft>
              <a:buNone/>
            </a:pPr>
            <a:r>
              <a:rPr lang="ja-JP" altLang="en-US" b="0" strike="noStrike"/>
              <a:t>持っていない</a:t>
            </a:r>
            <a:r>
              <a:rPr lang="ja-JP" altLang="ja-JP" b="0"/>
              <a:t>ときは、「はい、お願いします。」と言いましょう。</a:t>
            </a:r>
            <a:r>
              <a:rPr lang="ja-JP" altLang="en-US" b="0"/>
              <a:t>では、一緒に言ってください。</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altLang="en-US" b="0"/>
              <a:t>教師：レジ袋いりますか。</a:t>
            </a:r>
            <a:endParaRPr lang="en-US" altLang="ja-JP" b="0"/>
          </a:p>
          <a:p>
            <a:pPr marL="0" lvl="0" indent="0" algn="l" rtl="0">
              <a:spcBef>
                <a:spcPts val="0"/>
              </a:spcBef>
              <a:spcAft>
                <a:spcPts val="0"/>
              </a:spcAft>
              <a:buNone/>
            </a:pPr>
            <a:r>
              <a:rPr lang="ja-JP" altLang="en-US" b="0"/>
              <a:t>参加者：レジ袋いりますか。</a:t>
            </a:r>
            <a:endParaRPr lang="en-US" altLang="ja-JP" b="0"/>
          </a:p>
          <a:p>
            <a:pPr marL="0" lvl="0" indent="0" algn="l" rtl="0">
              <a:spcBef>
                <a:spcPts val="0"/>
              </a:spcBef>
              <a:spcAft>
                <a:spcPts val="0"/>
              </a:spcAft>
              <a:buNone/>
            </a:pPr>
            <a:r>
              <a:rPr lang="ja-JP" altLang="en-US" b="0"/>
              <a:t>教師：いいえ、いりません。（手で✕を作る）</a:t>
            </a:r>
            <a:endParaRPr lang="en-US" altLang="ja-JP" b="0"/>
          </a:p>
          <a:p>
            <a:pPr marL="0" lvl="0" indent="0" algn="l" rtl="0">
              <a:spcBef>
                <a:spcPts val="0"/>
              </a:spcBef>
              <a:spcAft>
                <a:spcPts val="0"/>
              </a:spcAft>
              <a:buNone/>
            </a:pPr>
            <a:r>
              <a:rPr lang="ja-JP" altLang="en-US" b="0"/>
              <a:t>参加者：いいえ、いりません。</a:t>
            </a:r>
            <a:endParaRPr lang="en-US" altLang="ja-JP" b="0"/>
          </a:p>
          <a:p>
            <a:pPr marL="0" lvl="0" indent="0" algn="l" rtl="0">
              <a:spcBef>
                <a:spcPts val="0"/>
              </a:spcBef>
              <a:spcAft>
                <a:spcPts val="0"/>
              </a:spcAft>
              <a:buNone/>
            </a:pPr>
            <a:r>
              <a:rPr lang="ja-JP" altLang="en-US" b="0"/>
              <a:t>教師：はい、お願いします。（手で◯を作る）</a:t>
            </a:r>
            <a:endParaRPr lang="en-US" altLang="ja-JP" b="0"/>
          </a:p>
          <a:p>
            <a:pPr marL="0" lvl="0" indent="0" algn="l" rtl="0">
              <a:spcBef>
                <a:spcPts val="0"/>
              </a:spcBef>
              <a:spcAft>
                <a:spcPts val="0"/>
              </a:spcAft>
              <a:buNone/>
            </a:pPr>
            <a:r>
              <a:rPr lang="ja-JP" altLang="en-US" b="0"/>
              <a:t>参加者：はい、お願いします。</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altLang="en-US" b="0"/>
              <a:t>次は、私が店の人で、皆さんは客です。</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altLang="en-US" b="0"/>
              <a:t>教師（店の人）：レジ袋いりますか。（手で✕を作る）</a:t>
            </a:r>
            <a:endParaRPr lang="en-US" altLang="ja-JP" b="0"/>
          </a:p>
          <a:p>
            <a:pPr marL="0" lvl="0" indent="0" algn="l" rtl="0">
              <a:spcBef>
                <a:spcPts val="0"/>
              </a:spcBef>
              <a:spcAft>
                <a:spcPts val="0"/>
              </a:spcAft>
              <a:buNone/>
            </a:pPr>
            <a:r>
              <a:rPr lang="ja-JP" altLang="en-US" b="0"/>
              <a:t>参加者（客）：いいえ、いりません。</a:t>
            </a:r>
            <a:endParaRPr lang="en-US" altLang="ja-JP" b="0"/>
          </a:p>
          <a:p>
            <a:pPr marL="0" lvl="0" indent="0" algn="l" rtl="0">
              <a:spcBef>
                <a:spcPts val="0"/>
              </a:spcBef>
              <a:spcAft>
                <a:spcPts val="0"/>
              </a:spcAft>
              <a:buNone/>
            </a:pPr>
            <a:r>
              <a:rPr lang="ja-JP" altLang="en-US" b="0"/>
              <a:t>教師（店の人）：レジ袋いりますか。（手で◯を作る）</a:t>
            </a:r>
            <a:endParaRPr lang="en-US" altLang="ja-JP" b="0"/>
          </a:p>
          <a:p>
            <a:pPr marL="0" lvl="0" indent="0" algn="l" rtl="0">
              <a:spcBef>
                <a:spcPts val="0"/>
              </a:spcBef>
              <a:spcAft>
                <a:spcPts val="0"/>
              </a:spcAft>
              <a:buNone/>
            </a:pPr>
            <a:r>
              <a:rPr lang="ja-JP" altLang="en-US" b="0"/>
              <a:t>参加者（客）：はい、お願いします。</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ja-JP" altLang="en-US" b="0"/>
              <a:t>では次に隣の人と、店の人と客になって練習してみてください。（参加者に</a:t>
            </a:r>
            <a:r>
              <a:rPr lang="en-US" altLang="ja-JP" b="0"/>
              <a:t>1-2</a:t>
            </a:r>
            <a:r>
              <a:rPr lang="ja-JP" altLang="en-US" b="0"/>
              <a:t>分、会話練習をさせる。）▼</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altLang="ja-JP" b="0"/>
              <a:t>Vậy thì, k</a:t>
            </a:r>
            <a:r>
              <a:rPr lang="ja-JP" b="0"/>
              <a:t>hi được nhân viên cửa hàng hỏi </a:t>
            </a:r>
            <a:r>
              <a:rPr lang="ja-JP" altLang="en-US" b="0"/>
              <a:t>「レジ袋［ぶくろ］いりますか」</a:t>
            </a:r>
            <a:r>
              <a:rPr lang="en-US" altLang="ja-JP" b="0"/>
              <a:t>, </a:t>
            </a:r>
            <a:r>
              <a:rPr lang="ja-JP" b="0"/>
              <a:t>mọi người sẽ trả lời thế nào? (Cho người tham gia 10 giây suy nghĩ) ▼</a:t>
            </a:r>
            <a:endParaRPr b="0"/>
          </a:p>
          <a:p>
            <a:pPr marL="0" lvl="0" indent="0" algn="l" rtl="0">
              <a:spcBef>
                <a:spcPts val="0"/>
              </a:spcBef>
              <a:spcAft>
                <a:spcPts val="0"/>
              </a:spcAft>
              <a:buNone/>
            </a:pPr>
            <a:r>
              <a:rPr lang="vi-VN" altLang="ja-JP" b="0"/>
              <a:t>Nếu bạn có mang theo túi Eco Bag hãy </a:t>
            </a:r>
            <a:r>
              <a:rPr lang="ja-JP" b="0"/>
              <a:t>thì nói 「いいえ、いりません。」(Không, tôi không cần) </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err="1"/>
              <a:t>Nếu</a:t>
            </a:r>
            <a:r>
              <a:rPr lang="en-US" altLang="ja-JP" b="0"/>
              <a:t> </a:t>
            </a:r>
            <a:r>
              <a:rPr lang="vi-VN" altLang="ja-JP" b="0"/>
              <a:t>bạn không mang theo</a:t>
            </a:r>
            <a:r>
              <a:rPr lang="en-US" altLang="ja-JP" b="0"/>
              <a:t> </a:t>
            </a:r>
            <a:r>
              <a:rPr lang="en-US" altLang="ja-JP" b="0" err="1"/>
              <a:t>thì</a:t>
            </a:r>
            <a:r>
              <a:rPr lang="en-US" altLang="ja-JP" b="0"/>
              <a:t> </a:t>
            </a:r>
            <a:r>
              <a:rPr lang="en-US" altLang="ja-JP" b="0" err="1"/>
              <a:t>hãy</a:t>
            </a:r>
            <a:r>
              <a:rPr lang="en-US" altLang="ja-JP" b="0"/>
              <a:t> </a:t>
            </a:r>
            <a:r>
              <a:rPr lang="en-US" altLang="ja-JP" b="0" err="1"/>
              <a:t>nói</a:t>
            </a:r>
            <a:r>
              <a:rPr lang="en-US" altLang="ja-JP" b="0"/>
              <a:t> </a:t>
            </a:r>
            <a:r>
              <a:rPr lang="ja-JP" altLang="en-US" b="0"/>
              <a:t>「はい、お願いします。」</a:t>
            </a:r>
            <a:r>
              <a:rPr lang="en-US" altLang="ja-JP" b="0"/>
              <a:t>(</a:t>
            </a:r>
            <a:r>
              <a:rPr lang="en-US" altLang="ja-JP" b="0" err="1"/>
              <a:t>Vâng</a:t>
            </a:r>
            <a:r>
              <a:rPr lang="en-US" altLang="ja-JP" b="0"/>
              <a:t>, </a:t>
            </a:r>
            <a:r>
              <a:rPr lang="en-US" altLang="ja-JP" b="0" err="1"/>
              <a:t>làm</a:t>
            </a:r>
            <a:r>
              <a:rPr lang="en-US" altLang="ja-JP" b="0"/>
              <a:t> </a:t>
            </a:r>
            <a:r>
              <a:rPr lang="en-US" altLang="ja-JP" b="0" err="1"/>
              <a:t>ơn</a:t>
            </a:r>
            <a:r>
              <a:rPr lang="en-US" altLang="ja-JP" b="0"/>
              <a:t> </a:t>
            </a:r>
            <a:r>
              <a:rPr lang="en-US" altLang="ja-JP" b="0" err="1"/>
              <a:t>cho</a:t>
            </a:r>
            <a:r>
              <a:rPr lang="en-US" altLang="ja-JP" b="0"/>
              <a:t> </a:t>
            </a:r>
            <a:r>
              <a:rPr lang="en-US" altLang="ja-JP" b="0" err="1"/>
              <a:t>tôi</a:t>
            </a:r>
            <a:r>
              <a:rPr lang="en-US" altLang="ja-JP" b="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Vậy bây giờ cùng nhau nói nhé.</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lvl="0" indent="0" algn="l" rtl="0">
              <a:spcBef>
                <a:spcPts val="0"/>
              </a:spcBef>
              <a:spcAft>
                <a:spcPts val="0"/>
              </a:spcAft>
              <a:buNone/>
            </a:pPr>
            <a:r>
              <a:rPr lang="vi-VN" altLang="ja-JP" b="0"/>
              <a:t>Giáo viên</a:t>
            </a:r>
            <a:r>
              <a:rPr lang="ja-JP" altLang="en-US" b="0"/>
              <a:t>：レジ袋いりますか。</a:t>
            </a:r>
            <a:endParaRPr lang="en-US" altLang="ja-JP" b="0"/>
          </a:p>
          <a:p>
            <a:pPr marL="0" lvl="0" indent="0" algn="l" rtl="0">
              <a:spcBef>
                <a:spcPts val="0"/>
              </a:spcBef>
              <a:spcAft>
                <a:spcPts val="0"/>
              </a:spcAft>
              <a:buNone/>
            </a:pPr>
            <a:r>
              <a:rPr lang="vi-VN" altLang="ja-JP" b="0"/>
              <a:t>Người tham gia</a:t>
            </a:r>
            <a:r>
              <a:rPr lang="ja-JP" altLang="en-US" b="0"/>
              <a:t>：レジ袋いりますか。</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Giáo viên</a:t>
            </a:r>
            <a:r>
              <a:rPr lang="ja-JP" altLang="en-US" b="0"/>
              <a:t>：いいえ、いりません。（</a:t>
            </a:r>
            <a:r>
              <a:rPr lang="vi-VN" altLang="ja-JP" b="0"/>
              <a:t>Làm động tác tay:</a:t>
            </a:r>
            <a:r>
              <a:rPr lang="vi-VN" altLang="ja-JP" b="0" baseline="0"/>
              <a:t> X</a:t>
            </a:r>
            <a:r>
              <a:rPr lang="vi-VN" altLang="ja-JP" b="0"/>
              <a:t> </a:t>
            </a:r>
            <a:r>
              <a:rPr lang="ja-JP" altLang="en-US" b="0"/>
              <a:t>）</a:t>
            </a:r>
            <a:endParaRPr lang="vi-VN" altLang="ja-JP" b="0"/>
          </a:p>
          <a:p>
            <a:pPr marL="0" lvl="0" indent="0" algn="l" rtl="0">
              <a:spcBef>
                <a:spcPts val="0"/>
              </a:spcBef>
              <a:spcAft>
                <a:spcPts val="0"/>
              </a:spcAft>
              <a:buNone/>
            </a:pPr>
            <a:r>
              <a:rPr lang="vi-VN" altLang="ja-JP" b="0"/>
              <a:t>Người tham gia</a:t>
            </a:r>
            <a:r>
              <a:rPr lang="ja-JP" altLang="en-US" b="0"/>
              <a:t>：いいえ、いりません。</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Giáo viên</a:t>
            </a:r>
            <a:r>
              <a:rPr lang="ja-JP" altLang="en-US" b="0"/>
              <a:t>：はい、お願いします。（</a:t>
            </a:r>
            <a:r>
              <a:rPr lang="vi-VN" altLang="ja-JP" b="0"/>
              <a:t>Làm động tác tay:</a:t>
            </a:r>
            <a:r>
              <a:rPr lang="vi-VN" altLang="ja-JP" b="0" baseline="0"/>
              <a:t> O</a:t>
            </a:r>
            <a:r>
              <a:rPr lang="ja-JP" altLang="en-US" b="0"/>
              <a:t>）</a:t>
            </a:r>
            <a:endParaRPr lang="vi-VN" altLang="ja-JP" b="0"/>
          </a:p>
          <a:p>
            <a:pPr marL="0" lvl="0" indent="0" algn="l" rtl="0">
              <a:spcBef>
                <a:spcPts val="0"/>
              </a:spcBef>
              <a:spcAft>
                <a:spcPts val="0"/>
              </a:spcAft>
              <a:buNone/>
            </a:pPr>
            <a:r>
              <a:rPr lang="vi-VN" altLang="ja-JP" b="0"/>
              <a:t>Người tham gia</a:t>
            </a:r>
            <a:r>
              <a:rPr lang="ja-JP" altLang="en-US" b="0"/>
              <a:t>：はい、お願いします。</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Tiếp theo, tôi sẽ đóng vai </a:t>
            </a:r>
            <a:r>
              <a:rPr lang="en-US" altLang="ja-JP" b="0" err="1"/>
              <a:t>nhâ</a:t>
            </a:r>
            <a:r>
              <a:rPr lang="en-US" altLang="ja-JP" b="0" baseline="0" err="1"/>
              <a:t>n</a:t>
            </a:r>
            <a:r>
              <a:rPr lang="en-US" altLang="ja-JP" b="0" baseline="0"/>
              <a:t> </a:t>
            </a:r>
            <a:r>
              <a:rPr lang="en-US" altLang="ja-JP" b="0" baseline="0" err="1"/>
              <a:t>viên</a:t>
            </a:r>
            <a:r>
              <a:rPr lang="en-US" altLang="ja-JP" b="0" baseline="0"/>
              <a:t> </a:t>
            </a:r>
            <a:r>
              <a:rPr lang="vi-VN" altLang="ja-JP" b="0"/>
              <a:t>cửa hàng, các bạn là khách hàng nhé.</a:t>
            </a:r>
            <a:endParaRPr lang="en-US" altLang="ja-JP"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Giáo viên (</a:t>
            </a:r>
            <a:r>
              <a:rPr lang="en-US" altLang="ja-JP" b="0" err="1"/>
              <a:t>Nhân</a:t>
            </a:r>
            <a:r>
              <a:rPr lang="en-US" altLang="ja-JP" b="0" baseline="0"/>
              <a:t> </a:t>
            </a:r>
            <a:r>
              <a:rPr lang="en-US" altLang="ja-JP" b="0" baseline="0" err="1"/>
              <a:t>viên</a:t>
            </a:r>
            <a:r>
              <a:rPr lang="en-US" altLang="ja-JP" b="0" baseline="0"/>
              <a:t> </a:t>
            </a:r>
            <a:r>
              <a:rPr lang="vi-VN" altLang="ja-JP" b="0"/>
              <a:t>cửa hàng)</a:t>
            </a:r>
            <a:r>
              <a:rPr lang="ja-JP" altLang="en-US" b="0"/>
              <a:t>：レジ袋いりますか。（</a:t>
            </a:r>
            <a:r>
              <a:rPr lang="vi-VN" altLang="ja-JP" b="0"/>
              <a:t>Làm động tác tay:</a:t>
            </a:r>
            <a:r>
              <a:rPr lang="vi-VN" altLang="ja-JP" b="0" baseline="0"/>
              <a:t> X</a:t>
            </a:r>
            <a:r>
              <a:rPr lang="vi-VN" altLang="ja-JP" b="0"/>
              <a:t> </a:t>
            </a:r>
            <a:r>
              <a:rPr lang="ja-JP" altLang="en-US" b="0"/>
              <a:t>）</a:t>
            </a:r>
            <a:endParaRPr lang="en-US" altLang="ja-JP" b="0"/>
          </a:p>
          <a:p>
            <a:pPr marL="0" lvl="0" indent="0" algn="l" rtl="0">
              <a:spcBef>
                <a:spcPts val="0"/>
              </a:spcBef>
              <a:spcAft>
                <a:spcPts val="0"/>
              </a:spcAft>
              <a:buNone/>
            </a:pPr>
            <a:r>
              <a:rPr lang="vi-VN" altLang="ja-JP" b="0"/>
              <a:t>Người tham gia (Khách hàng)</a:t>
            </a:r>
            <a:r>
              <a:rPr lang="ja-JP" altLang="en-US" b="0"/>
              <a:t>：いいえ、いりません。</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Giáo viên (</a:t>
            </a:r>
            <a:r>
              <a:rPr lang="en-US" altLang="ja-JP" b="0" err="1"/>
              <a:t>Nhân</a:t>
            </a:r>
            <a:r>
              <a:rPr lang="en-US" altLang="ja-JP" b="0" baseline="0"/>
              <a:t> </a:t>
            </a:r>
            <a:r>
              <a:rPr lang="en-US" altLang="ja-JP" b="0" baseline="0" err="1"/>
              <a:t>viên</a:t>
            </a:r>
            <a:r>
              <a:rPr lang="en-US" altLang="ja-JP" b="0" baseline="0"/>
              <a:t> </a:t>
            </a:r>
            <a:r>
              <a:rPr lang="vi-VN" altLang="ja-JP" b="0"/>
              <a:t>cửa hàng)</a:t>
            </a:r>
            <a:r>
              <a:rPr lang="ja-JP" altLang="en-US" b="0"/>
              <a:t>：レジ袋いりますか。（</a:t>
            </a:r>
            <a:r>
              <a:rPr lang="vi-VN" altLang="ja-JP" b="0"/>
              <a:t>Làm động tác tay:</a:t>
            </a:r>
            <a:r>
              <a:rPr lang="vi-VN" altLang="ja-JP" b="0" baseline="0"/>
              <a:t> O</a:t>
            </a:r>
            <a:r>
              <a:rPr lang="ja-JP" altLang="en-US" b="0"/>
              <a:t>）</a:t>
            </a:r>
            <a:endParaRPr lang="vi-VN" altLang="ja-JP" b="0"/>
          </a:p>
          <a:p>
            <a:pPr marL="0" lvl="0" indent="0" algn="l" rtl="0">
              <a:spcBef>
                <a:spcPts val="0"/>
              </a:spcBef>
              <a:spcAft>
                <a:spcPts val="0"/>
              </a:spcAft>
              <a:buNone/>
            </a:pPr>
            <a:r>
              <a:rPr lang="vi-VN" altLang="ja-JP" b="0"/>
              <a:t>Người tham gia (Khách hàng)</a:t>
            </a:r>
            <a:r>
              <a:rPr lang="ja-JP" altLang="en-US" b="0"/>
              <a:t>：はい、お願いします。</a:t>
            </a:r>
            <a:endParaRPr lang="en-US" altLang="ja-JP" b="0"/>
          </a:p>
          <a:p>
            <a:pPr marL="0" lvl="0" indent="0" algn="l" rtl="0">
              <a:spcBef>
                <a:spcPts val="0"/>
              </a:spcBef>
              <a:spcAft>
                <a:spcPts val="0"/>
              </a:spcAft>
              <a:buNone/>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Tiếp theo, hãy luyện tập cùng người bên cạnh,</a:t>
            </a:r>
            <a:r>
              <a:rPr lang="vi-VN" altLang="ja-JP" b="0" baseline="0"/>
              <a:t> đóng vai </a:t>
            </a:r>
            <a:r>
              <a:rPr lang="en-US" altLang="ja-JP" b="0" baseline="0" err="1"/>
              <a:t>nhân</a:t>
            </a:r>
            <a:r>
              <a:rPr lang="en-US" altLang="ja-JP" b="0" baseline="0"/>
              <a:t> </a:t>
            </a:r>
            <a:r>
              <a:rPr lang="en-US" altLang="ja-JP" b="0" baseline="0" err="1"/>
              <a:t>viên</a:t>
            </a:r>
            <a:r>
              <a:rPr lang="en-US" altLang="ja-JP" b="0" baseline="0"/>
              <a:t> </a:t>
            </a:r>
            <a:r>
              <a:rPr lang="vi-VN" altLang="ja-JP" b="0" baseline="0"/>
              <a:t>cửa hàng và khách nhé. (Cho người tham gia 1-2 phút luyện tập hội thoại) </a:t>
            </a:r>
            <a:r>
              <a:rPr lang="ja-JP" altLang="en-US" b="0"/>
              <a:t>▼</a:t>
            </a:r>
            <a:endParaRPr lang="en-US" altLang="ja-JP" b="0"/>
          </a:p>
          <a:p>
            <a:pPr marL="0" lvl="0" indent="0" algn="l" rtl="0">
              <a:spcBef>
                <a:spcPts val="0"/>
              </a:spcBef>
              <a:spcAft>
                <a:spcPts val="0"/>
              </a:spcAft>
              <a:buNone/>
            </a:pPr>
            <a:endParaRPr lang="en-US" altLang="ja-JP" b="1"/>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a:p>
        </p:txBody>
      </p:sp>
      <p:sp>
        <p:nvSpPr>
          <p:cNvPr id="853" name="Google Shape;85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40</a:t>
            </a:fld>
            <a:endParaRPr/>
          </a:p>
        </p:txBody>
      </p:sp>
    </p:spTree>
    <p:extLst>
      <p:ext uri="{BB962C8B-B14F-4D97-AF65-F5344CB8AC3E}">
        <p14:creationId xmlns:p14="http://schemas.microsoft.com/office/powerpoint/2010/main" val="12288949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a:t>
            </a:r>
            <a:r>
              <a:rPr lang="ja-JP" altLang="en-US"/>
              <a:t>もし時間が余っている場合は、学生に追加の練習をさせることができますが、時間が足りない場合は紹介だけでも構いません。</a:t>
            </a:r>
            <a:r>
              <a:rPr lang="en-US" altLang="ja-JP"/>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またスーパーでは、ポイントカードやポイントアプリを持っているかどうか「ポイントカード・ポイントアプリ　ありますか」とよく聞かれます。</a:t>
            </a:r>
            <a:r>
              <a:rPr lang="ja-JP" altLang="en-US" b="0"/>
              <a:t>▼</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その時、「はい、あります」「いいえ、ありません」と答えましょう。</a:t>
            </a:r>
            <a:r>
              <a:rPr lang="ja-JP" altLang="en-US" b="0"/>
              <a:t>▼</a:t>
            </a:r>
            <a:br>
              <a:rPr lang="ja-JP" altLang="en-US"/>
            </a:br>
            <a:r>
              <a:rPr lang="ja-JP" altLang="en-US"/>
              <a:t>ポイントカードやポイントアプリを持っているかどうかは、コンビニでも聞かれます。</a:t>
            </a:r>
            <a:r>
              <a:rPr lang="ja-JP" altLang="en-US" b="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a:t>※</a:t>
            </a:r>
            <a:r>
              <a:rPr lang="ja-JP" altLang="en-US"/>
              <a:t>参考：</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a:t>『</a:t>
            </a:r>
            <a:r>
              <a:rPr lang="ja-JP" altLang="en-US"/>
              <a:t>いろどり</a:t>
            </a:r>
            <a:r>
              <a:rPr lang="en-US" altLang="ja-JP"/>
              <a:t>』</a:t>
            </a:r>
            <a:r>
              <a:rPr lang="ja-JP" altLang="en-US"/>
              <a:t>入門の</a:t>
            </a:r>
            <a:r>
              <a:rPr lang="en-US" altLang="ja-JP"/>
              <a:t>16</a:t>
            </a:r>
            <a:r>
              <a:rPr lang="ja-JP" altLang="en-US"/>
              <a:t>課には「コンビニで買い物する」の会話練習もありますので、ご参考ください。</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【※Nếu có thời gian, bạn có thể cho học sinh </a:t>
            </a:r>
            <a:r>
              <a:rPr lang="en-US" altLang="ja-JP" err="1"/>
              <a:t>luyện</a:t>
            </a:r>
            <a:r>
              <a:rPr lang="en-US" altLang="ja-JP"/>
              <a:t> </a:t>
            </a:r>
            <a:r>
              <a:rPr lang="en-US" altLang="ja-JP" err="1"/>
              <a:t>tập</a:t>
            </a:r>
            <a:r>
              <a:rPr lang="vi-VN" altLang="ja-JP"/>
              <a:t> thêm, nhưng nếu không đủ thời gian, chỉ cần giới thiệu cũng không sao.】</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Ngoài ra, ở siêu thị,</a:t>
            </a:r>
            <a:r>
              <a:rPr lang="en-US" altLang="ja-JP"/>
              <a:t> </a:t>
            </a:r>
            <a:r>
              <a:rPr lang="en-US" altLang="ja-JP" err="1"/>
              <a:t>nhân</a:t>
            </a:r>
            <a:r>
              <a:rPr lang="en-US" altLang="ja-JP"/>
              <a:t> </a:t>
            </a:r>
            <a:r>
              <a:rPr lang="en-US" altLang="ja-JP" err="1"/>
              <a:t>viên</a:t>
            </a:r>
            <a:r>
              <a:rPr lang="vi-VN" altLang="ja-JP"/>
              <a:t> thường sẽ hỏi bạn "Bạn có thẻ tích điểm hoặc ứng dụng tích điểm không?" (</a:t>
            </a:r>
            <a:r>
              <a:rPr lang="ja-JP" altLang="en-US"/>
              <a:t>ポイントカード・ポイントアプリ　ありますか</a:t>
            </a:r>
            <a:r>
              <a:rPr lang="en-US" altLang="ja-JP"/>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Lúc đó, hãy trả lời "Vâng, tôi có" (</a:t>
            </a:r>
            <a:r>
              <a:rPr lang="ja-JP" altLang="en-US"/>
              <a:t>はい、あります</a:t>
            </a:r>
            <a:r>
              <a:rPr lang="en-US" altLang="ja-JP"/>
              <a:t>) </a:t>
            </a:r>
            <a:r>
              <a:rPr lang="vi-VN" altLang="ja-JP"/>
              <a:t>hoặc "Không, tôi không có" (</a:t>
            </a:r>
            <a:r>
              <a:rPr lang="ja-JP" altLang="en-US"/>
              <a:t>いいえ、ありません</a:t>
            </a:r>
            <a:r>
              <a:rPr lang="en-US" altLang="ja-JP"/>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Cửa hàng tiện lợi cũng sẽ hỏi bạn có thẻ tích điểm hoặc ứng dụng tích điểm hay không.</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※Tham khảo:Trong bài 16 của </a:t>
            </a:r>
            <a:r>
              <a:rPr lang="en-US" altLang="ja-JP" err="1"/>
              <a:t>giáo</a:t>
            </a:r>
            <a:r>
              <a:rPr lang="en-US" altLang="ja-JP"/>
              <a:t> </a:t>
            </a:r>
            <a:r>
              <a:rPr lang="en-US" altLang="ja-JP" err="1"/>
              <a:t>trình</a:t>
            </a:r>
            <a:r>
              <a:rPr lang="en-US" altLang="ja-JP"/>
              <a:t> IRODORI </a:t>
            </a:r>
            <a:r>
              <a:rPr lang="en-US" altLang="ja-JP" err="1"/>
              <a:t>cấp</a:t>
            </a:r>
            <a:r>
              <a:rPr lang="en-US" altLang="ja-JP"/>
              <a:t> </a:t>
            </a:r>
            <a:r>
              <a:rPr lang="en-US" altLang="ja-JP" err="1"/>
              <a:t>độ</a:t>
            </a:r>
            <a:r>
              <a:rPr lang="en-US" altLang="ja-JP"/>
              <a:t> </a:t>
            </a:r>
            <a:r>
              <a:rPr lang="vi-VN" altLang="ja-JP"/>
              <a:t>nhập môn, có phần thực hành hội thoại "Mua sắm tại cửa hàng tiện lợi", xin tham khảo thêm.</a:t>
            </a:r>
            <a:endParaRPr lang="en-US" altLang="ja-JP"/>
          </a:p>
        </p:txBody>
      </p:sp>
      <p:sp>
        <p:nvSpPr>
          <p:cNvPr id="853" name="Google Shape;85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41</a:t>
            </a:fld>
            <a:endParaRPr/>
          </a:p>
        </p:txBody>
      </p:sp>
    </p:spTree>
    <p:extLst>
      <p:ext uri="{BB962C8B-B14F-4D97-AF65-F5344CB8AC3E}">
        <p14:creationId xmlns:p14="http://schemas.microsoft.com/office/powerpoint/2010/main" val="33289283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defRPr/>
            </a:pPr>
            <a:r>
              <a:rPr lang="en-US" altLang="ja-JP" b="0"/>
              <a:t>【※</a:t>
            </a:r>
            <a:r>
              <a:rPr lang="ja-JP" altLang="en-US"/>
              <a:t>もし時間が余っている場合は、学生に追加の練習をさせることができますが、時間が足りない場合は紹介だけでも構いません。</a:t>
            </a:r>
            <a:r>
              <a:rPr lang="en-US" altLang="ja-JP"/>
              <a:t>】</a:t>
            </a:r>
            <a:br>
              <a:rPr lang="en-US" altLang="ja-JP" b="0"/>
            </a:b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コンビニで買い物する場合、レジの人からよく聞かれる質問</a:t>
            </a:r>
            <a:r>
              <a:rPr lang="ja-JP" altLang="en-US"/>
              <a:t>は</a:t>
            </a:r>
            <a:r>
              <a:rPr lang="ja-JP"/>
              <a:t>「レジ袋［ぶくろ］いりますか」の</a:t>
            </a:r>
            <a:r>
              <a:rPr lang="ja-JP" altLang="en-US"/>
              <a:t>他</a:t>
            </a:r>
            <a:r>
              <a:rPr lang="ja-JP"/>
              <a:t>に</a:t>
            </a:r>
            <a:r>
              <a:rPr lang="ja-JP" altLang="en-US" b="0"/>
              <a:t>▼</a:t>
            </a:r>
            <a:br>
              <a:rPr lang="en-US" altLang="ja-JP" b="0"/>
            </a:br>
            <a:r>
              <a:rPr lang="ja-JP" altLang="en-US" b="0"/>
              <a:t>①スプーンなどが必要かどうか聞かれます　。「（スプーン</a:t>
            </a:r>
            <a:r>
              <a:rPr lang="en-US" altLang="ja-JP" b="0"/>
              <a:t>/</a:t>
            </a:r>
            <a:r>
              <a:rPr lang="ja-JP" altLang="en-US" b="0"/>
              <a:t>お箸</a:t>
            </a:r>
            <a:r>
              <a:rPr lang="en-US" altLang="ja-JP" b="0"/>
              <a:t>…</a:t>
            </a:r>
            <a:r>
              <a:rPr lang="ja-JP" altLang="en-US" b="0"/>
              <a:t>）いりますか」▼</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a:solidFill>
                  <a:schemeClr val="dk1"/>
                </a:solidFill>
                <a:latin typeface="MS Gothic" panose="020B0609070205080204" pitchFamily="49" charset="-128"/>
                <a:ea typeface="MS Gothic" panose="020B0609070205080204" pitchFamily="49" charset="-128"/>
                <a:cs typeface="Calibri"/>
                <a:sym typeface="Calibri"/>
              </a:rPr>
              <a:t>➁ </a:t>
            </a:r>
            <a:r>
              <a:rPr lang="ja-JP" altLang="en-US" b="0">
                <a:latin typeface="MS Gothic" panose="020B0609070205080204" pitchFamily="49" charset="-128"/>
                <a:ea typeface="MS Gothic" panose="020B0609070205080204" pitchFamily="49" charset="-128"/>
              </a:rPr>
              <a:t>温めるかどうか聞かれます「あたためますか」</a:t>
            </a:r>
            <a:r>
              <a:rPr lang="ja-JP" altLang="en-US" b="0"/>
              <a:t>▼</a:t>
            </a:r>
            <a:endParaRPr lang="en-US" altLang="ja-JP" b="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そうしたら、レ</a:t>
            </a:r>
            <a:r>
              <a:rPr lang="ja-JP" altLang="en-US" b="0">
                <a:latin typeface="MS Gothic" panose="020B0609070205080204" pitchFamily="49" charset="-128"/>
                <a:ea typeface="MS Gothic" panose="020B0609070205080204" pitchFamily="49" charset="-128"/>
              </a:rPr>
              <a:t>ジ袋と同じく答えてくださいね。「はい、おねがいします」「いいえ、いりません」</a:t>
            </a:r>
            <a:r>
              <a:rPr lang="ja-JP" altLang="en-US" b="0"/>
              <a:t>▼</a:t>
            </a:r>
            <a:endParaRPr lang="en-US" altLang="ja-JP" b="0">
              <a:latin typeface="MS Gothic" panose="020B0609070205080204" pitchFamily="49" charset="-128"/>
              <a:ea typeface="MS Gothic" panose="020B0609070205080204" pitchFamily="49" charset="-128"/>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a:t>※</a:t>
            </a:r>
            <a:r>
              <a:rPr lang="ja-JP" altLang="en-US"/>
              <a:t>参考：</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a:t>『</a:t>
            </a:r>
            <a:r>
              <a:rPr lang="ja-JP" altLang="en-US"/>
              <a:t>いろどり</a:t>
            </a:r>
            <a:r>
              <a:rPr lang="en-US" altLang="ja-JP"/>
              <a:t>』</a:t>
            </a:r>
            <a:r>
              <a:rPr lang="ja-JP" altLang="en-US"/>
              <a:t>入門の</a:t>
            </a:r>
            <a:r>
              <a:rPr lang="en-US" altLang="ja-JP"/>
              <a:t>16</a:t>
            </a:r>
            <a:r>
              <a:rPr lang="ja-JP" altLang="en-US"/>
              <a:t>課には「コンビニで買い物する」の会話練習もありますので、ご参考ください。</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a:t>【※Nếu có thời gian, bạn có thể cho học sinh </a:t>
            </a:r>
            <a:r>
              <a:rPr lang="en-US" altLang="ja-JP" err="1"/>
              <a:t>luyện</a:t>
            </a:r>
            <a:r>
              <a:rPr lang="en-US" altLang="ja-JP"/>
              <a:t> </a:t>
            </a:r>
            <a:r>
              <a:rPr lang="en-US" altLang="ja-JP" err="1"/>
              <a:t>tập</a:t>
            </a:r>
            <a:r>
              <a:rPr lang="vi-VN" altLang="ja-JP"/>
              <a:t> thêm, nhưng nếu không đủ thời gian, chỉ cần giới thiệu cũng không sao.】</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a:t>Khi </a:t>
            </a:r>
            <a:r>
              <a:rPr lang="en-US" altLang="ja-JP" err="1"/>
              <a:t>mua</a:t>
            </a:r>
            <a:r>
              <a:rPr lang="en-US" altLang="ja-JP"/>
              <a:t> </a:t>
            </a:r>
            <a:r>
              <a:rPr lang="en-US" altLang="ja-JP" err="1"/>
              <a:t>sắm</a:t>
            </a:r>
            <a:r>
              <a:rPr lang="en-US" altLang="ja-JP"/>
              <a:t> </a:t>
            </a:r>
            <a:r>
              <a:rPr lang="en-US" altLang="ja-JP" err="1"/>
              <a:t>tại</a:t>
            </a:r>
            <a:r>
              <a:rPr lang="en-US" altLang="ja-JP"/>
              <a:t> </a:t>
            </a:r>
            <a:r>
              <a:rPr lang="en-US" altLang="ja-JP" err="1"/>
              <a:t>cửa</a:t>
            </a:r>
            <a:r>
              <a:rPr lang="en-US" altLang="ja-JP"/>
              <a:t> </a:t>
            </a:r>
            <a:r>
              <a:rPr lang="en-US" altLang="ja-JP" err="1"/>
              <a:t>hàng</a:t>
            </a:r>
            <a:r>
              <a:rPr lang="en-US" altLang="ja-JP"/>
              <a:t> </a:t>
            </a:r>
            <a:r>
              <a:rPr lang="en-US" altLang="ja-JP" err="1"/>
              <a:t>tiện</a:t>
            </a:r>
            <a:r>
              <a:rPr lang="en-US" altLang="ja-JP"/>
              <a:t> </a:t>
            </a:r>
            <a:r>
              <a:rPr lang="en-US" altLang="ja-JP" err="1"/>
              <a:t>lợi</a:t>
            </a:r>
            <a:r>
              <a:rPr lang="en-US" altLang="ja-JP"/>
              <a:t>, </a:t>
            </a:r>
            <a:r>
              <a:rPr lang="en-US" altLang="ja-JP" err="1"/>
              <a:t>ngoài</a:t>
            </a:r>
            <a:r>
              <a:rPr lang="en-US" altLang="ja-JP"/>
              <a:t> </a:t>
            </a:r>
            <a:r>
              <a:rPr lang="en-US" altLang="ja-JP" err="1"/>
              <a:t>câu</a:t>
            </a:r>
            <a:r>
              <a:rPr lang="en-US" altLang="ja-JP"/>
              <a:t> </a:t>
            </a:r>
            <a:r>
              <a:rPr lang="en-US" altLang="ja-JP" err="1"/>
              <a:t>hỏi</a:t>
            </a:r>
            <a:r>
              <a:rPr lang="en-US" altLang="ja-JP"/>
              <a:t> </a:t>
            </a:r>
            <a:r>
              <a:rPr lang="en-US" altLang="ja-JP" err="1"/>
              <a:t>thường</a:t>
            </a:r>
            <a:r>
              <a:rPr lang="en-US" altLang="ja-JP"/>
              <a:t> </a:t>
            </a:r>
            <a:r>
              <a:rPr lang="en-US" altLang="ja-JP" err="1"/>
              <a:t>gặp</a:t>
            </a:r>
            <a:r>
              <a:rPr lang="en-US" altLang="ja-JP"/>
              <a:t> "</a:t>
            </a:r>
            <a:r>
              <a:rPr lang="en-US" altLang="ja-JP" err="1"/>
              <a:t>Bạn</a:t>
            </a:r>
            <a:r>
              <a:rPr lang="en-US" altLang="ja-JP"/>
              <a:t> </a:t>
            </a:r>
            <a:r>
              <a:rPr lang="en-US" altLang="ja-JP" err="1"/>
              <a:t>có</a:t>
            </a:r>
            <a:r>
              <a:rPr lang="en-US" altLang="ja-JP"/>
              <a:t> </a:t>
            </a:r>
            <a:r>
              <a:rPr lang="en-US" altLang="ja-JP" err="1"/>
              <a:t>cần</a:t>
            </a:r>
            <a:r>
              <a:rPr lang="en-US" altLang="ja-JP"/>
              <a:t> </a:t>
            </a:r>
            <a:r>
              <a:rPr lang="en-US" altLang="ja-JP" err="1"/>
              <a:t>túi</a:t>
            </a:r>
            <a:r>
              <a:rPr lang="en-US" altLang="ja-JP"/>
              <a:t> </a:t>
            </a:r>
            <a:r>
              <a:rPr lang="en-US" altLang="ja-JP" err="1"/>
              <a:t>ni</a:t>
            </a:r>
            <a:r>
              <a:rPr lang="en-US" altLang="ja-JP"/>
              <a:t> </a:t>
            </a:r>
            <a:r>
              <a:rPr lang="en-US" altLang="ja-JP" err="1"/>
              <a:t>lông</a:t>
            </a:r>
            <a:r>
              <a:rPr lang="en-US" altLang="ja-JP"/>
              <a:t> </a:t>
            </a:r>
            <a:r>
              <a:rPr lang="en-US" altLang="ja-JP" err="1"/>
              <a:t>không</a:t>
            </a:r>
            <a:r>
              <a:rPr lang="en-US" altLang="ja-JP"/>
              <a:t>?" (</a:t>
            </a:r>
            <a:r>
              <a:rPr lang="ja-JP" altLang="en-US"/>
              <a:t>レジ袋［ぶくろ］いりますか</a:t>
            </a:r>
            <a:r>
              <a:rPr lang="en-US" altLang="ja-JP"/>
              <a:t>), </a:t>
            </a:r>
            <a:r>
              <a:rPr lang="en-US" altLang="ja-JP" err="1"/>
              <a:t>nhân</a:t>
            </a:r>
            <a:r>
              <a:rPr lang="en-US" altLang="ja-JP"/>
              <a:t> </a:t>
            </a:r>
            <a:r>
              <a:rPr lang="en-US" altLang="ja-JP" err="1"/>
              <a:t>viên</a:t>
            </a:r>
            <a:r>
              <a:rPr lang="en-US" altLang="ja-JP"/>
              <a:t> </a:t>
            </a:r>
            <a:r>
              <a:rPr lang="en-US" altLang="ja-JP" err="1"/>
              <a:t>thu</a:t>
            </a:r>
            <a:r>
              <a:rPr lang="en-US" altLang="ja-JP"/>
              <a:t> </a:t>
            </a:r>
            <a:r>
              <a:rPr lang="en-US" altLang="ja-JP" err="1"/>
              <a:t>ngân</a:t>
            </a:r>
            <a:r>
              <a:rPr lang="en-US" altLang="ja-JP"/>
              <a:t> </a:t>
            </a:r>
            <a:r>
              <a:rPr lang="en-US" altLang="ja-JP" err="1"/>
              <a:t>còn</a:t>
            </a:r>
            <a:r>
              <a:rPr lang="en-US" altLang="ja-JP"/>
              <a:t> </a:t>
            </a:r>
            <a:r>
              <a:rPr lang="en-US" altLang="ja-JP" err="1"/>
              <a:t>thường</a:t>
            </a:r>
            <a:r>
              <a:rPr lang="en-US" altLang="ja-JP"/>
              <a:t> </a:t>
            </a:r>
            <a:r>
              <a:rPr lang="en-US" altLang="ja-JP" err="1"/>
              <a:t>hỏi</a:t>
            </a:r>
            <a:r>
              <a:rPr lang="en-US" altLang="ja-JP"/>
              <a:t>: </a:t>
            </a:r>
            <a:r>
              <a:rPr lang="ja-JP" altLang="en-US" b="0"/>
              <a:t>▼</a:t>
            </a:r>
            <a:endParaRPr lang="en-US" altLang="ja-JP"/>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altLang="ja-JP" err="1"/>
              <a:t>Bạn</a:t>
            </a:r>
            <a:r>
              <a:rPr lang="en-US" altLang="ja-JP"/>
              <a:t> </a:t>
            </a:r>
            <a:r>
              <a:rPr lang="en-US" altLang="ja-JP" err="1"/>
              <a:t>có</a:t>
            </a:r>
            <a:r>
              <a:rPr lang="en-US" altLang="ja-JP"/>
              <a:t> </a:t>
            </a:r>
            <a:r>
              <a:rPr lang="en-US" altLang="ja-JP" err="1"/>
              <a:t>cần</a:t>
            </a:r>
            <a:r>
              <a:rPr lang="en-US" altLang="ja-JP"/>
              <a:t> </a:t>
            </a:r>
            <a:r>
              <a:rPr lang="en-US" altLang="ja-JP" err="1"/>
              <a:t>thìa</a:t>
            </a:r>
            <a:r>
              <a:rPr lang="en-US" altLang="ja-JP"/>
              <a:t> </a:t>
            </a:r>
            <a:r>
              <a:rPr lang="en-US" altLang="ja-JP" err="1"/>
              <a:t>hoặc</a:t>
            </a:r>
            <a:r>
              <a:rPr lang="en-US" altLang="ja-JP"/>
              <a:t> </a:t>
            </a:r>
            <a:r>
              <a:rPr lang="en-US" altLang="ja-JP" err="1"/>
              <a:t>đũa</a:t>
            </a:r>
            <a:r>
              <a:rPr lang="en-US" altLang="ja-JP"/>
              <a:t> </a:t>
            </a:r>
            <a:r>
              <a:rPr lang="en-US" altLang="ja-JP" err="1"/>
              <a:t>không</a:t>
            </a:r>
            <a:r>
              <a:rPr lang="en-US" altLang="ja-JP"/>
              <a:t>? "</a:t>
            </a:r>
            <a:r>
              <a:rPr lang="en-US" altLang="ja-JP" err="1"/>
              <a:t>Bạn</a:t>
            </a:r>
            <a:r>
              <a:rPr lang="en-US" altLang="ja-JP"/>
              <a:t> </a:t>
            </a:r>
            <a:r>
              <a:rPr lang="en-US" altLang="ja-JP" err="1"/>
              <a:t>có</a:t>
            </a:r>
            <a:r>
              <a:rPr lang="en-US" altLang="ja-JP"/>
              <a:t> </a:t>
            </a:r>
            <a:r>
              <a:rPr lang="en-US" altLang="ja-JP" err="1"/>
              <a:t>cần</a:t>
            </a:r>
            <a:r>
              <a:rPr lang="en-US" altLang="ja-JP"/>
              <a:t> </a:t>
            </a:r>
            <a:r>
              <a:rPr lang="en-US" altLang="ja-JP" err="1"/>
              <a:t>thìa</a:t>
            </a:r>
            <a:r>
              <a:rPr lang="en-US" altLang="ja-JP"/>
              <a:t>/</a:t>
            </a:r>
            <a:r>
              <a:rPr lang="en-US" altLang="ja-JP" err="1"/>
              <a:t>đũa</a:t>
            </a:r>
            <a:r>
              <a:rPr lang="en-US" altLang="ja-JP"/>
              <a:t> </a:t>
            </a:r>
            <a:r>
              <a:rPr lang="en-US" altLang="ja-JP" err="1"/>
              <a:t>không</a:t>
            </a:r>
            <a:r>
              <a:rPr lang="en-US" altLang="ja-JP"/>
              <a:t>?" (</a:t>
            </a:r>
            <a:r>
              <a:rPr lang="ja-JP" altLang="en-US"/>
              <a:t>（スプーン</a:t>
            </a:r>
            <a:r>
              <a:rPr lang="en-US" altLang="ja-JP"/>
              <a:t>/</a:t>
            </a:r>
            <a:r>
              <a:rPr lang="ja-JP" altLang="en-US"/>
              <a:t>お箸</a:t>
            </a:r>
            <a:r>
              <a:rPr lang="en-US" altLang="ja-JP"/>
              <a:t>…</a:t>
            </a:r>
            <a:r>
              <a:rPr lang="ja-JP" altLang="en-US"/>
              <a:t>）いりますか</a:t>
            </a:r>
            <a:r>
              <a:rPr lang="en-US" altLang="ja-JP"/>
              <a:t>)</a:t>
            </a:r>
            <a:r>
              <a:rPr lang="ja-JP" altLang="en-US" b="0"/>
              <a:t> ▼</a:t>
            </a:r>
            <a:endParaRPr lang="en-US" altLang="ja-JP"/>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altLang="ja-JP" err="1"/>
              <a:t>Có</a:t>
            </a:r>
            <a:r>
              <a:rPr lang="en-US" altLang="ja-JP"/>
              <a:t> </a:t>
            </a:r>
            <a:r>
              <a:rPr lang="en-US" altLang="ja-JP" err="1"/>
              <a:t>muốn</a:t>
            </a:r>
            <a:r>
              <a:rPr lang="en-US" altLang="ja-JP"/>
              <a:t> </a:t>
            </a:r>
            <a:r>
              <a:rPr lang="en-US" altLang="ja-JP" err="1"/>
              <a:t>làm</a:t>
            </a:r>
            <a:r>
              <a:rPr lang="en-US" altLang="ja-JP"/>
              <a:t> </a:t>
            </a:r>
            <a:r>
              <a:rPr lang="en-US" altLang="ja-JP" err="1"/>
              <a:t>nóng</a:t>
            </a:r>
            <a:r>
              <a:rPr lang="en-US" altLang="ja-JP"/>
              <a:t> </a:t>
            </a:r>
            <a:r>
              <a:rPr lang="en-US" altLang="ja-JP" err="1"/>
              <a:t>thức</a:t>
            </a:r>
            <a:r>
              <a:rPr lang="en-US" altLang="ja-JP"/>
              <a:t> </a:t>
            </a:r>
            <a:r>
              <a:rPr lang="en-US" altLang="ja-JP" err="1"/>
              <a:t>ăn</a:t>
            </a:r>
            <a:r>
              <a:rPr lang="en-US" altLang="ja-JP"/>
              <a:t> </a:t>
            </a:r>
            <a:r>
              <a:rPr lang="en-US" altLang="ja-JP" err="1"/>
              <a:t>không</a:t>
            </a:r>
            <a:r>
              <a:rPr lang="en-US" altLang="ja-JP"/>
              <a:t>? "</a:t>
            </a:r>
            <a:r>
              <a:rPr lang="en-US" altLang="ja-JP" err="1"/>
              <a:t>Có</a:t>
            </a:r>
            <a:r>
              <a:rPr lang="en-US" altLang="ja-JP"/>
              <a:t> </a:t>
            </a:r>
            <a:r>
              <a:rPr lang="en-US" altLang="ja-JP" err="1"/>
              <a:t>cần</a:t>
            </a:r>
            <a:r>
              <a:rPr lang="en-US" altLang="ja-JP"/>
              <a:t> </a:t>
            </a:r>
            <a:r>
              <a:rPr lang="en-US" altLang="ja-JP" err="1"/>
              <a:t>làm</a:t>
            </a:r>
            <a:r>
              <a:rPr lang="en-US" altLang="ja-JP"/>
              <a:t> </a:t>
            </a:r>
            <a:r>
              <a:rPr lang="en-US" altLang="ja-JP" err="1"/>
              <a:t>nóng</a:t>
            </a:r>
            <a:r>
              <a:rPr lang="en-US" altLang="ja-JP"/>
              <a:t> </a:t>
            </a:r>
            <a:r>
              <a:rPr lang="en-US" altLang="ja-JP" err="1"/>
              <a:t>không</a:t>
            </a:r>
            <a:r>
              <a:rPr lang="en-US" altLang="ja-JP"/>
              <a:t>?" (</a:t>
            </a:r>
            <a:r>
              <a:rPr lang="ja-JP" altLang="en-US"/>
              <a:t>あたためますか</a:t>
            </a:r>
            <a:r>
              <a:rPr lang="en-US" altLang="ja-JP"/>
              <a:t>)</a:t>
            </a:r>
            <a:r>
              <a:rPr lang="ja-JP" altLang="en-US" b="0"/>
              <a:t> ▼</a:t>
            </a:r>
            <a:endParaRPr lang="en-US" altLang="ja-JP"/>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altLang="ja-JP" err="1"/>
              <a:t>Hãy</a:t>
            </a:r>
            <a:r>
              <a:rPr lang="en-US" altLang="ja-JP"/>
              <a:t> </a:t>
            </a:r>
            <a:r>
              <a:rPr lang="en-US" altLang="ja-JP" err="1"/>
              <a:t>trả</a:t>
            </a:r>
            <a:r>
              <a:rPr lang="en-US" altLang="ja-JP"/>
              <a:t> </a:t>
            </a:r>
            <a:r>
              <a:rPr lang="en-US" altLang="ja-JP" err="1"/>
              <a:t>lời</a:t>
            </a:r>
            <a:r>
              <a:rPr lang="en-US" altLang="ja-JP"/>
              <a:t> </a:t>
            </a:r>
            <a:r>
              <a:rPr lang="en-US" altLang="ja-JP" err="1"/>
              <a:t>giống</a:t>
            </a:r>
            <a:r>
              <a:rPr lang="en-US" altLang="ja-JP"/>
              <a:t> </a:t>
            </a:r>
            <a:r>
              <a:rPr lang="en-US" altLang="ja-JP" err="1"/>
              <a:t>như</a:t>
            </a:r>
            <a:r>
              <a:rPr lang="en-US" altLang="ja-JP"/>
              <a:t> </a:t>
            </a:r>
            <a:r>
              <a:rPr lang="en-US" altLang="ja-JP" err="1"/>
              <a:t>với</a:t>
            </a:r>
            <a:r>
              <a:rPr lang="en-US" altLang="ja-JP"/>
              <a:t> </a:t>
            </a:r>
            <a:r>
              <a:rPr lang="en-US" altLang="ja-JP" err="1"/>
              <a:t>câu</a:t>
            </a:r>
            <a:r>
              <a:rPr lang="en-US" altLang="ja-JP"/>
              <a:t> </a:t>
            </a:r>
            <a:r>
              <a:rPr lang="en-US" altLang="ja-JP" err="1"/>
              <a:t>hỏi</a:t>
            </a:r>
            <a:r>
              <a:rPr lang="en-US" altLang="ja-JP"/>
              <a:t> </a:t>
            </a:r>
            <a:r>
              <a:rPr lang="en-US" altLang="ja-JP" err="1"/>
              <a:t>về</a:t>
            </a:r>
            <a:r>
              <a:rPr lang="en-US" altLang="ja-JP"/>
              <a:t> </a:t>
            </a:r>
            <a:r>
              <a:rPr lang="en-US" altLang="ja-JP" err="1"/>
              <a:t>túi</a:t>
            </a:r>
            <a:r>
              <a:rPr lang="en-US" altLang="ja-JP"/>
              <a:t> </a:t>
            </a:r>
            <a:r>
              <a:rPr lang="en-US" altLang="ja-JP" err="1"/>
              <a:t>ni</a:t>
            </a:r>
            <a:r>
              <a:rPr lang="en-US" altLang="ja-JP"/>
              <a:t> </a:t>
            </a:r>
            <a:r>
              <a:rPr lang="en-US" altLang="ja-JP" err="1"/>
              <a:t>lông</a:t>
            </a:r>
            <a:r>
              <a:rPr lang="en-US" altLang="ja-JP"/>
              <a:t>: "</a:t>
            </a:r>
            <a:r>
              <a:rPr lang="en-US" altLang="ja-JP" err="1"/>
              <a:t>Vâng</a:t>
            </a:r>
            <a:r>
              <a:rPr lang="en-US" altLang="ja-JP"/>
              <a:t>, </a:t>
            </a:r>
            <a:r>
              <a:rPr lang="en-US" altLang="ja-JP" err="1"/>
              <a:t>làm</a:t>
            </a:r>
            <a:r>
              <a:rPr lang="en-US" altLang="ja-JP"/>
              <a:t> </a:t>
            </a:r>
            <a:r>
              <a:rPr lang="en-US" altLang="ja-JP" err="1"/>
              <a:t>ơn</a:t>
            </a:r>
            <a:r>
              <a:rPr lang="en-US" altLang="ja-JP"/>
              <a:t>" (</a:t>
            </a:r>
            <a:r>
              <a:rPr lang="ja-JP" altLang="en-US"/>
              <a:t>はい、おねがいします</a:t>
            </a:r>
            <a:r>
              <a:rPr lang="en-US" altLang="ja-JP"/>
              <a:t>) </a:t>
            </a:r>
            <a:r>
              <a:rPr lang="en-US" altLang="ja-JP" err="1"/>
              <a:t>hoặc</a:t>
            </a:r>
            <a:r>
              <a:rPr lang="en-US" altLang="ja-JP"/>
              <a:t> "</a:t>
            </a:r>
            <a:r>
              <a:rPr lang="en-US" altLang="ja-JP" err="1"/>
              <a:t>Không</a:t>
            </a:r>
            <a:r>
              <a:rPr lang="en-US" altLang="ja-JP"/>
              <a:t>, </a:t>
            </a:r>
            <a:r>
              <a:rPr lang="en-US" altLang="ja-JP" err="1"/>
              <a:t>tôi</a:t>
            </a:r>
            <a:r>
              <a:rPr lang="en-US" altLang="ja-JP"/>
              <a:t> </a:t>
            </a:r>
            <a:r>
              <a:rPr lang="en-US" altLang="ja-JP" err="1"/>
              <a:t>không</a:t>
            </a:r>
            <a:r>
              <a:rPr lang="en-US" altLang="ja-JP"/>
              <a:t> </a:t>
            </a:r>
            <a:r>
              <a:rPr lang="en-US" altLang="ja-JP" err="1"/>
              <a:t>cần</a:t>
            </a:r>
            <a:r>
              <a:rPr lang="en-US" altLang="ja-JP"/>
              <a:t>" (</a:t>
            </a:r>
            <a:r>
              <a:rPr lang="ja-JP" altLang="en-US"/>
              <a:t>いいえ、いりません</a:t>
            </a:r>
            <a:r>
              <a:rPr lang="en-US" altLang="ja-JP"/>
              <a:t>).</a:t>
            </a:r>
            <a:r>
              <a:rPr lang="ja-JP" altLang="en-US" b="0"/>
              <a:t> ▼</a:t>
            </a:r>
            <a:endParaRPr lang="ja-JP" altLang="en-US"/>
          </a:p>
        </p:txBody>
      </p:sp>
      <p:sp>
        <p:nvSpPr>
          <p:cNvPr id="853" name="Google Shape;853;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42</a:t>
            </a:fld>
            <a:endParaRPr/>
          </a:p>
        </p:txBody>
      </p:sp>
    </p:spTree>
    <p:extLst>
      <p:ext uri="{BB962C8B-B14F-4D97-AF65-F5344CB8AC3E}">
        <p14:creationId xmlns:p14="http://schemas.microsoft.com/office/powerpoint/2010/main" val="364332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9" name="Google Shape;87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最後にレジについてもうひとつ。</a:t>
            </a:r>
            <a:r>
              <a:rPr lang="ja-JP"/>
              <a:t>最近はレジにお店の人がいないスーパーもたくさんあります。</a:t>
            </a:r>
            <a:r>
              <a:rPr lang="ja-JP" altLang="en-US"/>
              <a:t>▼</a:t>
            </a:r>
            <a:endParaRPr/>
          </a:p>
          <a:p>
            <a:pPr marL="0" lvl="0" indent="0" algn="l" rtl="0">
              <a:spcBef>
                <a:spcPts val="0"/>
              </a:spcBef>
              <a:spcAft>
                <a:spcPts val="0"/>
              </a:spcAft>
              <a:buNone/>
            </a:pPr>
            <a:r>
              <a:rPr lang="ja-JP"/>
              <a:t>これをセルフレジといいます。</a:t>
            </a:r>
            <a:r>
              <a:rPr lang="ja-JP" altLang="en-US"/>
              <a:t>▼</a:t>
            </a:r>
            <a:endParaRPr/>
          </a:p>
          <a:p>
            <a:pPr marL="0" lvl="0" indent="0" algn="l" rtl="0">
              <a:spcBef>
                <a:spcPts val="0"/>
              </a:spcBef>
              <a:spcAft>
                <a:spcPts val="0"/>
              </a:spcAft>
              <a:buNone/>
            </a:pPr>
            <a:r>
              <a:rPr lang="ja-JP"/>
              <a:t>商品をここに置いて</a:t>
            </a:r>
            <a:r>
              <a:rPr lang="ja-JP" altLang="en-US"/>
              <a:t>▼</a:t>
            </a:r>
            <a:endParaRPr lang="en-US" altLang="ja-JP"/>
          </a:p>
          <a:p>
            <a:pPr marL="0" lvl="0" indent="0" algn="l" rtl="0">
              <a:spcBef>
                <a:spcPts val="0"/>
              </a:spcBef>
              <a:spcAft>
                <a:spcPts val="0"/>
              </a:spcAft>
              <a:buNone/>
            </a:pPr>
            <a:r>
              <a:rPr lang="ja-JP"/>
              <a:t>ここからお金を入れます。</a:t>
            </a:r>
            <a:r>
              <a:rPr lang="ja-JP" altLang="en-US"/>
              <a:t>▼</a:t>
            </a:r>
            <a:endParaRPr lang="en-US" altLang="ja-JP"/>
          </a:p>
          <a:p>
            <a:pPr marL="0" lvl="0" indent="0" algn="l" rtl="0">
              <a:spcBef>
                <a:spcPts val="0"/>
              </a:spcBef>
              <a:spcAft>
                <a:spcPts val="0"/>
              </a:spcAft>
              <a:buNone/>
            </a:pPr>
            <a:r>
              <a:rPr lang="ja-JP"/>
              <a:t>おつりはここから出ます。▼</a:t>
            </a:r>
            <a:endParaRPr lang="en-US" altLang="ja-JP"/>
          </a:p>
          <a:p>
            <a:pPr marL="0" lvl="0" indent="0" algn="l" rtl="0">
              <a:spcBef>
                <a:spcPts val="0"/>
              </a:spcBef>
              <a:spcAft>
                <a:spcPts val="0"/>
              </a:spcAft>
              <a:buNone/>
            </a:pPr>
            <a:endParaRPr/>
          </a:p>
          <a:p>
            <a:pPr marL="0" lvl="0" indent="0" algn="l" rtl="0">
              <a:spcBef>
                <a:spcPts val="0"/>
              </a:spcBef>
              <a:spcAft>
                <a:spcPts val="0"/>
              </a:spcAft>
              <a:buNone/>
            </a:pPr>
            <a:r>
              <a:rPr lang="vi-VN" altLang="ja-JP"/>
              <a:t>Cuối cùng là một điều nữa về quầy thu ngân.</a:t>
            </a:r>
            <a:r>
              <a:rPr lang="vi-VN" altLang="ja-JP" baseline="0"/>
              <a:t> Gần đây, c</a:t>
            </a:r>
            <a:r>
              <a:rPr lang="ja-JP"/>
              <a:t>ó </a:t>
            </a:r>
            <a:r>
              <a:rPr lang="vi-VN" altLang="ja-JP"/>
              <a:t>những</a:t>
            </a:r>
            <a:r>
              <a:rPr lang="ja-JP"/>
              <a:t> siêu thị không có nhân viên ở quầy thu ngân. </a:t>
            </a:r>
            <a:r>
              <a:rPr lang="ja-JP" altLang="en-US"/>
              <a:t>▼</a:t>
            </a:r>
            <a:endParaRPr/>
          </a:p>
          <a:p>
            <a:pPr marL="0" lvl="0" indent="0" algn="l" rtl="0">
              <a:spcBef>
                <a:spcPts val="0"/>
              </a:spcBef>
              <a:spcAft>
                <a:spcPts val="0"/>
              </a:spcAft>
              <a:buNone/>
            </a:pPr>
            <a:r>
              <a:rPr lang="ja-JP"/>
              <a:t>Đ</a:t>
            </a:r>
            <a:r>
              <a:rPr lang="vi-VN" altLang="ja-JP"/>
              <a:t>ây</a:t>
            </a:r>
            <a:r>
              <a:rPr lang="ja-JP"/>
              <a:t> gọi là Quầy tự tính tiền. </a:t>
            </a:r>
            <a:r>
              <a:rPr lang="ja-JP" altLang="en-US"/>
              <a:t>▼</a:t>
            </a:r>
            <a:endParaRPr/>
          </a:p>
          <a:p>
            <a:pPr marL="0" lvl="0" indent="0" algn="l" rtl="0">
              <a:spcBef>
                <a:spcPts val="0"/>
              </a:spcBef>
              <a:spcAft>
                <a:spcPts val="0"/>
              </a:spcAft>
              <a:buNone/>
            </a:pPr>
            <a:r>
              <a:rPr lang="ja-JP"/>
              <a:t>Hàng hoá được </a:t>
            </a:r>
            <a:r>
              <a:rPr lang="en-US" altLang="ja-JP" err="1"/>
              <a:t>đặt</a:t>
            </a:r>
            <a:r>
              <a:rPr lang="en-US" altLang="ja-JP" baseline="0"/>
              <a:t> ở </a:t>
            </a:r>
            <a:r>
              <a:rPr lang="ja-JP"/>
              <a:t>đây</a:t>
            </a:r>
            <a:r>
              <a:rPr lang="vi-VN" altLang="ja-JP"/>
              <a:t>.</a:t>
            </a:r>
            <a:r>
              <a:rPr lang="ja-JP"/>
              <a:t> </a:t>
            </a:r>
            <a:r>
              <a:rPr lang="ja-JP" altLang="en-US"/>
              <a:t>▼</a:t>
            </a:r>
            <a:endParaRPr lang="en-US" altLang="ja-JP"/>
          </a:p>
          <a:p>
            <a:pPr marL="0" lvl="0" indent="0" algn="l" rtl="0">
              <a:spcBef>
                <a:spcPts val="0"/>
              </a:spcBef>
              <a:spcAft>
                <a:spcPts val="0"/>
              </a:spcAft>
              <a:buNone/>
            </a:pPr>
            <a:r>
              <a:rPr lang="vi-VN" altLang="ja-JP"/>
              <a:t>C</a:t>
            </a:r>
            <a:r>
              <a:rPr lang="ja-JP"/>
              <a:t>ho tiền vào từ đây. </a:t>
            </a:r>
            <a:r>
              <a:rPr lang="ja-JP" altLang="en-US"/>
              <a:t>▼</a:t>
            </a:r>
            <a:endParaRPr lang="en-US" altLang="ja-JP"/>
          </a:p>
          <a:p>
            <a:pPr marL="0" lvl="0" indent="0" algn="l" rtl="0">
              <a:spcBef>
                <a:spcPts val="0"/>
              </a:spcBef>
              <a:spcAft>
                <a:spcPts val="0"/>
              </a:spcAft>
              <a:buNone/>
            </a:pPr>
            <a:r>
              <a:rPr lang="ja-JP"/>
              <a:t>T</a:t>
            </a:r>
            <a:r>
              <a:rPr lang="vi-VN" altLang="ja-JP"/>
              <a:t>i</a:t>
            </a:r>
            <a:r>
              <a:rPr lang="ja-JP"/>
              <a:t>ền thừa sẽ ra ở đây. ▼</a:t>
            </a:r>
            <a:endParaRPr b="1"/>
          </a:p>
        </p:txBody>
      </p:sp>
      <p:sp>
        <p:nvSpPr>
          <p:cNvPr id="880" name="Google Shape;88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43</a:t>
            </a:fld>
            <a:endParaRPr/>
          </a:p>
        </p:txBody>
      </p:sp>
    </p:spTree>
    <p:extLst>
      <p:ext uri="{BB962C8B-B14F-4D97-AF65-F5344CB8AC3E}">
        <p14:creationId xmlns:p14="http://schemas.microsoft.com/office/powerpoint/2010/main" val="1687796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t>みなさん、日本のスーパーで買い物ができましたね</a:t>
            </a:r>
            <a:r>
              <a:rPr lang="ja-JP" altLang="en-US"/>
              <a:t>。▼</a:t>
            </a:r>
            <a:endParaRPr lang="en-US" altLang="ja-JP"/>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ja-JP"/>
              <a:t>Các bạn đã có thể đi siêu thị ở Nhật rồi phải không</a:t>
            </a:r>
            <a:r>
              <a:rPr lang="vi-VN" altLang="ja-JP"/>
              <a:t> nào.</a:t>
            </a:r>
            <a:r>
              <a:rPr lang="ja-JP" altLang="en-US"/>
              <a:t> ▼</a:t>
            </a:r>
            <a:endParaRPr/>
          </a:p>
        </p:txBody>
      </p:sp>
      <p:sp>
        <p:nvSpPr>
          <p:cNvPr id="892" name="Google Shape;89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44</a:t>
            </a:fld>
            <a:endParaRPr/>
          </a:p>
        </p:txBody>
      </p:sp>
    </p:spTree>
    <p:extLst>
      <p:ext uri="{BB962C8B-B14F-4D97-AF65-F5344CB8AC3E}">
        <p14:creationId xmlns:p14="http://schemas.microsoft.com/office/powerpoint/2010/main" val="684332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t>ここまで日本のスーパーを見てきましたが、どう思いましたか。▼</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ベトナムのスーパーと日本のスーパーは違いますか。どうして違うと思いますか。</a:t>
            </a:r>
            <a:r>
              <a:rPr lang="ja-JP" altLang="en-US" b="0" u="none" strike="noStrike"/>
              <a:t>これからグループで話し合ってみてください。ではグループに分かれましょう。（</a:t>
            </a:r>
            <a:r>
              <a:rPr lang="en-US" altLang="ja-JP" b="0" u="none" strike="noStrike"/>
              <a:t>A</a:t>
            </a:r>
            <a:r>
              <a:rPr lang="ja-JP" altLang="en-US" b="0" u="none" strike="noStrike"/>
              <a:t>～</a:t>
            </a:r>
            <a:r>
              <a:rPr lang="en-US" altLang="ja-JP" b="0" u="none" strike="noStrike"/>
              <a:t>D</a:t>
            </a:r>
            <a:r>
              <a:rPr lang="ja-JP" altLang="en-US" b="0" u="none" strike="noStrike"/>
              <a:t>を各グループに振り分ける）話す時間は５分です。（参加者にグループで５分間話し合わせる）では</a:t>
            </a:r>
            <a:r>
              <a:rPr lang="en-US" altLang="ja-JP" b="0" u="none" strike="noStrike"/>
              <a:t>A</a:t>
            </a:r>
            <a:r>
              <a:rPr lang="ja-JP" altLang="en-US" b="0" u="none" strike="noStrike"/>
              <a:t>グループから発表してください。（</a:t>
            </a:r>
            <a:r>
              <a:rPr lang="en-US" altLang="ja-JP" b="0" u="none" strike="noStrike"/>
              <a:t>A</a:t>
            </a:r>
            <a:r>
              <a:rPr lang="ja-JP" altLang="en-US" b="0" u="none" strike="noStrike"/>
              <a:t>～</a:t>
            </a:r>
            <a:r>
              <a:rPr lang="en-US" altLang="ja-JP" b="0" u="none" strike="noStrike"/>
              <a:t>D</a:t>
            </a:r>
            <a:r>
              <a:rPr lang="ja-JP" altLang="en-US" b="0" u="none" strike="noStrike"/>
              <a:t>まで発表させる）（参加者の答えの例：</a:t>
            </a:r>
            <a:r>
              <a:rPr lang="ja-JP" altLang="en-US" b="0"/>
              <a:t>売っているものや売り方、売り場のレイアウト、値段、レジ袋やセルフレジ、荷物を入れるロッカーがない、など）</a:t>
            </a:r>
            <a:r>
              <a:rPr lang="ja-JP" altLang="en-US" b="0" u="none" strike="noStrike"/>
              <a:t>ありがとうございます。皆さん日本のスーパーについて色々考えることが出来ましたね。それでは、今誰かが言ってくれた（もし誰も言わなかったら「それでは」だけ）一人分の惣菜や切った野菜について、もう少し考えてみたいと思います。▼</a:t>
            </a:r>
            <a:endParaRPr lang="vi-VN" altLang="ja-JP" b="0" u="none" strike="noStrike"/>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vi-VN" altLang="ja-JP" b="0" u="none" strike="noStrike"/>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u="none" strike="noStrike"/>
              <a:t>Đến đây, các bạn đã được </a:t>
            </a:r>
            <a:r>
              <a:rPr lang="en-US" altLang="ja-JP" b="0" u="none" strike="noStrike"/>
              <a:t>tìm</a:t>
            </a:r>
            <a:r>
              <a:rPr lang="en-US" altLang="ja-JP" b="0" u="none" strike="noStrike" baseline="0"/>
              <a:t> hiểu về</a:t>
            </a:r>
            <a:r>
              <a:rPr lang="vi-VN" altLang="ja-JP" b="0" u="none" strike="noStrike"/>
              <a:t> siêu thị ở Nhật rồi, các bạn nghĩ thế nào? </a:t>
            </a:r>
            <a:r>
              <a:rPr lang="ja-JP" altLang="en-US" b="0"/>
              <a:t>▼</a:t>
            </a:r>
            <a:endParaRPr lang="vi-VN"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vi-VN" altLang="ja-JP" b="0"/>
              <a:t>Siêu thị ở Việt Nam và ở Nhật có khác nhau không? Khác nhau như thế nào? Bây giờ hãy thảo luận theo nhóm. Hãy chia nhóm nào. (Chia thành các nhóm từ A~D).</a:t>
            </a:r>
            <a:r>
              <a:rPr lang="vi-VN" altLang="ja-JP" b="0" baseline="0"/>
              <a:t> Thời gian nói chuyện là 5 phút. (Cho các nhóm 5 phút thảo luận). Sau đây, mời nhóm A phát biểu (Mời các nhóm A~D phát biểu)   (Ví dụ người tham gia trả lời: hàng hoá bày bán hay cách bán hàng, cách bố trí các quầy hàng, giá cả, túi nilon, quầy tự tính tiền, không có tủ gửi đồ...) Cảm ơn. Các bạn cũng đã biết thêm nhiều điều về siêu thị ở Nhật phải không. B</a:t>
            </a:r>
            <a:r>
              <a:rPr lang="ro-RO" altLang="ja-JP" b="0" baseline="0"/>
              <a:t>â</a:t>
            </a:r>
            <a:r>
              <a:rPr lang="vi-VN" altLang="ja-JP" b="0" baseline="0"/>
              <a:t>y giờ, như có bạn đã nói với tôi, (nếu không ai nói thì chỉ nói “bây giờ”) hãy thử suy nghĩ một chút về những suất ăn dành cho 1 người hay những gói rau được cắt thành những phần nhỏ nhé. </a:t>
            </a:r>
            <a:r>
              <a:rPr lang="ja-JP" altLang="en-US" b="0"/>
              <a:t>▼</a:t>
            </a:r>
            <a:endParaRPr lang="en-US" altLang="ja-JP" b="0"/>
          </a:p>
        </p:txBody>
      </p:sp>
      <p:sp>
        <p:nvSpPr>
          <p:cNvPr id="892" name="Google Shape;892;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45</a:t>
            </a:fld>
            <a:endParaRPr/>
          </a:p>
        </p:txBody>
      </p:sp>
    </p:spTree>
    <p:extLst>
      <p:ext uri="{BB962C8B-B14F-4D97-AF65-F5344CB8AC3E}">
        <p14:creationId xmlns:p14="http://schemas.microsoft.com/office/powerpoint/2010/main" val="3664500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どうして</a:t>
            </a:r>
            <a:r>
              <a:rPr lang="ja-JP" b="0"/>
              <a:t>日本のスーパーでは、</a:t>
            </a:r>
            <a:r>
              <a:rPr lang="ja-JP" b="0" strike="noStrike"/>
              <a:t>一人分の惣菜［そうざい］や、</a:t>
            </a:r>
            <a:r>
              <a:rPr lang="ja-JP" b="0"/>
              <a:t>小さく切られた野菜</a:t>
            </a:r>
            <a:r>
              <a:rPr lang="ja-JP" altLang="en-US" b="0" strike="noStrike"/>
              <a:t>を</a:t>
            </a:r>
            <a:r>
              <a:rPr lang="ja-JP" b="0"/>
              <a:t>売っていると思いますか？（参加者数人に聞く）（参加者の</a:t>
            </a:r>
            <a:r>
              <a:rPr lang="ja-JP" altLang="en-US" b="0"/>
              <a:t>答えの</a:t>
            </a:r>
            <a:r>
              <a:rPr lang="ja-JP" b="0"/>
              <a:t>例：一人で住む人にとって少しのほうが便利です。／忙しいときに、すぐに食べられます。／家にキッチンがなくても食べられます…）</a:t>
            </a:r>
            <a:r>
              <a:rPr lang="ja-JP" altLang="en-US" b="0"/>
              <a:t>そうですね。小さく切ったり分けたりした食べ物を売っているのにはいくつか理由がありますが、一番の理由は一人暮らしの人に便利だからです。</a:t>
            </a:r>
            <a:r>
              <a:rPr lang="ja-JP" b="0"/>
              <a:t>▼</a:t>
            </a:r>
            <a:endParaRPr lang="en-US" altLang="ja-JP" b="0"/>
          </a:p>
          <a:p>
            <a:pPr marL="0" lvl="0" indent="0" algn="l" rtl="0">
              <a:spcBef>
                <a:spcPts val="0"/>
              </a:spcBef>
              <a:spcAft>
                <a:spcPts val="0"/>
              </a:spcAft>
              <a:buNone/>
            </a:pPr>
            <a:endParaRPr b="0"/>
          </a:p>
          <a:p>
            <a:pPr marL="0" lvl="0" indent="0" algn="l" rtl="0">
              <a:spcBef>
                <a:spcPts val="0"/>
              </a:spcBef>
              <a:spcAft>
                <a:spcPts val="0"/>
              </a:spcAft>
              <a:buNone/>
            </a:pPr>
            <a:r>
              <a:rPr lang="vi-VN" altLang="ja-JP" b="0"/>
              <a:t>Các bạn nghĩ sao về việc ở</a:t>
            </a:r>
            <a:r>
              <a:rPr lang="ja-JP" b="0"/>
              <a:t> siêu thị Nhật có bán những suất ăn cho 1 người, hoặc rau củ được cắt thành những phần nhỏ</a:t>
            </a:r>
            <a:r>
              <a:rPr lang="vi-VN" altLang="ja-JP" b="0"/>
              <a:t>?</a:t>
            </a:r>
            <a:r>
              <a:rPr lang="vi-VN" altLang="ja-JP" b="0" baseline="0"/>
              <a:t> (Hỏi một vài người tham gia) (Ví dụ người tham gia trả lời: đối với những người sống một mình thì gói nhỏ sẽ tiện lợi hơn. /Lúc bận rộn có thể ăn ngay được. /Dù trong nhà không có bếp vẫn có thể ăn được...). Đúng vậy, có một số lý do cho việc bán thực phẩm được cắt và chia thành các phần nhỏ,  nhưng lý do trước nhất là để thuận tiện cho những người sống một mình.  </a:t>
            </a:r>
            <a:r>
              <a:rPr lang="ja-JP" altLang="en-US" b="0"/>
              <a:t>▼</a:t>
            </a:r>
            <a:endParaRPr b="0"/>
          </a:p>
          <a:p>
            <a:pPr marL="0" lvl="0" indent="0" algn="l" rtl="0">
              <a:spcBef>
                <a:spcPts val="0"/>
              </a:spcBef>
              <a:spcAft>
                <a:spcPts val="0"/>
              </a:spcAft>
              <a:buNone/>
            </a:pPr>
            <a:endParaRPr/>
          </a:p>
        </p:txBody>
      </p:sp>
      <p:sp>
        <p:nvSpPr>
          <p:cNvPr id="716" name="Google Shape;716;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extLst>
      <p:ext uri="{BB962C8B-B14F-4D97-AF65-F5344CB8AC3E}">
        <p14:creationId xmlns:p14="http://schemas.microsoft.com/office/powerpoint/2010/main" val="16339910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いろいろな家族がいます。例えば一人で住んでいる人▼</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夫婦二人で住んでいる人▼</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両親と子供▼</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おじいさん、おばあさんといっしょに住んでいる家族▼</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親が一人▼</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おじいさんとおばあさんだけで住んでいる人。ベトナムではどれがいちばん多いと思いますか。（参加者数人に聞く）（参加者の答えの例：「おじいさん、おばあさんといっしょに住んでいる家族」）▼</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そうですね。家族で住んでいる人が多いようです。▼</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では日本ではどうだと思いますか。（参加者数人に聞く）（参加者の答えの例：「両親と子供」「一人」など）▼</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日本では一人暮らしの人が一番多いです。▼</a:t>
            </a:r>
            <a:endParaRPr lang="en-US" altLang="ja-JP" sz="1800" b="0">
              <a:effectLst/>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sz="1800" b="0">
                <a:effectLst/>
                <a:latin typeface="Meiryo UI" panose="020B0604030504040204" pitchFamily="50" charset="-128"/>
                <a:ea typeface="Meiryo UI" panose="020B0604030504040204" pitchFamily="50" charset="-128"/>
              </a:rPr>
              <a:t>ですから一人分の惣菜や小さく切られた野菜が役に立ちますね。日本では一人暮らしの人が多く、結婚しない人、子供がいない人も多くなっています。そのため、日本には皆さんのように海外から働きに来てくれる人が必要です。▼</a:t>
            </a:r>
            <a:endParaRPr lang="ja-JP" altLang="en-US" sz="1800" b="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a:p>
          <a:p>
            <a:pPr marL="0" marR="0" lvl="0" indent="0" algn="l" rtl="0">
              <a:lnSpc>
                <a:spcPct val="100000"/>
              </a:lnSpc>
              <a:spcBef>
                <a:spcPts val="0"/>
              </a:spcBef>
              <a:spcAft>
                <a:spcPts val="0"/>
              </a:spcAft>
              <a:buClr>
                <a:schemeClr val="dk1"/>
              </a:buClr>
              <a:buSzPts val="1200"/>
              <a:buFont typeface="Arial"/>
              <a:buNone/>
            </a:pPr>
            <a:r>
              <a:rPr lang="vi-VN"/>
              <a:t>Có rất nhiều gia đình khác nhau. Ví dụ: có người sống một mình </a:t>
            </a:r>
            <a:r>
              <a:rPr lang="ja-JP" altLang="en-US" sz="1200" b="1">
                <a:effectLst/>
                <a:latin typeface="Meiryo UI" panose="020B0604030504040204" pitchFamily="50" charset="-128"/>
                <a:ea typeface="Meiryo UI" panose="020B0604030504040204" pitchFamily="50" charset="-128"/>
              </a:rPr>
              <a:t>▼</a:t>
            </a:r>
            <a:endParaRPr lang="vi-VN" altLang="ja-JP" sz="1200" b="1">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Có gia đình hai vợ chồng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Bố mẹ và con</a:t>
            </a:r>
            <a:r>
              <a:rPr lang="en-US" sz="1200" b="0" baseline="0">
                <a:effectLst/>
                <a:latin typeface="Meiryo UI" panose="020B0604030504040204" pitchFamily="50" charset="-128"/>
                <a:ea typeface="Meiryo UI" panose="020B0604030504040204" pitchFamily="50" charset="-128"/>
              </a:rPr>
              <a:t>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Có gia đình cùng sống với ông bà </a:t>
            </a:r>
            <a:r>
              <a:rPr lang="ja-JP" altLang="en-US" sz="1200" b="0">
                <a:effectLst/>
                <a:latin typeface="Meiryo UI" panose="020B0604030504040204" pitchFamily="50" charset="-128"/>
                <a:ea typeface="Meiryo UI" panose="020B0604030504040204" pitchFamily="50" charset="-128"/>
              </a:rPr>
              <a:t>▼</a:t>
            </a:r>
            <a:endParaRPr lang="vi-VN" b="0"/>
          </a:p>
          <a:p>
            <a:pPr marL="0" marR="0" lvl="0" indent="0" algn="l" rtl="0">
              <a:lnSpc>
                <a:spcPct val="100000"/>
              </a:lnSpc>
              <a:spcBef>
                <a:spcPts val="0"/>
              </a:spcBef>
              <a:spcAft>
                <a:spcPts val="0"/>
              </a:spcAft>
              <a:buClr>
                <a:schemeClr val="dk1"/>
              </a:buClr>
              <a:buSzPts val="1200"/>
              <a:buFont typeface="Arial"/>
              <a:buNone/>
            </a:pPr>
            <a:r>
              <a:rPr lang="ja-JP" altLang="ja-JP"/>
              <a:t>Một người bố hoặc mẹ và con</a:t>
            </a:r>
            <a:r>
              <a:rPr lang="vi-VN" altLang="ja-JP"/>
              <a:t>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Chỉ hai ông bà sống cùng nhau. Theo các bạn, ở Việt Nam, gia đình như thế nào là nhiều nhất? (Hỏi một vài người tham gia) (Ví dụ người tham gia trả lời: “Gia đình có ông bà sống cùng”)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Đúng vậy, có vẻ như nhiều người sống cùng gia đình.</a:t>
            </a:r>
            <a:r>
              <a:rPr lang="ja-JP" altLang="en-US" sz="1200" b="0">
                <a:effectLst/>
                <a:latin typeface="Meiryo UI" panose="020B0604030504040204" pitchFamily="50" charset="-128"/>
                <a:ea typeface="Meiryo UI" panose="020B0604030504040204" pitchFamily="50" charset="-128"/>
              </a:rPr>
              <a:t> ▼</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Vậy các bạn nghĩ ở Nhật thì thế nào? (Hỏi một vài người tham gia) (Ví dụ người tham gia trả lời: “Bố mẹ và con cái” “sống một mình”...)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Ở Nhật thì những người sống một mình là đông nhất.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r>
              <a:rPr lang="vi-VN" sz="1200" b="0">
                <a:effectLst/>
                <a:latin typeface="Meiryo UI" panose="020B0604030504040204" pitchFamily="50" charset="-128"/>
                <a:ea typeface="Meiryo UI" panose="020B0604030504040204" pitchFamily="50" charset="-128"/>
              </a:rPr>
              <a:t>Vậy nên những suất ăn dành cho 1 người hay những gói rau cắt nhỏ rất có ích nhỉ. Ở Nhật, có rất nhiều</a:t>
            </a:r>
            <a:r>
              <a:rPr lang="vi-VN" sz="1200" b="0" baseline="0">
                <a:effectLst/>
                <a:latin typeface="Meiryo UI" panose="020B0604030504040204" pitchFamily="50" charset="-128"/>
                <a:ea typeface="Meiryo UI" panose="020B0604030504040204" pitchFamily="50" charset="-128"/>
              </a:rPr>
              <a:t> người sống một mình, cũng ngày càng nhiều những người không kết hôn và không có con. Vì lý do đó, ở Nhật rất cần những người nước ngoài đến và làm việc giống như các bạn. </a:t>
            </a:r>
            <a:r>
              <a:rPr lang="ja-JP" altLang="en-US" sz="1200" b="1">
                <a:effectLst/>
                <a:latin typeface="Meiryo UI" panose="020B0604030504040204" pitchFamily="50" charset="-128"/>
                <a:ea typeface="Meiryo UI" panose="020B0604030504040204" pitchFamily="50" charset="-128"/>
              </a:rPr>
              <a:t>▼</a:t>
            </a:r>
            <a:endParaRPr lang="vi-VN" sz="1200" b="0">
              <a:effectLst/>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200"/>
              <a:buFont typeface="Arial"/>
              <a:buNone/>
            </a:pPr>
            <a:endParaRPr lang="en-US" b="0"/>
          </a:p>
          <a:p>
            <a:pPr marL="0" marR="0" lvl="0" indent="0" algn="l" rtl="0">
              <a:lnSpc>
                <a:spcPct val="100000"/>
              </a:lnSpc>
              <a:spcBef>
                <a:spcPts val="0"/>
              </a:spcBef>
              <a:spcAft>
                <a:spcPts val="0"/>
              </a:spcAft>
              <a:buClr>
                <a:schemeClr val="dk1"/>
              </a:buClr>
              <a:buSzPts val="1200"/>
              <a:buFont typeface="Arial"/>
              <a:buNone/>
            </a:pPr>
            <a:r>
              <a:rPr lang="en-US" altLang="ja-JP"/>
              <a:t>※</a:t>
            </a:r>
            <a:r>
              <a:rPr lang="ja-JP" altLang="en-US"/>
              <a:t>参考</a:t>
            </a:r>
          </a:p>
          <a:p>
            <a:pPr marL="0" marR="0" lvl="0" indent="0" algn="l" rtl="0">
              <a:lnSpc>
                <a:spcPct val="100000"/>
              </a:lnSpc>
              <a:spcBef>
                <a:spcPts val="0"/>
              </a:spcBef>
              <a:spcAft>
                <a:spcPts val="0"/>
              </a:spcAft>
              <a:buClr>
                <a:schemeClr val="dk1"/>
              </a:buClr>
              <a:buSzPts val="1200"/>
              <a:buFont typeface="Arial"/>
              <a:buNone/>
            </a:pPr>
            <a:r>
              <a:rPr lang="en-US" altLang="ja-JP"/>
              <a:t>〈</a:t>
            </a:r>
            <a:r>
              <a:rPr lang="ja-JP" altLang="en-US"/>
              <a:t>グラフの説明</a:t>
            </a:r>
            <a:r>
              <a:rPr lang="en-US" altLang="ja-JP"/>
              <a:t>〉</a:t>
            </a:r>
            <a:endParaRPr lang="ja-JP" altLang="en-US"/>
          </a:p>
          <a:p>
            <a:pPr marL="0" marR="0" lvl="0" indent="0" algn="l" rtl="0">
              <a:lnSpc>
                <a:spcPct val="100000"/>
              </a:lnSpc>
              <a:spcBef>
                <a:spcPts val="0"/>
              </a:spcBef>
              <a:spcAft>
                <a:spcPts val="0"/>
              </a:spcAft>
              <a:buClr>
                <a:schemeClr val="dk1"/>
              </a:buClr>
              <a:buSzPts val="1200"/>
              <a:buFont typeface="Arial"/>
              <a:buNone/>
            </a:pPr>
            <a:r>
              <a:rPr lang="ja-JP" altLang="en-US"/>
              <a:t>一人暮らし：</a:t>
            </a:r>
            <a:r>
              <a:rPr lang="en-US" altLang="ja-JP"/>
              <a:t>35.7%</a:t>
            </a:r>
            <a:endParaRPr lang="ja-JP" altLang="en-US"/>
          </a:p>
          <a:p>
            <a:pPr marL="0" marR="0" lvl="0" indent="0" algn="l" rtl="0">
              <a:lnSpc>
                <a:spcPct val="100000"/>
              </a:lnSpc>
              <a:spcBef>
                <a:spcPts val="0"/>
              </a:spcBef>
              <a:spcAft>
                <a:spcPts val="0"/>
              </a:spcAft>
              <a:buClr>
                <a:schemeClr val="dk1"/>
              </a:buClr>
              <a:buSzPts val="1200"/>
              <a:buFont typeface="Arial"/>
              <a:buNone/>
            </a:pPr>
            <a:r>
              <a:rPr lang="ja-JP" altLang="en-US"/>
              <a:t>夫婦と子：</a:t>
            </a:r>
            <a:r>
              <a:rPr lang="en-US" altLang="ja-JP"/>
              <a:t>26.1%</a:t>
            </a:r>
            <a:endParaRPr lang="ja-JP" altLang="en-US"/>
          </a:p>
          <a:p>
            <a:pPr marL="0" marR="0" lvl="0" indent="0" algn="l" rtl="0">
              <a:lnSpc>
                <a:spcPct val="100000"/>
              </a:lnSpc>
              <a:spcBef>
                <a:spcPts val="0"/>
              </a:spcBef>
              <a:spcAft>
                <a:spcPts val="0"/>
              </a:spcAft>
              <a:buClr>
                <a:schemeClr val="dk1"/>
              </a:buClr>
              <a:buSzPts val="1200"/>
              <a:buFont typeface="Arial"/>
              <a:buNone/>
            </a:pPr>
            <a:r>
              <a:rPr lang="ja-JP" altLang="en-US"/>
              <a:t>夫婦：</a:t>
            </a:r>
            <a:r>
              <a:rPr lang="en-US" altLang="ja-JP"/>
              <a:t>20.5%</a:t>
            </a:r>
            <a:endParaRPr lang="ja-JP" altLang="en-US"/>
          </a:p>
          <a:p>
            <a:pPr marL="0" marR="0" lvl="0" indent="0" algn="l" rtl="0">
              <a:lnSpc>
                <a:spcPct val="100000"/>
              </a:lnSpc>
              <a:spcBef>
                <a:spcPts val="0"/>
              </a:spcBef>
              <a:spcAft>
                <a:spcPts val="0"/>
              </a:spcAft>
              <a:buClr>
                <a:schemeClr val="dk1"/>
              </a:buClr>
              <a:buSzPts val="1200"/>
              <a:buFont typeface="Arial"/>
              <a:buNone/>
            </a:pPr>
            <a:r>
              <a:rPr lang="ja-JP" altLang="en-US"/>
              <a:t>親一人と子：</a:t>
            </a:r>
            <a:r>
              <a:rPr lang="en-US" altLang="ja-JP"/>
              <a:t>9.3%</a:t>
            </a:r>
            <a:endParaRPr lang="ja-JP" altLang="en-US"/>
          </a:p>
          <a:p>
            <a:pPr marL="0" marR="0" lvl="0" indent="0" algn="l" rtl="0">
              <a:lnSpc>
                <a:spcPct val="100000"/>
              </a:lnSpc>
              <a:spcBef>
                <a:spcPts val="0"/>
              </a:spcBef>
              <a:spcAft>
                <a:spcPts val="0"/>
              </a:spcAft>
              <a:buClr>
                <a:schemeClr val="dk1"/>
              </a:buClr>
              <a:buSzPts val="1200"/>
              <a:buFont typeface="Arial"/>
              <a:buNone/>
            </a:pPr>
            <a:r>
              <a:rPr lang="ja-JP" altLang="en-US"/>
              <a:t>その他（おじいさん・おばあさんと親と子など）：</a:t>
            </a:r>
            <a:r>
              <a:rPr lang="en-US" altLang="ja-JP"/>
              <a:t>8.7%</a:t>
            </a:r>
            <a:endParaRPr lang="ja-JP" altLang="en-US"/>
          </a:p>
          <a:p>
            <a:pPr marL="0" marR="0" lvl="0" indent="0" algn="l" rtl="0">
              <a:lnSpc>
                <a:spcPct val="100000"/>
              </a:lnSpc>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ja-JP"/>
              <a:t>※Tham khảo</a:t>
            </a:r>
            <a:endParaRPr/>
          </a:p>
          <a:p>
            <a:pPr marL="0" lvl="0" indent="0" algn="l" rtl="0">
              <a:spcBef>
                <a:spcPts val="0"/>
              </a:spcBef>
              <a:spcAft>
                <a:spcPts val="0"/>
              </a:spcAft>
              <a:buClr>
                <a:schemeClr val="dk1"/>
              </a:buClr>
              <a:buSzPts val="1200"/>
              <a:buFont typeface="Arial"/>
              <a:buNone/>
            </a:pPr>
            <a:r>
              <a:rPr lang="ja-JP"/>
              <a:t>(Giải thích về biểu đồ)</a:t>
            </a:r>
            <a:endParaRPr/>
          </a:p>
          <a:p>
            <a:pPr marL="0" lvl="0" indent="0" algn="l" rtl="0">
              <a:spcBef>
                <a:spcPts val="0"/>
              </a:spcBef>
              <a:spcAft>
                <a:spcPts val="0"/>
              </a:spcAft>
              <a:buClr>
                <a:schemeClr val="dk1"/>
              </a:buClr>
              <a:buSzPts val="1200"/>
              <a:buFont typeface="Arial"/>
              <a:buNone/>
            </a:pPr>
            <a:r>
              <a:rPr lang="ja-JP"/>
              <a:t>Sống một mình: 35.7%</a:t>
            </a:r>
            <a:endParaRPr/>
          </a:p>
          <a:p>
            <a:pPr marL="0" lvl="0" indent="0" algn="l" rtl="0">
              <a:spcBef>
                <a:spcPts val="0"/>
              </a:spcBef>
              <a:spcAft>
                <a:spcPts val="0"/>
              </a:spcAft>
              <a:buClr>
                <a:schemeClr val="dk1"/>
              </a:buClr>
              <a:buSzPts val="1200"/>
              <a:buFont typeface="Arial"/>
              <a:buNone/>
            </a:pPr>
            <a:r>
              <a:rPr lang="ja-JP"/>
              <a:t>Vợ chồng và con cái: 26.1%</a:t>
            </a:r>
            <a:endParaRPr/>
          </a:p>
          <a:p>
            <a:pPr marL="0" lvl="0" indent="0" algn="l" rtl="0">
              <a:spcBef>
                <a:spcPts val="0"/>
              </a:spcBef>
              <a:spcAft>
                <a:spcPts val="0"/>
              </a:spcAft>
              <a:buClr>
                <a:schemeClr val="dk1"/>
              </a:buClr>
              <a:buSzPts val="1200"/>
              <a:buFont typeface="Arial"/>
              <a:buNone/>
            </a:pPr>
            <a:r>
              <a:rPr lang="ja-JP"/>
              <a:t>Vợ chồng: 20.5%</a:t>
            </a:r>
            <a:endParaRPr/>
          </a:p>
          <a:p>
            <a:pPr marL="0" lvl="0" indent="0" algn="l" rtl="0">
              <a:spcBef>
                <a:spcPts val="0"/>
              </a:spcBef>
              <a:spcAft>
                <a:spcPts val="0"/>
              </a:spcAft>
              <a:buClr>
                <a:schemeClr val="dk1"/>
              </a:buClr>
              <a:buSzPts val="1200"/>
              <a:buFont typeface="Arial"/>
              <a:buNone/>
            </a:pPr>
            <a:r>
              <a:rPr lang="ja-JP"/>
              <a:t>Một người bố hoặc mẹ và con: 9.3%</a:t>
            </a:r>
            <a:endParaRPr/>
          </a:p>
          <a:p>
            <a:pPr marL="0" lvl="0" indent="0" algn="l" rtl="0">
              <a:spcBef>
                <a:spcPts val="0"/>
              </a:spcBef>
              <a:spcAft>
                <a:spcPts val="0"/>
              </a:spcAft>
              <a:buClr>
                <a:schemeClr val="dk1"/>
              </a:buClr>
              <a:buSzPts val="1200"/>
              <a:buFont typeface="Arial"/>
              <a:buNone/>
            </a:pPr>
            <a:r>
              <a:rPr lang="ja-JP"/>
              <a:t>Trường hợp khác (Ông</a:t>
            </a:r>
            <a:r>
              <a:rPr lang="vi-VN" altLang="ja-JP" baseline="0"/>
              <a:t> hoặc</a:t>
            </a:r>
            <a:r>
              <a:rPr lang="ja-JP"/>
              <a:t> bà </a:t>
            </a:r>
            <a:r>
              <a:rPr lang="vi-VN" altLang="ja-JP"/>
              <a:t>sống cùng</a:t>
            </a:r>
            <a:r>
              <a:rPr lang="ja-JP"/>
              <a:t> bố mẹ và con…): 8.7%</a:t>
            </a:r>
            <a:endParaRPr/>
          </a:p>
          <a:p>
            <a:pPr marL="0" marR="0" lvl="0" indent="0" algn="l" rtl="0">
              <a:lnSpc>
                <a:spcPct val="100000"/>
              </a:lnSpc>
              <a:spcBef>
                <a:spcPts val="0"/>
              </a:spcBef>
              <a:spcAft>
                <a:spcPts val="0"/>
              </a:spcAft>
              <a:buClr>
                <a:schemeClr val="dk1"/>
              </a:buClr>
              <a:buSzPts val="1200"/>
              <a:buFont typeface="Arial"/>
              <a:buNone/>
            </a:pPr>
            <a:endParaRPr/>
          </a:p>
        </p:txBody>
      </p:sp>
      <p:sp>
        <p:nvSpPr>
          <p:cNvPr id="725" name="Google Shape;72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47</a:t>
            </a:fld>
            <a:endParaRPr/>
          </a:p>
        </p:txBody>
      </p:sp>
    </p:spTree>
    <p:extLst>
      <p:ext uri="{BB962C8B-B14F-4D97-AF65-F5344CB8AC3E}">
        <p14:creationId xmlns:p14="http://schemas.microsoft.com/office/powerpoint/2010/main" val="4664978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以上で「買い物」の話は終わりですが、最初に確認した今日の目標をもう一度見てみましょう。▼</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１つ目は、</a:t>
            </a:r>
            <a:r>
              <a:rPr lang="ja-JP" altLang="en-US" sz="1200" b="0">
                <a:latin typeface="游ゴシック" panose="020B0400000000000000" pitchFamily="50" charset="-128"/>
                <a:ea typeface="游ゴシック" panose="020B0400000000000000" pitchFamily="50" charset="-128"/>
              </a:rPr>
              <a:t>日本の食べ物の値段</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ねだん</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を知り、上手</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じょうず</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に買い物ができる</a:t>
            </a:r>
            <a:r>
              <a:rPr lang="ja-JP" altLang="en-US" b="0"/>
              <a:t>、です。日本の食べ物や飲み物の大体の値段を見てみましたが、自分の予算</a:t>
            </a:r>
            <a:r>
              <a:rPr lang="en-US" altLang="ja-JP" b="0"/>
              <a:t>[</a:t>
            </a:r>
            <a:r>
              <a:rPr lang="ja-JP" altLang="en-US" b="0"/>
              <a:t>よさん</a:t>
            </a:r>
            <a:r>
              <a:rPr lang="en-US" altLang="ja-JP" b="0"/>
              <a:t>]</a:t>
            </a:r>
            <a:r>
              <a:rPr lang="ja-JP" altLang="en-US" b="0"/>
              <a:t>を考えて店を選べるようになったと思いますか。（参加者の答えの例：「はい」）▼</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では</a:t>
            </a:r>
            <a:r>
              <a:rPr lang="en-US" altLang="ja-JP" b="0"/>
              <a:t>1</a:t>
            </a:r>
            <a:r>
              <a:rPr lang="ja-JP" altLang="en-US" b="0"/>
              <a:t>つ目の目標は達成です。▼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２つ目は、</a:t>
            </a:r>
            <a:r>
              <a:rPr lang="ja-JP" altLang="en-US" sz="1800" b="0">
                <a:effectLst/>
                <a:latin typeface="Meiryo UI" panose="020B0604030504040204" pitchFamily="50" charset="-128"/>
                <a:ea typeface="Meiryo UI" panose="020B0604030504040204" pitchFamily="50" charset="-128"/>
              </a:rPr>
              <a:t>ベトナムのスーパーとの違いに気付く、</a:t>
            </a:r>
            <a:r>
              <a:rPr lang="ja-JP" altLang="en-US" b="0"/>
              <a:t>です。ベトナムのスーパーと日本のスーパーは何が違いますか。（参加者の答えの例：「はかりがありません」など）そうですね。▼</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では</a:t>
            </a:r>
            <a:r>
              <a:rPr lang="en-US" altLang="ja-JP" b="0"/>
              <a:t>2</a:t>
            </a:r>
            <a:r>
              <a:rPr lang="ja-JP" altLang="en-US" b="0"/>
              <a:t>つ目の目標も達成しました。▼</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3</a:t>
            </a:r>
            <a:r>
              <a:rPr lang="ja-JP" altLang="en-US" b="0"/>
              <a:t>つ目は、日本のスーパーを利用する際の注意点を知る、です。日本のスーパーで買い物をする時に注意することは何ですか。（参加者の答えの例：「レジ袋が有料です」）▼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はい、では</a:t>
            </a:r>
            <a:r>
              <a:rPr lang="en-US" altLang="ja-JP" b="0"/>
              <a:t>3</a:t>
            </a:r>
            <a:r>
              <a:rPr lang="ja-JP" altLang="en-US" b="0"/>
              <a:t>つ目の目標も達成です。▼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最後は、</a:t>
            </a:r>
            <a:r>
              <a:rPr lang="ja-JP" altLang="en-US" sz="1200" b="0">
                <a:latin typeface="游ゴシック" panose="020B0400000000000000" pitchFamily="50" charset="-128"/>
                <a:ea typeface="游ゴシック" panose="020B0400000000000000" pitchFamily="50" charset="-128"/>
              </a:rPr>
              <a:t>買い物を通して日本の社会について考えることができる</a:t>
            </a:r>
            <a:r>
              <a:rPr lang="ja-JP" altLang="en-US" b="0"/>
              <a:t>、です。どうして日本のスーパーには小さく切った野菜や一人分の惣菜を売っているのでしょうか。（参加者の答えの例：「一人で住んでいる人が多いから」）▼</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そうですね。では最後の目標も達成しました。▼</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皆さんも日本に行ったら、ベトナムのスーパーと日本のスーパーの違いや、どうして違うのかについて、もう一度考えてみてください。▼</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Trên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đây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bài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giảng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thúc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hãy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nhìn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một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nữa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đặt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lúc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đầu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nhé</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1: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loại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thực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phẩm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thạo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vi-VN" altLang="ja-JP" sz="1200" b="0" i="0" u="none" strike="noStrike" cap="none">
                <a:solidFill>
                  <a:schemeClr val="dk1"/>
                </a:solidFill>
                <a:latin typeface="Arial"/>
                <a:ea typeface="Arial"/>
                <a:cs typeface="Arial"/>
                <a:sym typeface="Arial"/>
              </a:rPr>
              <a:t>giá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đồ</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ăn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đồ</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uống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nhắc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sách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lựa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chọn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cửa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hàng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chưa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Rồi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ạ</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1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2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điểm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với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không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u="none" strike="noStrike" cap="none">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2 </a:t>
            </a:r>
            <a:r>
              <a:rPr lang="pt-BR" altLang="ja-JP" sz="1200" b="0" i="0" u="none" strike="noStrike" cap="none" err="1">
                <a:solidFill>
                  <a:schemeClr val="dk1"/>
                </a:solidFill>
                <a:latin typeface="Arial"/>
                <a:ea typeface="Arial"/>
                <a:cs typeface="Arial"/>
                <a:sym typeface="Arial"/>
              </a:rPr>
              <a:t>cũng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3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điểm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chú</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ý</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đến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chú</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ý</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Túi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nilon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phải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tiền</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nên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3 </a:t>
            </a:r>
            <a:r>
              <a:rPr lang="pt-BR" altLang="ja-JP" sz="1200" b="0" i="0" u="none" strike="noStrike" cap="none" err="1">
                <a:solidFill>
                  <a:schemeClr val="dk1"/>
                </a:solidFill>
                <a:latin typeface="Arial"/>
                <a:ea typeface="Arial"/>
                <a:cs typeface="Arial"/>
                <a:sym typeface="Arial"/>
              </a:rPr>
              <a:t>cũng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Cuối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hiểu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xã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hội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thông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qua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gói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cắt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chia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từng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nhỏ</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sống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một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mình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cuối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Mọi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đến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hãy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tìm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hiểu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thêm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sự</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giữa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nhé</a:t>
            </a:r>
            <a:r>
              <a:rPr lang="pt-BR" altLang="ja-JP" sz="1200" b="0" i="0" u="none" strike="noStrike" cap="none">
                <a:solidFill>
                  <a:schemeClr val="dk1"/>
                </a:solidFill>
                <a:latin typeface="Arial"/>
                <a:ea typeface="Arial"/>
                <a:cs typeface="Arial"/>
                <a:sym typeface="Arial"/>
              </a:rPr>
              <a:t>.▼</a:t>
            </a:r>
            <a:endParaRPr lang="en-US" altLang="ja-JP"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875811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以上で「買い物」の話は終わりですが、最初に確認した今日の目標をもう一度見てみましょう。▼</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１つ目は、</a:t>
            </a:r>
            <a:r>
              <a:rPr lang="ja-JP" altLang="en-US" sz="1200" b="0">
                <a:latin typeface="游ゴシック" panose="020B0400000000000000" pitchFamily="50" charset="-128"/>
                <a:ea typeface="游ゴシック" panose="020B0400000000000000" pitchFamily="50" charset="-128"/>
              </a:rPr>
              <a:t>日本の食べ物の値段</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ねだん</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を知り、上手</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じょうず</a:t>
            </a:r>
            <a:r>
              <a:rPr lang="en-US" altLang="ja-JP" sz="1200" b="0">
                <a:latin typeface="游ゴシック" panose="020B0400000000000000" pitchFamily="50" charset="-128"/>
                <a:ea typeface="游ゴシック" panose="020B0400000000000000" pitchFamily="50" charset="-128"/>
              </a:rPr>
              <a:t>]</a:t>
            </a:r>
            <a:r>
              <a:rPr lang="ja-JP" altLang="en-US" sz="1200" b="0">
                <a:latin typeface="游ゴシック" panose="020B0400000000000000" pitchFamily="50" charset="-128"/>
                <a:ea typeface="游ゴシック" panose="020B0400000000000000" pitchFamily="50" charset="-128"/>
              </a:rPr>
              <a:t>に買い物ができる</a:t>
            </a:r>
            <a:r>
              <a:rPr lang="ja-JP" altLang="en-US" b="0"/>
              <a:t>、です。日本の食べ物や飲み物の大体の値段を見てみましたが、自分の予算</a:t>
            </a:r>
            <a:r>
              <a:rPr lang="en-US" altLang="ja-JP" b="0"/>
              <a:t>[</a:t>
            </a:r>
            <a:r>
              <a:rPr lang="ja-JP" altLang="en-US" b="0"/>
              <a:t>よさん</a:t>
            </a:r>
            <a:r>
              <a:rPr lang="en-US" altLang="ja-JP" b="0"/>
              <a:t>]</a:t>
            </a:r>
            <a:r>
              <a:rPr lang="ja-JP" altLang="en-US" b="0"/>
              <a:t>を考えて店を選べるようになったと思いますか。（参加者の答えの例：「はい」）▼</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では</a:t>
            </a:r>
            <a:r>
              <a:rPr lang="en-US" altLang="ja-JP" b="0"/>
              <a:t>1</a:t>
            </a:r>
            <a:r>
              <a:rPr lang="ja-JP" altLang="en-US" b="0"/>
              <a:t>つ目の目標は達成です。▼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２つ目は、</a:t>
            </a:r>
            <a:r>
              <a:rPr lang="ja-JP" altLang="en-US" sz="1800" b="0">
                <a:effectLst/>
                <a:latin typeface="Meiryo UI" panose="020B0604030504040204" pitchFamily="50" charset="-128"/>
                <a:ea typeface="Meiryo UI" panose="020B0604030504040204" pitchFamily="50" charset="-128"/>
              </a:rPr>
              <a:t>ベトナムのスーパーとの違いに気付く、</a:t>
            </a:r>
            <a:r>
              <a:rPr lang="ja-JP" altLang="en-US" b="0"/>
              <a:t>です。ベトナムのスーパーと日本のスーパーは何が違いますか。（参加者の答えの例：「はかりがありません」など）そうですね。▼</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では</a:t>
            </a:r>
            <a:r>
              <a:rPr lang="en-US" altLang="ja-JP" b="0"/>
              <a:t>2</a:t>
            </a:r>
            <a:r>
              <a:rPr lang="ja-JP" altLang="en-US" b="0"/>
              <a:t>つ目の目標も達成しました。▼</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3</a:t>
            </a:r>
            <a:r>
              <a:rPr lang="ja-JP" altLang="en-US" b="0"/>
              <a:t>つ目は、日本のスーパーを利用する際の注意点を知る、です。日本のスーパーで買い物をする時に注意することは何ですか。（参加者の答えの例：「レジ袋が有料です」）▼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はい、では</a:t>
            </a:r>
            <a:r>
              <a:rPr lang="en-US" altLang="ja-JP" b="0"/>
              <a:t>3</a:t>
            </a:r>
            <a:r>
              <a:rPr lang="ja-JP" altLang="en-US" b="0"/>
              <a:t>つ目の目標も達成です。▼</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最後は、</a:t>
            </a:r>
            <a:r>
              <a:rPr lang="ja-JP" altLang="en-US" sz="1200" b="0">
                <a:latin typeface="游ゴシック" panose="020B0400000000000000" pitchFamily="50" charset="-128"/>
                <a:ea typeface="游ゴシック" panose="020B0400000000000000" pitchFamily="50" charset="-128"/>
              </a:rPr>
              <a:t>買い物を通して日本の社会について考えることができる</a:t>
            </a:r>
            <a:r>
              <a:rPr lang="ja-JP" altLang="en-US" b="0"/>
              <a:t>、です。どうして日本のスーパーには小さく切った野菜や一人分の惣菜を売っているのでしょうか。（参加者の答えの例：「一人で住んでいる人が多いから」）▼</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そうですね。では最後の目標も達成しました。▼</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皆さんも日本に行ったら、ベトナムのスーパーと日本のスーパーの違いや、どうして違うのかについて、もう一度考えてみてください。▼</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Trên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đây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bài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giảng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thúc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hãy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nhìn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một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nữa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đặt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lúc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đầu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nhé</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1: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loại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thực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phẩm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thạo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vi-VN" altLang="ja-JP" sz="1200" b="0" i="0" u="none" strike="noStrike" cap="none">
                <a:solidFill>
                  <a:schemeClr val="dk1"/>
                </a:solidFill>
                <a:latin typeface="Arial"/>
                <a:ea typeface="Arial"/>
                <a:cs typeface="Arial"/>
                <a:sym typeface="Arial"/>
              </a:rPr>
              <a:t>giá</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đồ</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ăn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đồ</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uống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nhắc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sách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lựa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chọn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cửa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hàng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chưa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Rồi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ạ</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1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endParaRPr lang="ja-JP" altLang="en-US" sz="1200" b="0" i="0" u="none" strike="noStrike" cap="non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2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điểm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với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của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không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cân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u="none" strike="noStrike" cap="none">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2 </a:t>
            </a:r>
            <a:r>
              <a:rPr lang="pt-BR" altLang="ja-JP" sz="1200" b="0" i="0" u="none" strike="noStrike" cap="none" err="1">
                <a:solidFill>
                  <a:schemeClr val="dk1"/>
                </a:solidFill>
                <a:latin typeface="Arial"/>
                <a:ea typeface="Arial"/>
                <a:cs typeface="Arial"/>
                <a:sym typeface="Arial"/>
              </a:rPr>
              <a:t>cũng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3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biết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điểm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chú</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ý</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đến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chú</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ý</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Túi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nilon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phải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tiền</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nên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thứ</a:t>
            </a:r>
            <a:r>
              <a:rPr lang="pt-BR" altLang="ja-JP" sz="1200" b="0" i="0" u="none" strike="noStrike" cap="none">
                <a:solidFill>
                  <a:schemeClr val="dk1"/>
                </a:solidFill>
                <a:latin typeface="Arial"/>
                <a:ea typeface="Arial"/>
                <a:cs typeface="Arial"/>
                <a:sym typeface="Arial"/>
              </a:rPr>
              <a:t> 3 </a:t>
            </a:r>
            <a:r>
              <a:rPr lang="pt-BR" altLang="ja-JP" sz="1200" b="0" i="0" u="none" strike="noStrike" cap="none" err="1">
                <a:solidFill>
                  <a:schemeClr val="dk1"/>
                </a:solidFill>
                <a:latin typeface="Arial"/>
                <a:ea typeface="Arial"/>
                <a:cs typeface="Arial"/>
                <a:sym typeface="Arial"/>
              </a:rPr>
              <a:t>cũng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Cuối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thể</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hiểu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xã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hội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thông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qua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mua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sắm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bán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gói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rau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được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cắt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chia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từng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phần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nhỏ</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dụ</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tham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trả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sống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một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mình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Đúng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Vậy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mục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cuối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cùng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đã</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hoàn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thành</a:t>
            </a:r>
            <a:r>
              <a:rPr lang="pt-BR" altLang="ja-JP" sz="1200" b="0" i="0" u="none" strike="noStrike" cap="non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t-BR" altLang="ja-JP" sz="1200" b="0" i="0" u="none" strike="noStrike" cap="none" err="1">
                <a:solidFill>
                  <a:schemeClr val="dk1"/>
                </a:solidFill>
                <a:latin typeface="Arial"/>
                <a:ea typeface="Arial"/>
                <a:cs typeface="Arial"/>
                <a:sym typeface="Arial"/>
              </a:rPr>
              <a:t>Mọi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người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đến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hãy</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thử</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tìm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hiểu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thêm</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về</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những</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điều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vì</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sao</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lại</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có</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sự</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khác</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nhau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giữa</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siêu</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thị</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Việt</a:t>
            </a:r>
            <a:r>
              <a:rPr lang="pt-BR" altLang="ja-JP" sz="1200" b="0" i="0" u="none" strike="noStrike" cap="none">
                <a:solidFill>
                  <a:schemeClr val="dk1"/>
                </a:solidFill>
                <a:latin typeface="Arial"/>
                <a:ea typeface="Arial"/>
                <a:cs typeface="Arial"/>
                <a:sym typeface="Arial"/>
              </a:rPr>
              <a:t> Nam </a:t>
            </a:r>
            <a:r>
              <a:rPr lang="pt-BR" altLang="ja-JP" sz="1200" b="0" i="0" u="none" strike="noStrike" cap="none" err="1">
                <a:solidFill>
                  <a:schemeClr val="dk1"/>
                </a:solidFill>
                <a:latin typeface="Arial"/>
                <a:ea typeface="Arial"/>
                <a:cs typeface="Arial"/>
                <a:sym typeface="Arial"/>
              </a:rPr>
              <a:t>và</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ở</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Nhật</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Bản</a:t>
            </a:r>
            <a:r>
              <a:rPr lang="pt-BR" altLang="ja-JP" sz="1200" b="0" i="0" u="none" strike="noStrike" cap="none">
                <a:solidFill>
                  <a:schemeClr val="dk1"/>
                </a:solidFill>
                <a:latin typeface="Arial"/>
                <a:ea typeface="Arial"/>
                <a:cs typeface="Arial"/>
                <a:sym typeface="Arial"/>
              </a:rPr>
              <a:t> </a:t>
            </a:r>
            <a:r>
              <a:rPr lang="pt-BR" altLang="ja-JP" sz="1200" b="0" i="0" u="none" strike="noStrike" cap="none" err="1">
                <a:solidFill>
                  <a:schemeClr val="dk1"/>
                </a:solidFill>
                <a:latin typeface="Arial"/>
                <a:ea typeface="Arial"/>
                <a:cs typeface="Arial"/>
                <a:sym typeface="Arial"/>
              </a:rPr>
              <a:t>nhé</a:t>
            </a:r>
            <a:r>
              <a:rPr lang="pt-BR" altLang="ja-JP" sz="1200" b="0" i="0" u="none" strike="noStrike" cap="none">
                <a:solidFill>
                  <a:schemeClr val="dk1"/>
                </a:solidFill>
                <a:latin typeface="Arial"/>
                <a:ea typeface="Arial"/>
                <a:cs typeface="Arial"/>
                <a:sym typeface="Arial"/>
              </a:rPr>
              <a:t>.▼</a:t>
            </a:r>
            <a:endParaRPr lang="en-US" altLang="ja-JP" b="0"/>
          </a:p>
        </p:txBody>
      </p:sp>
      <p:sp>
        <p:nvSpPr>
          <p:cNvPr id="312" name="Google Shape;31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783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ベトナムでもスーパ－を利用する人はたくさんいますが、道や市場でも食べ物を買いますね。でも日本の道では、食べ物は売っていません。また、市場も少なくなってきています。▼</a:t>
            </a:r>
          </a:p>
          <a:p>
            <a:pPr marL="0" lvl="0" indent="0" algn="l" rtl="0">
              <a:spcBef>
                <a:spcPts val="0"/>
              </a:spcBef>
              <a:spcAft>
                <a:spcPts val="0"/>
              </a:spcAft>
              <a:buNone/>
            </a:pPr>
            <a:r>
              <a:rPr lang="ja-JP" altLang="en-US" b="0"/>
              <a:t>日本では、食べ物はスーパーで買うことが多いです。スーパーは１か所で何でも買えて便利です。皆さんも日本に行ったらスーパーで買い物をすると思いますので、今日は日本のスーパーについて見ていきます。▼</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Ở Việt Nam,</a:t>
            </a:r>
            <a:r>
              <a:rPr lang="vi-VN" b="0" baseline="0"/>
              <a:t> cũng có nhiều người mua sắm ở siêu thị, nhưng cũng có người mua thực phẩm ở chợ hoặc trên đường phải không. Nhưng trên đường phố ở Nhật, không bán đồ ăn. Hơn nữa, chợ cũng ngày càng ít</a:t>
            </a:r>
            <a:r>
              <a:rPr lang="en-US" b="0" baseline="0"/>
              <a:t> đi</a:t>
            </a:r>
            <a:r>
              <a:rPr lang="vi-VN" b="0" baseline="0"/>
              <a:t>. </a:t>
            </a:r>
            <a:r>
              <a:rPr lang="ja-JP" altLang="en-US" b="0"/>
              <a:t>▼</a:t>
            </a:r>
            <a:endParaRPr lang="vi-VN" altLang="ja-JP" b="0"/>
          </a:p>
          <a:p>
            <a:pPr marL="0" lvl="0" indent="0" algn="l" rtl="0">
              <a:spcBef>
                <a:spcPts val="0"/>
              </a:spcBef>
              <a:spcAft>
                <a:spcPts val="0"/>
              </a:spcAft>
              <a:buNone/>
            </a:pPr>
            <a:r>
              <a:rPr lang="vi-VN" b="0"/>
              <a:t>Ở Nhật, </a:t>
            </a:r>
            <a:r>
              <a:rPr lang="en-US" b="0"/>
              <a:t>mọi</a:t>
            </a:r>
            <a:r>
              <a:rPr lang="en-US" b="0" baseline="0"/>
              <a:t> người chủ yếu mua </a:t>
            </a:r>
            <a:r>
              <a:rPr lang="vi-VN" b="0"/>
              <a:t>thực phẩm</a:t>
            </a:r>
            <a:r>
              <a:rPr lang="en-US" b="0" baseline="0"/>
              <a:t> </a:t>
            </a:r>
            <a:r>
              <a:rPr lang="vi-VN" b="0"/>
              <a:t>ở siêu</a:t>
            </a:r>
            <a:r>
              <a:rPr lang="vi-VN" b="0" baseline="0"/>
              <a:t> thị. Siêu thị rất tiện lợi vì có thể mua nhiều thứ ở cùng một chỗ. Chắc hẳn khi đến Nhật, các bạn cũng sẽ mua sắm ở siêu thị, vậy nên hôm nay hãy cũng tìm hiểu về siêu thị ở Nhật nhé. </a:t>
            </a:r>
            <a:r>
              <a:rPr lang="ja-JP" altLang="en-US" b="0"/>
              <a:t>▼</a:t>
            </a:r>
            <a:endParaRPr b="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11155099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日本のスーパーはいつ値引きするのでしょうか？▼</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まず、ベトナムのスーパーではいつ値引きが行われるかを思い出してみましょう。（参加者に何人か質問する。）（</a:t>
            </a:r>
            <a:r>
              <a:rPr lang="ja-JP" b="0"/>
              <a:t>参加者の</a:t>
            </a:r>
            <a:r>
              <a:rPr lang="ja-JP" altLang="en-US" b="0"/>
              <a:t>答えの</a:t>
            </a:r>
            <a:r>
              <a:rPr lang="ja-JP" b="0"/>
              <a:t>例</a:t>
            </a:r>
            <a:r>
              <a:rPr lang="ja-JP" altLang="en-US" b="0"/>
              <a:t>：閉店の前、特定の割引プログラムによる値引き</a:t>
            </a:r>
            <a:r>
              <a:rPr lang="en-US" altLang="ja-JP" b="0"/>
              <a:t>…</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皆さん、どうやってベトナムのスーパーがいつ値引きするか分かりますか？（参加者に聞く）（参加者の答えの例：チラシ、電話通知、アプリケーション）▼</a:t>
            </a:r>
            <a:endParaRPr lang="en-US" altLang="ja-JP" b="0"/>
          </a:p>
          <a:p>
            <a:pPr marL="0" lvl="0" indent="0" algn="l" rtl="0">
              <a:spcBef>
                <a:spcPts val="0"/>
              </a:spcBef>
              <a:spcAft>
                <a:spcPts val="0"/>
              </a:spcAft>
              <a:buNone/>
            </a:pPr>
            <a:r>
              <a:rPr lang="ja-JP" altLang="en-US" b="0"/>
              <a:t>では、日本のスーパーはいつ値引きするのでしょうか？（参加者に聞く）（参加者の答えの例：週末、閉店の前</a:t>
            </a:r>
            <a:r>
              <a:rPr lang="en-US" altLang="ja-JP" b="0"/>
              <a:t>…</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t>そうかもしれませんね。日本のスーパーの値引き時間帯を紹介します。▼</a:t>
            </a:r>
            <a:endParaRPr lang="en-US" altLang="ja-JP" b="0"/>
          </a:p>
          <a:p>
            <a:pPr marL="0" lvl="0" indent="0" algn="l" rtl="0">
              <a:spcBef>
                <a:spcPts val="0"/>
              </a:spcBef>
              <a:spcAft>
                <a:spcPts val="0"/>
              </a:spcAft>
              <a:buNone/>
            </a:pPr>
            <a:endParaRPr lang="en-US" b="0"/>
          </a:p>
          <a:p>
            <a:pPr marL="0" lvl="0" indent="0" algn="l" rtl="0">
              <a:spcBef>
                <a:spcPts val="0"/>
              </a:spcBef>
              <a:spcAft>
                <a:spcPts val="0"/>
              </a:spcAft>
              <a:buNone/>
            </a:pPr>
            <a:r>
              <a:rPr lang="vi-VN" b="0"/>
              <a:t>Siêu thị Nhật Bản giảm giá vào lúc nào?</a:t>
            </a:r>
            <a:endParaRPr lang="en-US" b="0"/>
          </a:p>
          <a:p>
            <a:pPr marL="0" lvl="0" indent="0" algn="l" rtl="0">
              <a:spcBef>
                <a:spcPts val="0"/>
              </a:spcBef>
              <a:spcAft>
                <a:spcPts val="0"/>
              </a:spcAft>
              <a:buNone/>
            </a:pPr>
            <a:r>
              <a:rPr lang="vi-VN" b="0"/>
              <a:t>Trước tiên, hãy nhớ lại khi nào siêu thị tại Việt Nam tiến hành giảm giá. (Hỏi một số người tham gia.) (Ví dụ câu trả lời của người tham gia: Trước khi đóng cửa, giảm giá theo các chương trình khuyến mãi đặc biệt...)</a:t>
            </a: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b="0"/>
              <a:t>Mọi người, làm thế nào để biết siêu thị ở Việt Nam giảm giá vào lúc nào? (Hỏi người tham gia) (Ví dụ câu trả lời của người tham gia: Tờ rơi, thông báo qua điện thoại, ứng dụng)</a:t>
            </a:r>
            <a:r>
              <a:rPr lang="ja-JP" altLang="en-US" b="0"/>
              <a:t> ▼</a:t>
            </a:r>
            <a:endParaRPr lang="en-US"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b="0"/>
              <a:t>Vậy, siêu thị tại Nhật Bản giảm giá vào lúc nào? Hãy cùng nhau tìm hiểu nhé.</a:t>
            </a:r>
            <a:r>
              <a:rPr lang="ja-JP" altLang="en-US" b="0"/>
              <a:t> ▼</a:t>
            </a:r>
            <a:endParaRPr lang="en-US" altLang="ja-JP" b="0"/>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50</a:t>
            </a:fld>
            <a:endParaRPr/>
          </a:p>
        </p:txBody>
      </p:sp>
    </p:spTree>
    <p:extLst>
      <p:ext uri="{BB962C8B-B14F-4D97-AF65-F5344CB8AC3E}">
        <p14:creationId xmlns:p14="http://schemas.microsoft.com/office/powerpoint/2010/main" val="33394268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a:t>値引きの時間帯は店舗によって違うため、完全に把握するのは難しいかもしれません。</a:t>
            </a:r>
            <a:endParaRPr lang="en-US" altLang="ja-JP"/>
          </a:p>
          <a:p>
            <a:pPr marL="0" lvl="0" indent="0" algn="l" rtl="0">
              <a:spcBef>
                <a:spcPts val="0"/>
              </a:spcBef>
              <a:spcAft>
                <a:spcPts val="0"/>
              </a:spcAft>
              <a:buNone/>
            </a:pPr>
            <a:r>
              <a:rPr lang="ja-JP" altLang="en-US"/>
              <a:t>しかし、今日、スーパーで値引きされやすい日や時間帯を紹介します。</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皆さんは日本のスーパーの営業時間は何時から何時までか知っていますか。（参加者に聞く）</a:t>
            </a:r>
            <a:r>
              <a:rPr lang="ja-JP" altLang="en-US" b="0"/>
              <a:t>▼</a:t>
            </a:r>
            <a:endParaRPr lang="en-US" altLang="ja-JP"/>
          </a:p>
          <a:p>
            <a:pPr marL="0" lvl="0" indent="0" algn="l" rtl="0">
              <a:spcBef>
                <a:spcPts val="0"/>
              </a:spcBef>
              <a:spcAft>
                <a:spcPts val="0"/>
              </a:spcAft>
              <a:buNone/>
            </a:pPr>
            <a:r>
              <a:rPr lang="ja-JP" altLang="en-US"/>
              <a:t>日本のスーパーの営業時間は地域によって違いますが、午前</a:t>
            </a:r>
            <a:r>
              <a:rPr lang="en-US" altLang="ja-JP"/>
              <a:t>9</a:t>
            </a:r>
            <a:r>
              <a:rPr lang="ja-JP" altLang="en-US"/>
              <a:t>時～午後</a:t>
            </a:r>
            <a:r>
              <a:rPr lang="en-US" altLang="ja-JP"/>
              <a:t>9</a:t>
            </a:r>
            <a:r>
              <a:rPr lang="ja-JP" altLang="en-US"/>
              <a:t>時までが多いということです。</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2B2B2B"/>
                </a:solidFill>
                <a:effectLst/>
                <a:latin typeface="Segoe UI" panose="020B0502040204020203" pitchFamily="34" charset="0"/>
              </a:rPr>
              <a:t>値引きが始まる時間でもっとも多いのは、閉店の</a:t>
            </a:r>
            <a:r>
              <a:rPr lang="en-US" altLang="ja-JP" b="0" i="0">
                <a:solidFill>
                  <a:srgbClr val="2B2B2B"/>
                </a:solidFill>
                <a:effectLst/>
                <a:latin typeface="Segoe UI" panose="020B0502040204020203" pitchFamily="34" charset="0"/>
              </a:rPr>
              <a:t>1〜3</a:t>
            </a:r>
            <a:r>
              <a:rPr lang="ja-JP" altLang="en-US" b="0" i="0">
                <a:solidFill>
                  <a:srgbClr val="2B2B2B"/>
                </a:solidFill>
                <a:effectLst/>
                <a:latin typeface="Segoe UI" panose="020B0502040204020203" pitchFamily="34" charset="0"/>
              </a:rPr>
              <a:t>時間前です。</a:t>
            </a:r>
            <a:r>
              <a:rPr lang="ja-JP" altLang="en-US" b="0"/>
              <a:t>▼</a:t>
            </a:r>
            <a:endParaRPr lang="en-US" altLang="ja-JP" b="0" i="0">
              <a:solidFill>
                <a:srgbClr val="2B2B2B"/>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222222"/>
                </a:solidFill>
                <a:effectLst/>
                <a:latin typeface="Microsoft YaHei UI" panose="020B0503020204020204" pitchFamily="34" charset="-122"/>
                <a:ea typeface="Microsoft YaHei UI" panose="020B0503020204020204" pitchFamily="34" charset="-122"/>
              </a:rPr>
              <a:t>お惣菜や生鮮食品などは閉店の</a:t>
            </a:r>
            <a:r>
              <a:rPr lang="en-US" altLang="ja-JP" b="0" i="0">
                <a:solidFill>
                  <a:srgbClr val="222222"/>
                </a:solidFill>
                <a:effectLst/>
                <a:latin typeface="Microsoft YaHei UI" panose="020B0503020204020204" pitchFamily="34" charset="-122"/>
                <a:ea typeface="Microsoft YaHei UI" panose="020B0503020204020204" pitchFamily="34" charset="-122"/>
              </a:rPr>
              <a:t>2</a:t>
            </a:r>
            <a:r>
              <a:rPr lang="ja-JP" altLang="en-US" b="0" i="0">
                <a:solidFill>
                  <a:srgbClr val="222222"/>
                </a:solidFill>
                <a:effectLst/>
                <a:latin typeface="Microsoft YaHei UI" panose="020B0503020204020204" pitchFamily="34" charset="-122"/>
                <a:ea typeface="Microsoft YaHei UI" panose="020B0503020204020204" pitchFamily="34" charset="-122"/>
              </a:rPr>
              <a:t>～</a:t>
            </a:r>
            <a:r>
              <a:rPr lang="en-US" altLang="ja-JP" b="0" i="0">
                <a:solidFill>
                  <a:srgbClr val="222222"/>
                </a:solidFill>
                <a:effectLst/>
                <a:latin typeface="Microsoft YaHei UI" panose="020B0503020204020204" pitchFamily="34" charset="-122"/>
                <a:ea typeface="Microsoft YaHei UI" panose="020B0503020204020204" pitchFamily="34" charset="-122"/>
              </a:rPr>
              <a:t>3</a:t>
            </a:r>
            <a:r>
              <a:rPr lang="ja-JP" altLang="en-US" b="0" i="0">
                <a:solidFill>
                  <a:srgbClr val="222222"/>
                </a:solidFill>
                <a:effectLst/>
                <a:latin typeface="Microsoft YaHei UI" panose="020B0503020204020204" pitchFamily="34" charset="-122"/>
                <a:ea typeface="Microsoft YaHei UI" panose="020B0503020204020204" pitchFamily="34" charset="-122"/>
              </a:rPr>
              <a:t>時間前から</a:t>
            </a:r>
            <a:r>
              <a:rPr lang="en-US" altLang="ja-JP" b="0" i="0">
                <a:solidFill>
                  <a:srgbClr val="222222"/>
                </a:solidFill>
                <a:effectLst/>
                <a:latin typeface="Microsoft YaHei UI" panose="020B0503020204020204" pitchFamily="34" charset="-122"/>
                <a:ea typeface="Microsoft YaHei UI" panose="020B0503020204020204" pitchFamily="34" charset="-122"/>
              </a:rPr>
              <a:t>20%</a:t>
            </a:r>
            <a:r>
              <a:rPr lang="ja-JP" altLang="en-US" b="0" i="0">
                <a:solidFill>
                  <a:srgbClr val="222222"/>
                </a:solidFill>
                <a:effectLst/>
                <a:latin typeface="Microsoft YaHei UI" panose="020B0503020204020204" pitchFamily="34" charset="-122"/>
                <a:ea typeface="Microsoft YaHei UI" panose="020B0503020204020204" pitchFamily="34" charset="-122"/>
              </a:rPr>
              <a:t>、</a:t>
            </a:r>
            <a:r>
              <a:rPr lang="en-US" altLang="ja-JP" b="0" i="0">
                <a:solidFill>
                  <a:srgbClr val="222222"/>
                </a:solidFill>
                <a:effectLst/>
                <a:latin typeface="Microsoft YaHei UI" panose="020B0503020204020204" pitchFamily="34" charset="-122"/>
                <a:ea typeface="Microsoft YaHei UI" panose="020B0503020204020204" pitchFamily="34" charset="-122"/>
              </a:rPr>
              <a:t>30%</a:t>
            </a:r>
            <a:r>
              <a:rPr lang="ja-JP" altLang="en-US" b="0" i="0">
                <a:solidFill>
                  <a:srgbClr val="222222"/>
                </a:solidFill>
                <a:effectLst/>
                <a:latin typeface="Microsoft YaHei UI" panose="020B0503020204020204" pitchFamily="34" charset="-122"/>
                <a:ea typeface="Microsoft YaHei UI" panose="020B0503020204020204" pitchFamily="34" charset="-122"/>
              </a:rPr>
              <a:t>引きのシールが貼られ、閉店の</a:t>
            </a:r>
            <a:r>
              <a:rPr lang="en-US" altLang="ja-JP" b="0" i="0">
                <a:solidFill>
                  <a:srgbClr val="222222"/>
                </a:solidFill>
                <a:effectLst/>
                <a:latin typeface="Microsoft YaHei UI" panose="020B0503020204020204" pitchFamily="34" charset="-122"/>
                <a:ea typeface="Microsoft YaHei UI" panose="020B0503020204020204" pitchFamily="34" charset="-122"/>
              </a:rPr>
              <a:t>1</a:t>
            </a:r>
            <a:r>
              <a:rPr lang="ja-JP" altLang="en-US" b="0" i="0">
                <a:solidFill>
                  <a:srgbClr val="222222"/>
                </a:solidFill>
                <a:effectLst/>
                <a:latin typeface="Microsoft YaHei UI" panose="020B0503020204020204" pitchFamily="34" charset="-122"/>
                <a:ea typeface="Microsoft YaHei UI" panose="020B0503020204020204" pitchFamily="34" charset="-122"/>
              </a:rPr>
              <a:t>時間前には半額シールが貼られることが多いです。閉店前にシールが貼られることが多いのは「消費期限」が当日で、当日に売り切りたい物が多いです。そのため買ったらその日のうちに食べましょう。</a:t>
            </a:r>
            <a:r>
              <a:rPr lang="ja-JP" altLang="en-US" b="0"/>
              <a:t>▼</a:t>
            </a:r>
            <a:endParaRPr lang="en-US" altLang="ja-JP" b="0" i="0">
              <a:solidFill>
                <a:srgbClr val="2B2B2B"/>
              </a:solidFill>
              <a:effectLst/>
              <a:latin typeface="Segoe UI" panose="020B0502040204020203" pitchFamily="34" charset="0"/>
            </a:endParaRPr>
          </a:p>
          <a:p>
            <a:pPr marL="0" lvl="0" indent="0" algn="l" rtl="0">
              <a:spcBef>
                <a:spcPts val="0"/>
              </a:spcBef>
              <a:spcAft>
                <a:spcPts val="0"/>
              </a:spcAft>
              <a:buNone/>
            </a:pPr>
            <a:endParaRPr lang="en-US"/>
          </a:p>
          <a:p>
            <a:pPr marL="0" lvl="0" indent="0" algn="l" rtl="0">
              <a:spcBef>
                <a:spcPts val="0"/>
              </a:spcBef>
              <a:spcAft>
                <a:spcPts val="0"/>
              </a:spcAft>
              <a:buNone/>
            </a:pPr>
            <a:r>
              <a:rPr lang="vi-VN"/>
              <a:t>Khung giờ giảm giá khác nhau tùy theo cửa hàng, nên có thể khó nắm bắt hoàn toàn.</a:t>
            </a:r>
            <a:endParaRPr lang="en-US"/>
          </a:p>
          <a:p>
            <a:pPr marL="0" lvl="0" indent="0" algn="l" rtl="0">
              <a:spcBef>
                <a:spcPts val="0"/>
              </a:spcBef>
              <a:spcAft>
                <a:spcPts val="0"/>
              </a:spcAft>
              <a:buNone/>
            </a:pPr>
            <a:r>
              <a:rPr lang="vi-VN"/>
              <a:t>Tuy nhiên, hôm nay, chúng tôi xin giới thiệu những ngày và khung giờ dễ được giảm giá tại siêu thị.</a:t>
            </a:r>
            <a:endParaRPr lang="en-US"/>
          </a:p>
          <a:p>
            <a:pPr marL="0" lvl="0" indent="0" algn="l" rtl="0">
              <a:spcBef>
                <a:spcPts val="0"/>
              </a:spcBef>
              <a:spcAft>
                <a:spcPts val="0"/>
              </a:spcAft>
              <a:buNone/>
            </a:pPr>
            <a:r>
              <a:rPr lang="vi-VN"/>
              <a:t>Các bạn có biết giờ mở cửa của siêu thị Nhật Bản là từ mấy giờ đến mấy giờ không? (Hỏi người tham gia) ▼</a:t>
            </a:r>
            <a:endParaRPr lang="en-US"/>
          </a:p>
          <a:p>
            <a:pPr marL="0" lvl="0" indent="0" algn="l" rtl="0">
              <a:spcBef>
                <a:spcPts val="0"/>
              </a:spcBef>
              <a:spcAft>
                <a:spcPts val="0"/>
              </a:spcAft>
              <a:buNone/>
            </a:pPr>
            <a:r>
              <a:rPr lang="vi-VN"/>
              <a:t>Giờ mở cửa của siêu thị Nhật Bản khác nhau tùy theo khu vực, nhưng phần lớn là từ 9 giờ sáng đến 9 giờ tối.Khung giờ bắt đầu giảm giá phổ biến nhất là từ 1-3 tiếng trước khi đóng cửa. ▼</a:t>
            </a:r>
            <a:endParaRPr lang="en-US"/>
          </a:p>
          <a:p>
            <a:pPr marL="0" lvl="0" indent="0" algn="l" rtl="0">
              <a:spcBef>
                <a:spcPts val="0"/>
              </a:spcBef>
              <a:spcAft>
                <a:spcPts val="0"/>
              </a:spcAft>
              <a:buNone/>
            </a:pPr>
            <a:r>
              <a:rPr lang="vi-VN"/>
              <a:t>Các món ăn chế biến sẵn và thực phẩm tươi sống thường được dán nhãn giảm giá 20%, 30% từ 2-3 tiếng trước khi đóng cửa, và nhãn giảm giá một nửa thường được dán khoảng 1 tiếng trước khi đóng cửa. Nhãn thường được dán trước khi đóng cửa vì "hạn sử dụng" trong ngày và những món hàng này cần được bán hết trong ngày. Vì vậy, hãy ăn ngay trong ngày khi mua chúng. ▼</a:t>
            </a: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51</a:t>
            </a:fld>
            <a:endParaRPr/>
          </a:p>
        </p:txBody>
      </p:sp>
    </p:spTree>
    <p:extLst>
      <p:ext uri="{BB962C8B-B14F-4D97-AF65-F5344CB8AC3E}">
        <p14:creationId xmlns:p14="http://schemas.microsoft.com/office/powerpoint/2010/main" val="1499844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次は、</a:t>
            </a:r>
            <a:r>
              <a:rPr lang="ja-JP" altLang="en-US" b="0" i="0">
                <a:solidFill>
                  <a:srgbClr val="2B2B2B"/>
                </a:solidFill>
                <a:effectLst/>
                <a:latin typeface="Segoe UI" panose="020B0502040204020203" pitchFamily="34" charset="0"/>
              </a:rPr>
              <a:t>開店の直後～１時間後です</a:t>
            </a:r>
            <a:r>
              <a:rPr lang="ja-JP" altLang="en-US" b="0"/>
              <a:t>▼</a:t>
            </a:r>
            <a:endParaRPr lang="en-US" altLang="ja-JP" b="0" i="0">
              <a:solidFill>
                <a:srgbClr val="2B2B2B"/>
              </a:solidFill>
              <a:effectLst/>
              <a:latin typeface="Segoe UI" panose="020B0502040204020203" pitchFamily="34" charset="0"/>
            </a:endParaRPr>
          </a:p>
          <a:p>
            <a:pPr marL="0" lvl="0" indent="0" algn="l" rtl="0">
              <a:spcBef>
                <a:spcPts val="0"/>
              </a:spcBef>
              <a:spcAft>
                <a:spcPts val="0"/>
              </a:spcAft>
              <a:buNone/>
            </a:pPr>
            <a:r>
              <a:rPr lang="ja-JP" altLang="en-US" b="0" i="0">
                <a:solidFill>
                  <a:srgbClr val="222222"/>
                </a:solidFill>
                <a:effectLst/>
                <a:latin typeface="Microsoft YaHei UI" panose="020B0503020204020204" pitchFamily="34" charset="-122"/>
                <a:ea typeface="Microsoft YaHei UI" panose="020B0503020204020204" pitchFamily="34" charset="-122"/>
              </a:rPr>
              <a:t>どうですか。意外ですか。</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この時間帯には、毎日スーパーなどに届けられる日持ちのしない加工食品や乳製品、パン、豆腐など、賞味期限が近い商品が値引きされやすいです。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i="0">
              <a:solidFill>
                <a:srgbClr val="2B2B2B"/>
              </a:solidFill>
              <a:effectLst/>
              <a:latin typeface="Segoe UI" panose="020B0502040204020203" pitchFamily="34" charset="0"/>
            </a:endParaRPr>
          </a:p>
          <a:p>
            <a:pPr marL="0" lvl="0" indent="0" algn="l" rtl="0">
              <a:spcBef>
                <a:spcPts val="0"/>
              </a:spcBef>
              <a:spcAft>
                <a:spcPts val="0"/>
              </a:spcAft>
              <a:buNone/>
            </a:pPr>
            <a:r>
              <a:rPr lang="vi-VN"/>
              <a:t>Tiếp theo là từ ngay sau khi mở cửa đến một tiếng sau đó ▼</a:t>
            </a:r>
            <a:br>
              <a:rPr lang="vi-VN"/>
            </a:br>
            <a:r>
              <a:rPr lang="vi-VN"/>
              <a:t>Thế nào? Có bất ngờ không?</a:t>
            </a:r>
            <a:br>
              <a:rPr lang="vi-VN"/>
            </a:br>
            <a:r>
              <a:rPr lang="vi-VN"/>
              <a:t>Trong khoảng thời gian này, các sản phẩm dễ hỏng như thực phẩm chế biến, sản phẩm từ sữa, bánh mì, đậu phụ, v.v... được giao đến siêu thị hàng ngày và những sản phẩm gần đến hạn sử dụng thường được giảm giá. ▼</a:t>
            </a:r>
            <a:endParaRPr lang="ja-JP" altLang="en-US"/>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52</a:t>
            </a:fld>
            <a:endParaRPr/>
          </a:p>
        </p:txBody>
      </p:sp>
    </p:spTree>
    <p:extLst>
      <p:ext uri="{BB962C8B-B14F-4D97-AF65-F5344CB8AC3E}">
        <p14:creationId xmlns:p14="http://schemas.microsoft.com/office/powerpoint/2010/main" val="869156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i="0">
                <a:solidFill>
                  <a:srgbClr val="2B2B2B"/>
                </a:solidFill>
                <a:effectLst/>
                <a:latin typeface="Segoe UI" panose="020B0502040204020203" pitchFamily="34" charset="0"/>
              </a:rPr>
              <a:t>三つ目は突然の雨が降った日です</a:t>
            </a:r>
            <a:r>
              <a:rPr lang="ja-JP" altLang="en-US" b="0"/>
              <a:t>▼</a:t>
            </a:r>
            <a:endParaRPr lang="en-US" altLang="ja-JP" b="0" i="0">
              <a:solidFill>
                <a:srgbClr val="2B2B2B"/>
              </a:solidFill>
              <a:effectLst/>
              <a:latin typeface="Segoe UI" panose="020B0502040204020203" pitchFamily="34" charset="0"/>
            </a:endParaRPr>
          </a:p>
          <a:p>
            <a:pPr marL="0" lvl="0" indent="0" algn="l" rtl="0">
              <a:spcBef>
                <a:spcPts val="0"/>
              </a:spcBef>
              <a:spcAft>
                <a:spcPts val="0"/>
              </a:spcAft>
              <a:buNone/>
            </a:pPr>
            <a:r>
              <a:rPr lang="ja-JP" altLang="en-US" b="0" i="0">
                <a:solidFill>
                  <a:srgbClr val="222222"/>
                </a:solidFill>
                <a:effectLst/>
                <a:latin typeface="Microsoft YaHei UI" panose="020B0503020204020204" pitchFamily="34" charset="-122"/>
                <a:ea typeface="Microsoft YaHei UI" panose="020B0503020204020204" pitchFamily="34" charset="-122"/>
              </a:rPr>
              <a:t>急に雨が降ってきた日やその翌日は売れ残りが多く、値下げシールが普段よりも</a:t>
            </a:r>
            <a:r>
              <a:rPr lang="en-US" altLang="ja-JP" b="0" i="0">
                <a:solidFill>
                  <a:srgbClr val="222222"/>
                </a:solidFill>
                <a:effectLst/>
                <a:latin typeface="Microsoft YaHei UI" panose="020B0503020204020204" pitchFamily="34" charset="-122"/>
                <a:ea typeface="Microsoft YaHei UI" panose="020B0503020204020204" pitchFamily="34" charset="-122"/>
              </a:rPr>
              <a:t>1~2</a:t>
            </a:r>
            <a:r>
              <a:rPr lang="ja-JP" altLang="en-US" b="0" i="0">
                <a:solidFill>
                  <a:srgbClr val="222222"/>
                </a:solidFill>
                <a:effectLst/>
                <a:latin typeface="Microsoft YaHei UI" panose="020B0503020204020204" pitchFamily="34" charset="-122"/>
                <a:ea typeface="Microsoft YaHei UI" panose="020B0503020204020204" pitchFamily="34" charset="-122"/>
              </a:rPr>
              <a:t>時間早く貼られることがあります。つまり、半額シールはいつもなら閉店の</a:t>
            </a:r>
            <a:r>
              <a:rPr lang="en-US" altLang="ja-JP" b="0" i="0">
                <a:solidFill>
                  <a:srgbClr val="222222"/>
                </a:solidFill>
                <a:effectLst/>
                <a:latin typeface="Microsoft YaHei UI" panose="020B0503020204020204" pitchFamily="34" charset="-122"/>
                <a:ea typeface="Microsoft YaHei UI" panose="020B0503020204020204" pitchFamily="34" charset="-122"/>
              </a:rPr>
              <a:t>1</a:t>
            </a:r>
            <a:r>
              <a:rPr lang="ja-JP" altLang="en-US" b="0" i="0">
                <a:solidFill>
                  <a:srgbClr val="222222"/>
                </a:solidFill>
                <a:effectLst/>
                <a:latin typeface="Microsoft YaHei UI" panose="020B0503020204020204" pitchFamily="34" charset="-122"/>
                <a:ea typeface="Microsoft YaHei UI" panose="020B0503020204020204" pitchFamily="34" charset="-122"/>
              </a:rPr>
              <a:t>時間前ですが、雨の日は</a:t>
            </a:r>
            <a:r>
              <a:rPr lang="en-US" altLang="ja-JP" b="0" i="0">
                <a:solidFill>
                  <a:srgbClr val="222222"/>
                </a:solidFill>
                <a:effectLst/>
                <a:latin typeface="Microsoft YaHei UI" panose="020B0503020204020204" pitchFamily="34" charset="-122"/>
                <a:ea typeface="Microsoft YaHei UI" panose="020B0503020204020204" pitchFamily="34" charset="-122"/>
              </a:rPr>
              <a:t>2</a:t>
            </a:r>
            <a:r>
              <a:rPr lang="ja-JP" altLang="en-US" b="0" i="0">
                <a:solidFill>
                  <a:srgbClr val="222222"/>
                </a:solidFill>
                <a:effectLst/>
                <a:latin typeface="Microsoft YaHei UI" panose="020B0503020204020204" pitchFamily="34" charset="-122"/>
                <a:ea typeface="Microsoft YaHei UI" panose="020B0503020204020204" pitchFamily="34" charset="-122"/>
              </a:rPr>
              <a:t>時間前になることもあります。特に、その日のうちに売り切りたい生鮮食品は狙い目です。</a:t>
            </a:r>
            <a:r>
              <a:rPr lang="ja-JP" altLang="en-US" b="0"/>
              <a:t>▼</a:t>
            </a:r>
            <a:endParaRPr lang="en-US" altLang="ja-JP" b="0"/>
          </a:p>
          <a:p>
            <a:pPr marL="0" lvl="0" indent="0" algn="l" rtl="0">
              <a:spcBef>
                <a:spcPts val="0"/>
              </a:spcBef>
              <a:spcAft>
                <a:spcPts val="0"/>
              </a:spcAft>
              <a:buNone/>
            </a:pPr>
            <a:r>
              <a:rPr lang="en-US" altLang="ja-JP"/>
              <a:t>T</a:t>
            </a:r>
            <a:r>
              <a:rPr lang="vi-VN"/>
              <a:t>hứ ba là vào những ngày trời đột ngột mưa ▼</a:t>
            </a:r>
            <a:br>
              <a:rPr lang="vi-VN"/>
            </a:br>
            <a:r>
              <a:rPr lang="vi-VN"/>
              <a:t>Vào những ngày mưa đột ngột hoặc ngày hôm sau, lượng hàng tồn kho thường nhiều hơn, và nhãn giảm giá có thể được dán sớm hơn 1~2 giờ so với thường lệ. Nói cách khác, nhãn giảm giá một nửa thường được dán một giờ trước khi đóng cửa, nhưng vào những ngày mưa có thể là hai giờ trước đó. Đặc biệt, thực phẩm tươi sống cần được bán hết trong ngày là mục tiêu tốt. ▼</a:t>
            </a: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53</a:t>
            </a:fld>
            <a:endParaRPr/>
          </a:p>
        </p:txBody>
      </p:sp>
    </p:spTree>
    <p:extLst>
      <p:ext uri="{BB962C8B-B14F-4D97-AF65-F5344CB8AC3E}">
        <p14:creationId xmlns:p14="http://schemas.microsoft.com/office/powerpoint/2010/main" val="3204015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i="0">
                <a:solidFill>
                  <a:srgbClr val="2B2B2B"/>
                </a:solidFill>
                <a:effectLst/>
                <a:latin typeface="Segoe UI" panose="020B0502040204020203" pitchFamily="34" charset="0"/>
              </a:rPr>
              <a:t>次は特売日・ポイントが多くつく日の前日です</a:t>
            </a:r>
            <a:r>
              <a:rPr lang="ja-JP" altLang="en-US" b="0"/>
              <a:t>▼</a:t>
            </a:r>
            <a:endParaRPr lang="ja-JP" altLang="en-US" b="0" i="0">
              <a:solidFill>
                <a:srgbClr val="2B2B2B"/>
              </a:solidFill>
              <a:effectLst/>
              <a:latin typeface="Segoe UI" panose="020B0502040204020203" pitchFamily="34" charset="0"/>
            </a:endParaRPr>
          </a:p>
          <a:p>
            <a:pPr marL="0" lvl="0" indent="0" algn="l" rtl="0">
              <a:spcBef>
                <a:spcPts val="0"/>
              </a:spcBef>
              <a:spcAft>
                <a:spcPts val="0"/>
              </a:spcAft>
              <a:buNone/>
            </a:pPr>
            <a:r>
              <a:rPr lang="ja-JP" altLang="en-US"/>
              <a:t>日本では「５のつく日」（</a:t>
            </a:r>
            <a:r>
              <a:rPr lang="en-US" altLang="ja-JP"/>
              <a:t>5</a:t>
            </a:r>
            <a:r>
              <a:rPr lang="ja-JP" altLang="en-US"/>
              <a:t>日、</a:t>
            </a:r>
            <a:r>
              <a:rPr lang="en-US" altLang="ja-JP"/>
              <a:t>15</a:t>
            </a:r>
            <a:r>
              <a:rPr lang="ja-JP" altLang="en-US"/>
              <a:t>日、</a:t>
            </a:r>
            <a:r>
              <a:rPr lang="en-US" altLang="ja-JP"/>
              <a:t>25</a:t>
            </a:r>
            <a:r>
              <a:rPr lang="ja-JP" altLang="en-US"/>
              <a:t>日）にポイントが倍になる日や特別な割引が適用される日として設定しているドラッグストアチェーンやスーパーマーケットなどが多いです。</a:t>
            </a:r>
            <a:r>
              <a:rPr lang="vi-VN"/>
              <a:t> ▼</a:t>
            </a:r>
            <a:endParaRPr lang="en-US" altLang="ja-JP"/>
          </a:p>
          <a:p>
            <a:pPr marL="0" lvl="0" indent="0" algn="l" rtl="0">
              <a:spcBef>
                <a:spcPts val="0"/>
              </a:spcBef>
              <a:spcAft>
                <a:spcPts val="0"/>
              </a:spcAft>
              <a:buNone/>
            </a:pPr>
            <a:r>
              <a:rPr lang="ja-JP" altLang="en-US" b="0" i="0">
                <a:solidFill>
                  <a:srgbClr val="222222"/>
                </a:solidFill>
                <a:effectLst/>
                <a:latin typeface="Microsoft YaHei UI" panose="020B0503020204020204" pitchFamily="34" charset="-122"/>
                <a:ea typeface="Microsoft YaHei UI" panose="020B0503020204020204" pitchFamily="34" charset="-122"/>
              </a:rPr>
              <a:t>特売日やポイント</a:t>
            </a:r>
            <a:r>
              <a:rPr lang="en-US" altLang="ja-JP" b="0" i="0">
                <a:solidFill>
                  <a:srgbClr val="222222"/>
                </a:solidFill>
                <a:effectLst/>
                <a:latin typeface="Microsoft YaHei UI" panose="020B0503020204020204" pitchFamily="34" charset="-122"/>
                <a:ea typeface="Microsoft YaHei UI" panose="020B0503020204020204" pitchFamily="34" charset="-122"/>
              </a:rPr>
              <a:t>10</a:t>
            </a:r>
            <a:r>
              <a:rPr lang="ja-JP" altLang="en-US" b="0" i="0">
                <a:solidFill>
                  <a:srgbClr val="222222"/>
                </a:solidFill>
                <a:effectLst/>
                <a:latin typeface="Microsoft YaHei UI" panose="020B0503020204020204" pitchFamily="34" charset="-122"/>
                <a:ea typeface="Microsoft YaHei UI" panose="020B0503020204020204" pitchFamily="34" charset="-122"/>
              </a:rPr>
              <a:t>倍デーなど特典がある日はシールが貼られにくいです。逆に特売日の前日は値引きされやすい傾向があります。</a:t>
            </a:r>
            <a:endParaRPr lang="en-US" altLang="ja-JP" b="0" i="0">
              <a:solidFill>
                <a:srgbClr val="222222"/>
              </a:solidFill>
              <a:effectLst/>
              <a:latin typeface="Microsoft YaHei UI" panose="020B0503020204020204" pitchFamily="34" charset="-122"/>
              <a:ea typeface="Microsoft YaHei UI" panose="020B0503020204020204" pitchFamily="34" charset="-122"/>
            </a:endParaRPr>
          </a:p>
          <a:p>
            <a:pPr marL="0" lvl="0" indent="0" algn="l" rtl="0">
              <a:spcBef>
                <a:spcPts val="0"/>
              </a:spcBef>
              <a:spcAft>
                <a:spcPts val="0"/>
              </a:spcAft>
              <a:buNone/>
            </a:pPr>
            <a:r>
              <a:rPr lang="ja-JP" altLang="en-US" b="0" i="0">
                <a:solidFill>
                  <a:srgbClr val="222222"/>
                </a:solidFill>
                <a:effectLst/>
                <a:latin typeface="Microsoft YaHei UI"/>
                <a:ea typeface="Microsoft YaHei UI"/>
              </a:rPr>
              <a:t>そして、特売日の前日は客数が減る傾向にあるから、客数が少なければ売れ残りも増えるため、スーパーは早めに値引きシールを貼り、売り切りを目指すとのことです。</a:t>
            </a:r>
            <a:r>
              <a:rPr lang="ja-JP" altLang="en-US" b="0"/>
              <a:t>▼</a:t>
            </a:r>
            <a:endParaRPr lang="en-US" altLang="ja-JP" b="0"/>
          </a:p>
          <a:p>
            <a:pPr marL="0" lvl="0" indent="0" algn="l" rtl="0">
              <a:spcBef>
                <a:spcPts val="0"/>
              </a:spcBef>
              <a:spcAft>
                <a:spcPts val="0"/>
              </a:spcAft>
              <a:buNone/>
            </a:pPr>
            <a:endParaRPr lang="en-US"/>
          </a:p>
          <a:p>
            <a:pPr marL="0" indent="0"/>
            <a:r>
              <a:rPr lang="vi-VN"/>
              <a:t>Tiếp theo là ngày trước ngày khuyến mãi đặc biệt hoặc ngày tích điểm nhiều ▼</a:t>
            </a:r>
            <a:br>
              <a:rPr lang="vi-VN"/>
            </a:br>
            <a:r>
              <a:rPr lang="vi-VN"/>
              <a:t>Ở Nhật Bản, nhiều chuỗi cửa hàng thuốc và siêu thị thiết lập các ngày có số 5 (ngày 5, 15, 25) là ngày nhân đôi điểm t</a:t>
            </a:r>
            <a:r>
              <a:rPr lang="en-US" err="1"/>
              <a:t>ích</a:t>
            </a:r>
            <a:r>
              <a:rPr lang="en-US"/>
              <a:t> </a:t>
            </a:r>
            <a:r>
              <a:rPr lang="en-US" err="1"/>
              <a:t>lũy</a:t>
            </a:r>
            <a:r>
              <a:rPr lang="en-US"/>
              <a:t> </a:t>
            </a:r>
            <a:r>
              <a:rPr lang="vi-VN"/>
              <a:t>hoặc ngày áp dụng giảm giá đặc biệt. ▼</a:t>
            </a:r>
            <a:endParaRPr lang="en-US"/>
          </a:p>
          <a:p>
            <a:pPr marL="0" indent="0"/>
            <a:r>
              <a:rPr lang="vi-VN"/>
              <a:t>Vào các ngày khuyến mãi đặc biệt hoặc ngày điểm gấp 10 lần, nhãn giảm giá thường ít được dán hơn. Ngược lại, ngày trước ngày khuyến mãi đặc biệt thường có xu hướng được giảm giá nhiều hơn. </a:t>
            </a:r>
            <a:endParaRPr lang="en-US"/>
          </a:p>
          <a:p>
            <a:pPr marL="0" indent="0"/>
            <a:r>
              <a:rPr lang="vi-VN"/>
              <a:t>Và vì số lượng khách hàng vào ngày trước ngày khuyến mãi đặc biệt thường giảm, nếu số lượng khách hàng ít thì lượng hàng tồn cũng tăng, vì vậy siêu thị sẽ dán nhãn giảm giá sớm hơn để bán hết hàng. ▼</a:t>
            </a:r>
            <a:endParaRPr lang="ja-JP" altLang="en-US"/>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54</a:t>
            </a:fld>
            <a:endParaRPr/>
          </a:p>
        </p:txBody>
      </p:sp>
    </p:spTree>
    <p:extLst>
      <p:ext uri="{BB962C8B-B14F-4D97-AF65-F5344CB8AC3E}">
        <p14:creationId xmlns:p14="http://schemas.microsoft.com/office/powerpoint/2010/main" val="6009844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0: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6" name="Google Shape;65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それではこれで終わります。</a:t>
            </a:r>
            <a:r>
              <a:rPr lang="ja-JP"/>
              <a:t>ご清聴ありがとうございました。</a:t>
            </a:r>
            <a:endParaRPr lang="en-US" altLang="ja-JP"/>
          </a:p>
          <a:p>
            <a:pPr marL="0" lvl="0" indent="0" algn="l" rtl="0">
              <a:spcBef>
                <a:spcPts val="0"/>
              </a:spcBef>
              <a:spcAft>
                <a:spcPts val="0"/>
              </a:spcAft>
              <a:buClr>
                <a:schemeClr val="dk1"/>
              </a:buClr>
              <a:buSzPts val="1200"/>
              <a:buFont typeface="Arial"/>
              <a:buNone/>
            </a:pPr>
            <a:endParaRPr lang="en-US" altLang="ja-JP"/>
          </a:p>
          <a:p>
            <a:pPr marL="0" lvl="0" indent="0" algn="l" rtl="0">
              <a:spcBef>
                <a:spcPts val="0"/>
              </a:spcBef>
              <a:spcAft>
                <a:spcPts val="0"/>
              </a:spcAft>
              <a:buClr>
                <a:schemeClr val="dk1"/>
              </a:buClr>
              <a:buSzPts val="1200"/>
              <a:buFont typeface="Arial"/>
              <a:buNone/>
            </a:pPr>
            <a:r>
              <a:rPr lang="en-US" altLang="ja-JP" err="1"/>
              <a:t>Bài</a:t>
            </a:r>
            <a:r>
              <a:rPr lang="en-US" altLang="ja-JP" baseline="0"/>
              <a:t> </a:t>
            </a:r>
            <a:r>
              <a:rPr lang="en-US" altLang="ja-JP" baseline="0" err="1"/>
              <a:t>giảng</a:t>
            </a:r>
            <a:r>
              <a:rPr lang="en-US" altLang="ja-JP" baseline="0"/>
              <a:t> </a:t>
            </a:r>
            <a:r>
              <a:rPr lang="en-US" altLang="ja-JP" baseline="0" err="1"/>
              <a:t>đến</a:t>
            </a:r>
            <a:r>
              <a:rPr lang="en-US" altLang="ja-JP" baseline="0"/>
              <a:t> </a:t>
            </a:r>
            <a:r>
              <a:rPr lang="en-US" altLang="ja-JP" baseline="0" err="1"/>
              <a:t>đây</a:t>
            </a:r>
            <a:r>
              <a:rPr lang="en-US" altLang="ja-JP" baseline="0"/>
              <a:t> </a:t>
            </a:r>
            <a:r>
              <a:rPr lang="en-US" altLang="ja-JP" baseline="0" err="1"/>
              <a:t>là</a:t>
            </a:r>
            <a:r>
              <a:rPr lang="en-US" altLang="ja-JP" baseline="0"/>
              <a:t> </a:t>
            </a:r>
            <a:r>
              <a:rPr lang="en-US" altLang="ja-JP" baseline="0" err="1"/>
              <a:t>kết</a:t>
            </a:r>
            <a:r>
              <a:rPr lang="en-US" altLang="ja-JP" baseline="0"/>
              <a:t> </a:t>
            </a:r>
            <a:r>
              <a:rPr lang="en-US" altLang="ja-JP" baseline="0" err="1"/>
              <a:t>thúc</a:t>
            </a:r>
            <a:r>
              <a:rPr lang="en-US" altLang="ja-JP" baseline="0"/>
              <a:t>. </a:t>
            </a:r>
            <a:r>
              <a:rPr lang="ja-JP"/>
              <a:t>Cảm ơn các bạn đã chú ý lắng nghe.</a:t>
            </a:r>
            <a:endParaRPr/>
          </a:p>
        </p:txBody>
      </p:sp>
      <p:sp>
        <p:nvSpPr>
          <p:cNvPr id="657" name="Google Shape;657;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a:solidFill>
                  <a:srgbClr val="000000"/>
                </a:solidFill>
                <a:latin typeface="Arial"/>
                <a:ea typeface="Arial"/>
                <a:cs typeface="Arial"/>
                <a:sym typeface="Arial"/>
              </a:rPr>
              <a:t>2013　日本語プロモーション　ニッポンクイズ</a:t>
            </a:r>
            <a:endParaRPr/>
          </a:p>
        </p:txBody>
      </p:sp>
      <p:sp>
        <p:nvSpPr>
          <p:cNvPr id="658" name="Google Shape;65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rgbClr val="000000"/>
                </a:solidFill>
                <a:latin typeface="Arial"/>
                <a:ea typeface="Arial"/>
                <a:cs typeface="Arial"/>
                <a:sym typeface="Arial"/>
              </a:rPr>
              <a:t>55</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7084969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79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では最初に</a:t>
            </a:r>
            <a:r>
              <a:rPr lang="ja-JP" altLang="en-US" b="0" i="0">
                <a:solidFill>
                  <a:srgbClr val="222222"/>
                </a:solidFill>
                <a:effectLst/>
                <a:latin typeface="Arial" panose="020B0604020202020204" pitchFamily="34" charset="0"/>
              </a:rPr>
              <a:t>皆さんが日本のスーパーについてどのぐらい知っているか、クイズでチェックしましょう。▼</a:t>
            </a:r>
            <a:endParaRPr lang="en-US" altLang="ja-JP" b="0" i="0">
              <a:solidFill>
                <a:srgbClr val="222222"/>
              </a:solidFill>
              <a:effectLst/>
              <a:latin typeface="Arial" panose="020B0604020202020204" pitchFamily="34" charset="0"/>
            </a:endParaRPr>
          </a:p>
          <a:p>
            <a:pPr marL="0" lvl="0" indent="0" algn="l" rtl="0">
              <a:spcBef>
                <a:spcPts val="0"/>
              </a:spcBef>
              <a:spcAft>
                <a:spcPts val="0"/>
              </a:spcAft>
              <a:buNone/>
            </a:pPr>
            <a:r>
              <a:rPr lang="ja-JP" b="0"/>
              <a:t>〇か×で答えてください。▼</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Trước hết hãy trả lời những câu đố vui để xem mọi người đã biết gì về siêu thị ở Nhật nhé. </a:t>
            </a:r>
            <a:r>
              <a:rPr lang="ja-JP" altLang="en-US" b="0"/>
              <a:t>▼</a:t>
            </a:r>
            <a:endParaRPr lang="vi-VN" altLang="ja-JP" b="0"/>
          </a:p>
          <a:p>
            <a:pPr marL="0" lvl="0" indent="0" algn="l" rtl="0">
              <a:spcBef>
                <a:spcPts val="0"/>
              </a:spcBef>
              <a:spcAft>
                <a:spcPts val="0"/>
              </a:spcAft>
              <a:buNone/>
            </a:pPr>
            <a:r>
              <a:rPr lang="vi-VN" altLang="ja-JP" b="0"/>
              <a:t>Hãy trả lời Đúng hoặc Sai.</a:t>
            </a:r>
            <a:r>
              <a:rPr lang="vi-VN" altLang="ja-JP" b="0" baseline="0"/>
              <a:t> </a:t>
            </a:r>
            <a:r>
              <a:rPr lang="ja-JP" altLang="en-US" b="0"/>
              <a:t>▼</a:t>
            </a:r>
            <a:endParaRPr lang="en-US" altLang="ja-JP" b="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2881247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t>問題１）</a:t>
            </a:r>
            <a:r>
              <a:rPr lang="ja-JP" sz="1200" b="0"/>
              <a:t>日本のスーパーでは、入る前にバッグをロッカーに入れなければなりません。</a:t>
            </a:r>
            <a:r>
              <a:rPr lang="ja-JP" b="0"/>
              <a:t>〇ですか、×ですか。▼</a:t>
            </a:r>
            <a:endParaRPr b="0"/>
          </a:p>
          <a:p>
            <a:pPr marL="0" lvl="0" indent="0" algn="l" rtl="0">
              <a:spcBef>
                <a:spcPts val="0"/>
              </a:spcBef>
              <a:spcAft>
                <a:spcPts val="0"/>
              </a:spcAft>
              <a:buNone/>
            </a:pPr>
            <a:r>
              <a:rPr lang="ja-JP" b="0"/>
              <a:t>×▼</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Câu 1) </a:t>
            </a:r>
            <a:r>
              <a:rPr lang="ja-JP" b="0"/>
              <a:t>Trước khi vào siêu thị ở Nhật, khách hàng phải cho túi xách vào tủ để đồ. Đúng hay sai? ▼</a:t>
            </a:r>
            <a:endParaRPr b="0"/>
          </a:p>
          <a:p>
            <a:pPr marL="0" lvl="0" indent="0" algn="l" rtl="0">
              <a:spcBef>
                <a:spcPts val="0"/>
              </a:spcBef>
              <a:spcAft>
                <a:spcPts val="0"/>
              </a:spcAft>
              <a:buClr>
                <a:schemeClr val="dk1"/>
              </a:buClr>
              <a:buFont typeface="Arial"/>
              <a:buNone/>
            </a:pPr>
            <a:r>
              <a:rPr lang="ja-JP" b="0"/>
              <a:t>×▼</a:t>
            </a:r>
            <a:endParaRPr b="0"/>
          </a:p>
          <a:p>
            <a:pPr marL="0" lvl="0" indent="0" algn="l" rtl="0">
              <a:spcBef>
                <a:spcPts val="0"/>
              </a:spcBef>
              <a:spcAft>
                <a:spcPts val="0"/>
              </a:spcAft>
              <a:buNone/>
            </a:pPr>
            <a:endParaRPr/>
          </a:p>
        </p:txBody>
      </p:sp>
      <p:sp>
        <p:nvSpPr>
          <p:cNvPr id="102" name="Google Shape;10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627962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t>問題２）</a:t>
            </a:r>
            <a:r>
              <a:rPr lang="ja-JP" altLang="en-US" b="0"/>
              <a:t>日本には</a:t>
            </a:r>
            <a:r>
              <a:rPr lang="ja-JP" altLang="en-US" sz="1800" b="0">
                <a:effectLst/>
                <a:latin typeface="Meiryo UI" panose="020B0604030504040204" pitchFamily="50" charset="-128"/>
                <a:ea typeface="Meiryo UI" panose="020B0604030504040204" pitchFamily="50" charset="-128"/>
              </a:rPr>
              <a:t>機械を使って自分で精算する</a:t>
            </a:r>
            <a:r>
              <a:rPr lang="ja-JP" altLang="en-US" b="0"/>
              <a:t>レジがあります。〇ですか、</a:t>
            </a:r>
            <a:r>
              <a:rPr lang="en-US" altLang="ja-JP" b="0"/>
              <a:t>×</a:t>
            </a:r>
            <a:r>
              <a:rPr lang="ja-JP" altLang="en-US" b="0"/>
              <a:t>ですか。▼</a:t>
            </a:r>
          </a:p>
          <a:p>
            <a:pPr marL="0" lvl="0" indent="0" algn="l" rtl="0">
              <a:spcBef>
                <a:spcPts val="0"/>
              </a:spcBef>
              <a:spcAft>
                <a:spcPts val="0"/>
              </a:spcAft>
              <a:buNone/>
            </a:pPr>
            <a:r>
              <a:rPr lang="ja-JP" b="0"/>
              <a:t>〇▼</a:t>
            </a:r>
            <a:endParaRPr b="0"/>
          </a:p>
          <a:p>
            <a:pPr marL="0" lvl="0" indent="0" algn="l" rtl="0">
              <a:spcBef>
                <a:spcPts val="0"/>
              </a:spcBef>
              <a:spcAft>
                <a:spcPts val="0"/>
              </a:spcAft>
              <a:buNone/>
            </a:pPr>
            <a:endParaRPr lang="en-US" altLang="ja-JP" b="0"/>
          </a:p>
          <a:p>
            <a:pPr marL="0" lvl="0" indent="0" algn="l" rtl="0">
              <a:spcBef>
                <a:spcPts val="0"/>
              </a:spcBef>
              <a:spcAft>
                <a:spcPts val="0"/>
              </a:spcAft>
              <a:buNone/>
            </a:pPr>
            <a:r>
              <a:rPr lang="vi-VN" altLang="ja-JP" b="0"/>
              <a:t>Câu 2) </a:t>
            </a:r>
            <a:r>
              <a:rPr lang="ja-JP" b="0"/>
              <a:t>Ở Nhật có những quầy tính tiền </a:t>
            </a:r>
            <a:r>
              <a:rPr lang="vi-VN" altLang="ja-JP" b="0"/>
              <a:t>mà người mua có thể tự thanh toán bằng máy</a:t>
            </a:r>
            <a:r>
              <a:rPr lang="ja-JP" b="0"/>
              <a:t>. Đúng hay sai? ▼</a:t>
            </a:r>
            <a:endParaRPr b="0"/>
          </a:p>
          <a:p>
            <a:pPr marL="0" lvl="0" indent="0" algn="l" rtl="0">
              <a:spcBef>
                <a:spcPts val="0"/>
              </a:spcBef>
              <a:spcAft>
                <a:spcPts val="0"/>
              </a:spcAft>
              <a:buClr>
                <a:schemeClr val="dk1"/>
              </a:buClr>
              <a:buFont typeface="Arial"/>
              <a:buNone/>
            </a:pPr>
            <a:r>
              <a:rPr lang="ja-JP" b="0"/>
              <a:t>〇▼</a:t>
            </a:r>
            <a:endParaRPr b="0"/>
          </a:p>
          <a:p>
            <a:pPr marL="0" lvl="0" indent="0" algn="l" rtl="0">
              <a:spcBef>
                <a:spcPts val="0"/>
              </a:spcBef>
              <a:spcAft>
                <a:spcPts val="0"/>
              </a:spcAft>
              <a:buNone/>
            </a:pPr>
            <a:endParaRPr/>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143465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sz="1200" b="0"/>
              <a:t>問題３）</a:t>
            </a:r>
            <a:r>
              <a:rPr lang="ja-JP" b="0"/>
              <a:t>日本のスーパーでは、切った野菜を売っています。〇ですか、×ですか。▼</a:t>
            </a:r>
            <a:endParaRPr b="0"/>
          </a:p>
          <a:p>
            <a:pPr marL="0" marR="0" lvl="0" indent="0" algn="l" rtl="0">
              <a:lnSpc>
                <a:spcPct val="100000"/>
              </a:lnSpc>
              <a:spcBef>
                <a:spcPts val="0"/>
              </a:spcBef>
              <a:spcAft>
                <a:spcPts val="0"/>
              </a:spcAft>
              <a:buClr>
                <a:schemeClr val="dk1"/>
              </a:buClr>
              <a:buSzPts val="1200"/>
              <a:buFont typeface="Arial"/>
              <a:buNone/>
            </a:pPr>
            <a:r>
              <a:rPr lang="ja-JP" b="0"/>
              <a:t>〇▼</a:t>
            </a:r>
            <a:endParaRPr b="0"/>
          </a:p>
          <a:p>
            <a:pPr marL="0" marR="0" lvl="0" indent="0" algn="l" rtl="0">
              <a:lnSpc>
                <a:spcPct val="100000"/>
              </a:lnSpc>
              <a:spcBef>
                <a:spcPts val="0"/>
              </a:spcBef>
              <a:spcAft>
                <a:spcPts val="0"/>
              </a:spcAft>
              <a:buClr>
                <a:schemeClr val="dk1"/>
              </a:buClr>
              <a:buSzPts val="1200"/>
              <a:buFont typeface="Arial"/>
              <a:buNone/>
            </a:pPr>
            <a:endParaRPr lang="en-US" altLang="ja-JP" b="0"/>
          </a:p>
          <a:p>
            <a:pPr marL="0" marR="0" lvl="0" indent="0" algn="l" rtl="0">
              <a:lnSpc>
                <a:spcPct val="100000"/>
              </a:lnSpc>
              <a:spcBef>
                <a:spcPts val="0"/>
              </a:spcBef>
              <a:spcAft>
                <a:spcPts val="0"/>
              </a:spcAft>
              <a:buClr>
                <a:schemeClr val="dk1"/>
              </a:buClr>
              <a:buSzPts val="1200"/>
              <a:buFont typeface="Arial"/>
              <a:buNone/>
            </a:pPr>
            <a:r>
              <a:rPr lang="vi-VN" altLang="ja-JP" b="0"/>
              <a:t>Câu 3) </a:t>
            </a:r>
            <a:r>
              <a:rPr lang="ja-JP" b="0"/>
              <a:t>Siêu thị ở Nhật có bán rau cắt sẵn. Đúng hay sai? ▼</a:t>
            </a:r>
            <a:endParaRPr b="0"/>
          </a:p>
          <a:p>
            <a:pPr marL="0" lvl="0" indent="0" algn="l" rtl="0">
              <a:spcBef>
                <a:spcPts val="0"/>
              </a:spcBef>
              <a:spcAft>
                <a:spcPts val="0"/>
              </a:spcAft>
              <a:buClr>
                <a:schemeClr val="dk1"/>
              </a:buClr>
              <a:buSzPts val="1200"/>
              <a:buFont typeface="Arial"/>
              <a:buNone/>
            </a:pPr>
            <a:r>
              <a:rPr lang="ja-JP" b="0"/>
              <a:t>〇▼</a:t>
            </a:r>
            <a:endParaRPr b="0"/>
          </a:p>
          <a:p>
            <a:pPr marL="0" marR="0" lvl="0" indent="0" algn="l" rtl="0">
              <a:lnSpc>
                <a:spcPct val="100000"/>
              </a:lnSpc>
              <a:spcBef>
                <a:spcPts val="0"/>
              </a:spcBef>
              <a:spcAft>
                <a:spcPts val="0"/>
              </a:spcAft>
              <a:buClr>
                <a:schemeClr val="dk1"/>
              </a:buClr>
              <a:buSzPts val="1200"/>
              <a:buFont typeface="Arial"/>
              <a:buNone/>
            </a:pPr>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176552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 スライド" type="title">
  <p:cSld name="タイトル スライド">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3175824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セクション見出し" type="secHead">
  <p:cSld name="セクション見出し">
    <p:spTree>
      <p:nvGrpSpPr>
        <p:cNvPr id="1" name="Shape 27"/>
        <p:cNvGrpSpPr/>
        <p:nvPr/>
      </p:nvGrpSpPr>
      <p:grpSpPr>
        <a:xfrm>
          <a:off x="0" y="0"/>
          <a:ext cx="0" cy="0"/>
          <a:chOff x="0" y="0"/>
          <a:chExt cx="0" cy="0"/>
        </a:xfrm>
      </p:grpSpPr>
      <p:sp>
        <p:nvSpPr>
          <p:cNvPr id="28" name="Google Shape;28;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4139233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 つのコンテンツ" type="twoObj">
  <p:cSld name="2 つのコンテンツ">
    <p:spTree>
      <p:nvGrpSpPr>
        <p:cNvPr id="1" name="Shape 33"/>
        <p:cNvGrpSpPr/>
        <p:nvPr/>
      </p:nvGrpSpPr>
      <p:grpSpPr>
        <a:xfrm>
          <a:off x="0" y="0"/>
          <a:ext cx="0" cy="0"/>
          <a:chOff x="0" y="0"/>
          <a:chExt cx="0" cy="0"/>
        </a:xfrm>
      </p:grpSpPr>
      <p:sp>
        <p:nvSpPr>
          <p:cNvPr id="34" name="Google Shape;34;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2172699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比較" type="twoTxTwoObj">
  <p:cSld name="比較">
    <p:spTree>
      <p:nvGrpSpPr>
        <p:cNvPr id="1" name="Shape 40"/>
        <p:cNvGrpSpPr/>
        <p:nvPr/>
      </p:nvGrpSpPr>
      <p:grpSpPr>
        <a:xfrm>
          <a:off x="0" y="0"/>
          <a:ext cx="0" cy="0"/>
          <a:chOff x="0" y="0"/>
          <a:chExt cx="0" cy="0"/>
        </a:xfrm>
      </p:grpSpPr>
      <p:sp>
        <p:nvSpPr>
          <p:cNvPr id="41" name="Google Shape;41;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325068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のみ" type="titleOnly">
  <p:cSld name="タイトルのみ">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2062059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白紙" type="blank">
  <p:cSld name="白紙">
    <p:spTree>
      <p:nvGrpSpPr>
        <p:cNvPr id="1" name="Shape 54"/>
        <p:cNvGrpSpPr/>
        <p:nvPr/>
      </p:nvGrpSpPr>
      <p:grpSpPr>
        <a:xfrm>
          <a:off x="0" y="0"/>
          <a:ext cx="0" cy="0"/>
          <a:chOff x="0" y="0"/>
          <a:chExt cx="0" cy="0"/>
        </a:xfrm>
      </p:grpSpPr>
      <p:sp>
        <p:nvSpPr>
          <p:cNvPr id="55" name="Google Shape;5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208322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タイトル付きの&#10;コンテンツ">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2113725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タイトル付きの図" type="picTx">
  <p:cSld name="タイトル付きの図">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7599775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タイトルと&#10;縦書きテキスト">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81368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縦書きタイトルと&#10;縦書きテキスト">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198413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Shape 58"/>
        <p:cNvGrpSpPr/>
        <p:nvPr/>
      </p:nvGrpSpPr>
      <p:grpSpPr>
        <a:xfrm>
          <a:off x="0" y="0"/>
          <a:ext cx="0" cy="0"/>
          <a:chOff x="0" y="0"/>
          <a:chExt cx="0" cy="0"/>
        </a:xfrm>
      </p:grpSpPr>
      <p:sp>
        <p:nvSpPr>
          <p:cNvPr id="59" name="Google Shape;59;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extLst>
      <p:ext uri="{BB962C8B-B14F-4D97-AF65-F5344CB8AC3E}">
        <p14:creationId xmlns:p14="http://schemas.microsoft.com/office/powerpoint/2010/main" val="8275578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41.png"/><Relationship Id="rId5" Type="http://schemas.openxmlformats.org/officeDocument/2006/relationships/image" Target="../media/image51.png"/><Relationship Id="rId15" Type="http://schemas.openxmlformats.org/officeDocument/2006/relationships/image" Target="../media/image58.png"/><Relationship Id="rId10" Type="http://schemas.openxmlformats.org/officeDocument/2006/relationships/image" Target="../media/image40.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7.png"/><Relationship Id="rId21" Type="http://schemas.openxmlformats.org/officeDocument/2006/relationships/image" Target="../media/image84.png"/><Relationship Id="rId7" Type="http://schemas.openxmlformats.org/officeDocument/2006/relationships/image" Target="../media/image19.png"/><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image" Target="../media/image88.png"/><Relationship Id="rId2" Type="http://schemas.openxmlformats.org/officeDocument/2006/relationships/notesSlide" Target="../notesSlides/notesSlide21.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image" Target="../media/image69.png"/><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7.png"/><Relationship Id="rId22" Type="http://schemas.openxmlformats.org/officeDocument/2006/relationships/image" Target="../media/image85.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microsoft.com/office/2007/relationships/hdphoto" Target="../media/hdphoto1.wdp"/><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jpeg"/><Relationship Id="rId2" Type="http://schemas.openxmlformats.org/officeDocument/2006/relationships/notesSlide" Target="../notesSlides/notesSlide25.xml"/><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8.jpe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135.png"/></Relationships>
</file>

<file path=ppt/slides/_rels/slide37.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1.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3.png"/><Relationship Id="rId7" Type="http://schemas.openxmlformats.org/officeDocument/2006/relationships/image" Target="../media/image14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50.png"/><Relationship Id="rId4" Type="http://schemas.openxmlformats.org/officeDocument/2006/relationships/image" Target="../media/image154.png"/><Relationship Id="rId9" Type="http://schemas.openxmlformats.org/officeDocument/2006/relationships/image" Target="../media/image156.png"/></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4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6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63.jpeg"/><Relationship Id="rId11" Type="http://schemas.openxmlformats.org/officeDocument/2006/relationships/image" Target="../media/image19.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166.jpeg"/></Relationships>
</file>

<file path=ppt/slides/_rels/slide4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0.jpeg"/><Relationship Id="rId5" Type="http://schemas.openxmlformats.org/officeDocument/2006/relationships/image" Target="../media/image169.png"/><Relationship Id="rId4" Type="http://schemas.openxmlformats.org/officeDocument/2006/relationships/image" Target="../media/image168.jpeg"/></Relationships>
</file>

<file path=ppt/slides/_rels/slide4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4.png"/><Relationship Id="rId7" Type="http://schemas.openxmlformats.org/officeDocument/2006/relationships/image" Target="../media/image174.png"/><Relationship Id="rId12"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jpeg"/><Relationship Id="rId5" Type="http://schemas.openxmlformats.org/officeDocument/2006/relationships/image" Target="../media/image172.png"/><Relationship Id="rId10" Type="http://schemas.openxmlformats.org/officeDocument/2006/relationships/image" Target="../media/image177.jpeg"/><Relationship Id="rId4" Type="http://schemas.openxmlformats.org/officeDocument/2006/relationships/image" Target="../media/image171.png"/><Relationship Id="rId9" Type="http://schemas.openxmlformats.org/officeDocument/2006/relationships/image" Target="../media/image17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8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81.png"/><Relationship Id="rId5" Type="http://schemas.openxmlformats.org/officeDocument/2006/relationships/image" Target="../media/image18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2.png"/><Relationship Id="rId3" Type="http://schemas.openxmlformats.org/officeDocument/2006/relationships/image" Target="../media/image183.png"/><Relationship Id="rId7" Type="http://schemas.openxmlformats.org/officeDocument/2006/relationships/image" Target="../media/image187.png"/><Relationship Id="rId12" Type="http://schemas.microsoft.com/office/2007/relationships/hdphoto" Target="../media/hdphoto4.wdp"/><Relationship Id="rId2" Type="http://schemas.openxmlformats.org/officeDocument/2006/relationships/notesSlide" Target="../notesSlides/notesSlide50.xml"/><Relationship Id="rId16"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86.png"/><Relationship Id="rId11" Type="http://schemas.openxmlformats.org/officeDocument/2006/relationships/image" Target="../media/image191.png"/><Relationship Id="rId5" Type="http://schemas.openxmlformats.org/officeDocument/2006/relationships/image" Target="../media/image185.png"/><Relationship Id="rId15" Type="http://schemas.openxmlformats.org/officeDocument/2006/relationships/image" Target="../media/image194.pn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png"/><Relationship Id="rId14" Type="http://schemas.openxmlformats.org/officeDocument/2006/relationships/image" Target="../media/image193.png"/></Relationships>
</file>

<file path=ppt/slides/_rels/slide51.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3" Type="http://schemas.openxmlformats.org/officeDocument/2006/relationships/image" Target="../media/image183.png"/><Relationship Id="rId7" Type="http://schemas.openxmlformats.org/officeDocument/2006/relationships/image" Target="../media/image185.png"/><Relationship Id="rId12" Type="http://schemas.openxmlformats.org/officeDocument/2006/relationships/image" Target="../media/image20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1.png"/><Relationship Id="rId5" Type="http://schemas.openxmlformats.org/officeDocument/2006/relationships/image" Target="../media/image196.png"/><Relationship Id="rId10" Type="http://schemas.openxmlformats.org/officeDocument/2006/relationships/image" Target="../media/image200.png"/><Relationship Id="rId4" Type="http://schemas.openxmlformats.org/officeDocument/2006/relationships/image" Target="../media/image195.jpeg"/><Relationship Id="rId9" Type="http://schemas.openxmlformats.org/officeDocument/2006/relationships/image" Target="../media/image199.png"/><Relationship Id="rId14" Type="http://schemas.openxmlformats.org/officeDocument/2006/relationships/image" Target="../media/image204.png"/></Relationships>
</file>

<file path=ppt/slides/_rels/slide52.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83.png"/><Relationship Id="rId7" Type="http://schemas.openxmlformats.org/officeDocument/2006/relationships/image" Target="../media/image20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195.jpeg"/><Relationship Id="rId9" Type="http://schemas.openxmlformats.org/officeDocument/2006/relationships/image" Target="../media/image209.png"/></Relationships>
</file>

<file path=ppt/slides/_rels/slide53.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83.png"/><Relationship Id="rId7" Type="http://schemas.openxmlformats.org/officeDocument/2006/relationships/image" Target="../media/image21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image" Target="../media/image211.jpeg"/><Relationship Id="rId4" Type="http://schemas.openxmlformats.org/officeDocument/2006/relationships/image" Target="../media/image210.jpeg"/><Relationship Id="rId9" Type="http://schemas.openxmlformats.org/officeDocument/2006/relationships/image" Target="../media/image200.png"/></Relationships>
</file>

<file path=ppt/slides/_rels/slide5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jpeg"/></Relationships>
</file>

<file path=ppt/slides/_rels/slide5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www.ipss.go.jp/pp-ajsetai/j/HPRJ2018/hprj2018_gaiyo_20180117.pdf" TargetMode="External"/><Relationship Id="rId7" Type="http://schemas.openxmlformats.org/officeDocument/2006/relationships/hyperlink" Target="https://vi.photo-ac.com/"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www.pakutaso.com/" TargetMode="External"/><Relationship Id="rId5" Type="http://schemas.openxmlformats.org/officeDocument/2006/relationships/hyperlink" Target="https://free-materials.com/" TargetMode="External"/><Relationship Id="rId4" Type="http://schemas.openxmlformats.org/officeDocument/2006/relationships/hyperlink" Target="https://www.irasutoya.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レジ前の行列のイラスト（男性店員）"/>
          <p:cNvPicPr preferRelativeResize="0"/>
          <p:nvPr/>
        </p:nvPicPr>
        <p:blipFill rotWithShape="1">
          <a:blip r:embed="rId3">
            <a:alphaModFix/>
          </a:blip>
          <a:srcRect/>
          <a:stretch/>
        </p:blipFill>
        <p:spPr>
          <a:xfrm>
            <a:off x="4096011" y="1402915"/>
            <a:ext cx="8206636" cy="4809995"/>
          </a:xfrm>
          <a:prstGeom prst="rect">
            <a:avLst/>
          </a:prstGeom>
          <a:noFill/>
          <a:ln>
            <a:noFill/>
          </a:ln>
        </p:spPr>
      </p:pic>
      <p:sp>
        <p:nvSpPr>
          <p:cNvPr id="7" name="正方形/長方形 6">
            <a:extLst>
              <a:ext uri="{FF2B5EF4-FFF2-40B4-BE49-F238E27FC236}">
                <a16:creationId xmlns:a16="http://schemas.microsoft.com/office/drawing/2014/main" id="{6A95956D-B1FB-4755-AAB5-EBAFD48926DE}"/>
              </a:ext>
            </a:extLst>
          </p:cNvPr>
          <p:cNvSpPr/>
          <p:nvPr/>
        </p:nvSpPr>
        <p:spPr>
          <a:xfrm>
            <a:off x="0" y="0"/>
            <a:ext cx="6096000" cy="6858000"/>
          </a:xfrm>
          <a:prstGeom prst="rect">
            <a:avLst/>
          </a:prstGeom>
          <a:solidFill>
            <a:srgbClr val="632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7200" b="1" i="0" u="none" strike="noStrike" kern="0" cap="none" spc="0" normalizeH="0" baseline="0" noProof="0">
              <a:ln>
                <a:noFill/>
              </a:ln>
              <a:solidFill>
                <a:schemeClr val="bg1"/>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000" b="1" i="0" u="none" strike="noStrike" kern="0" cap="none" spc="0" normalizeH="0" baseline="0" noProof="0">
                <a:ln>
                  <a:noFill/>
                </a:ln>
                <a:solidFill>
                  <a:schemeClr val="bg1"/>
                </a:solidFill>
                <a:effectLst/>
                <a:uLnTx/>
                <a:uFillTx/>
                <a:latin typeface="Arial"/>
                <a:ea typeface="Arial"/>
                <a:cs typeface="Arial"/>
                <a:sym typeface="Arial"/>
              </a:rPr>
              <a:t>かいもの</a:t>
            </a:r>
            <a:endParaRPr kumimoji="0" lang="vi-VN" altLang="ja-JP" sz="5000" b="1" i="0" u="none" strike="noStrike" kern="0" cap="none" spc="0" normalizeH="0" baseline="0" noProof="0">
              <a:ln>
                <a:noFill/>
              </a:ln>
              <a:solidFill>
                <a:schemeClr val="bg1"/>
              </a:solidFill>
              <a:effectLst/>
              <a:uLnTx/>
              <a:uFillTx/>
              <a:latin typeface="Arial"/>
              <a:ea typeface="Arial"/>
              <a:cs typeface="Arial"/>
              <a:sym typeface="Arial"/>
            </a:endParaRPr>
          </a:p>
        </p:txBody>
      </p:sp>
      <p:pic>
        <p:nvPicPr>
          <p:cNvPr id="4" name="図 3">
            <a:extLst>
              <a:ext uri="{FF2B5EF4-FFF2-40B4-BE49-F238E27FC236}">
                <a16:creationId xmlns:a16="http://schemas.microsoft.com/office/drawing/2014/main" id="{33EFF7FE-20D9-4E85-8507-86BD779ED2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8118" y="6446421"/>
            <a:ext cx="1280417" cy="303517"/>
          </a:xfrm>
          <a:prstGeom prst="rect">
            <a:avLst/>
          </a:prstGeom>
        </p:spPr>
      </p:pic>
      <p:sp>
        <p:nvSpPr>
          <p:cNvPr id="2" name="テキスト ボックス 1"/>
          <p:cNvSpPr txBox="1"/>
          <p:nvPr/>
        </p:nvSpPr>
        <p:spPr>
          <a:xfrm>
            <a:off x="15496" y="2312025"/>
            <a:ext cx="4739395" cy="1200329"/>
          </a:xfrm>
          <a:prstGeom prst="rect">
            <a:avLst/>
          </a:prstGeom>
          <a:noFill/>
        </p:spPr>
        <p:txBody>
          <a:bodyPr wrap="square" rtlCol="0">
            <a:spAutoFit/>
          </a:bodyPr>
          <a:lstStyle/>
          <a:p>
            <a:pPr lvl="0">
              <a:defRPr/>
            </a:pPr>
            <a:r>
              <a:rPr lang="vi-VN" altLang="ja-JP" sz="7200" b="1">
                <a:solidFill>
                  <a:schemeClr val="bg1"/>
                </a:solidFill>
                <a:latin typeface="Arial" panose="020B0604020202020204" pitchFamily="34" charset="0"/>
                <a:cs typeface="Arial" panose="020B0604020202020204" pitchFamily="34" charset="0"/>
              </a:rPr>
              <a:t>Mua sắm</a:t>
            </a:r>
            <a:endParaRPr lang="en-US" altLang="ja-JP" sz="720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6" descr="ショッピングカートを押している女性のイラスト"/>
          <p:cNvPicPr preferRelativeResize="0"/>
          <p:nvPr/>
        </p:nvPicPr>
        <p:blipFill rotWithShape="1">
          <a:blip r:embed="rId3" cstate="screen">
            <a:alphaModFix/>
            <a:extLst>
              <a:ext uri="{28A0092B-C50C-407E-A947-70E740481C1C}">
                <a14:useLocalDpi xmlns:a14="http://schemas.microsoft.com/office/drawing/2010/main"/>
              </a:ext>
            </a:extLst>
          </a:blip>
          <a:srcRect r="-462"/>
          <a:stretch/>
        </p:blipFill>
        <p:spPr>
          <a:xfrm>
            <a:off x="1023225" y="1576862"/>
            <a:ext cx="5939141" cy="4552206"/>
          </a:xfrm>
          <a:prstGeom prst="rect">
            <a:avLst/>
          </a:prstGeom>
          <a:noFill/>
          <a:ln>
            <a:noFill/>
          </a:ln>
        </p:spPr>
      </p:pic>
      <p:pic>
        <p:nvPicPr>
          <p:cNvPr id="133" name="Google Shape;133;p6" descr="おやつを食べる子供のイラスト"/>
          <p:cNvPicPr preferRelativeResize="0"/>
          <p:nvPr/>
        </p:nvPicPr>
        <p:blipFill rotWithShape="1">
          <a:blip r:embed="rId4" cstate="screen">
            <a:alphaModFix/>
            <a:extLst>
              <a:ext uri="{28A0092B-C50C-407E-A947-70E740481C1C}">
                <a14:useLocalDpi xmlns:a14="http://schemas.microsoft.com/office/drawing/2010/main"/>
              </a:ext>
            </a:extLst>
          </a:blip>
          <a:srcRect r="-3152"/>
          <a:stretch/>
        </p:blipFill>
        <p:spPr>
          <a:xfrm>
            <a:off x="6962366" y="2134686"/>
            <a:ext cx="2846936" cy="3436557"/>
          </a:xfrm>
          <a:prstGeom prst="rect">
            <a:avLst/>
          </a:prstGeom>
          <a:noFill/>
          <a:ln>
            <a:noFill/>
          </a:ln>
        </p:spPr>
      </p:pic>
      <p:sp>
        <p:nvSpPr>
          <p:cNvPr id="7" name="テキスト ボックス 6">
            <a:extLst>
              <a:ext uri="{FF2B5EF4-FFF2-40B4-BE49-F238E27FC236}">
                <a16:creationId xmlns:a16="http://schemas.microsoft.com/office/drawing/2014/main" id="{54647029-A521-4896-BD8E-7B47A2439319}"/>
              </a:ext>
            </a:extLst>
          </p:cNvPr>
          <p:cNvSpPr txBox="1"/>
          <p:nvPr/>
        </p:nvSpPr>
        <p:spPr>
          <a:xfrm>
            <a:off x="0" y="0"/>
            <a:ext cx="12192000" cy="584775"/>
          </a:xfrm>
          <a:prstGeom prst="rect">
            <a:avLst/>
          </a:prstGeom>
          <a:solidFill>
            <a:srgbClr val="632C0E"/>
          </a:solidFill>
        </p:spPr>
        <p:txBody>
          <a:bodyPr wrap="square">
            <a:spAutoFit/>
          </a:bodyPr>
          <a:lstStyle/>
          <a:p>
            <a:r>
              <a:rPr lang="en-US" altLang="ja-JP" sz="3200" b="1">
                <a:solidFill>
                  <a:schemeClr val="bg1"/>
                </a:solidFill>
              </a:rPr>
              <a:t>4) </a:t>
            </a:r>
            <a:r>
              <a:rPr lang="vi-VN" altLang="ja-JP" sz="3200" b="1">
                <a:solidFill>
                  <a:schemeClr val="bg1"/>
                </a:solidFill>
              </a:rPr>
              <a:t>Ở siêu thị của Nhật, có thể mở hàng hoá ra trước khi mua. </a:t>
            </a:r>
            <a:endParaRPr lang="ja-JP" altLang="en-US" sz="3200" b="1">
              <a:solidFill>
                <a:schemeClr val="bg1"/>
              </a:solidFill>
            </a:endParaRPr>
          </a:p>
        </p:txBody>
      </p:sp>
      <p:pic>
        <p:nvPicPr>
          <p:cNvPr id="9" name="Google Shape;105;p3">
            <a:extLst>
              <a:ext uri="{FF2B5EF4-FFF2-40B4-BE49-F238E27FC236}">
                <a16:creationId xmlns:a16="http://schemas.microsoft.com/office/drawing/2014/main" id="{4AB592C1-E0B6-46B5-B597-F27B8DD5F99E}"/>
              </a:ext>
            </a:extLst>
          </p:cNvPr>
          <p:cNvPicPr preferRelativeResize="0"/>
          <p:nvPr/>
        </p:nvPicPr>
        <p:blipFill rotWithShape="1">
          <a:blip r:embed="rId5">
            <a:alphaModFix/>
          </a:blip>
          <a:srcRect/>
          <a:stretch/>
        </p:blipFill>
        <p:spPr>
          <a:xfrm>
            <a:off x="6683390" y="2466569"/>
            <a:ext cx="2999492" cy="3005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7" descr="レジ袋のイラスト"/>
          <p:cNvPicPr preferRelativeResize="0"/>
          <p:nvPr/>
        </p:nvPicPr>
        <p:blipFill rotWithShape="1">
          <a:blip r:embed="rId3">
            <a:alphaModFix/>
          </a:blip>
          <a:srcRect/>
          <a:stretch/>
        </p:blipFill>
        <p:spPr>
          <a:xfrm>
            <a:off x="2317315" y="1276013"/>
            <a:ext cx="5575343" cy="5199943"/>
          </a:xfrm>
          <a:prstGeom prst="rect">
            <a:avLst/>
          </a:prstGeom>
          <a:noFill/>
          <a:ln>
            <a:noFill/>
          </a:ln>
        </p:spPr>
      </p:pic>
      <p:pic>
        <p:nvPicPr>
          <p:cNvPr id="142" name="Google Shape;142;p7" descr="お金のマーク（円・札）"/>
          <p:cNvPicPr preferRelativeResize="0"/>
          <p:nvPr/>
        </p:nvPicPr>
        <p:blipFill rotWithShape="1">
          <a:blip r:embed="rId4">
            <a:alphaModFix/>
          </a:blip>
          <a:srcRect/>
          <a:stretch/>
        </p:blipFill>
        <p:spPr>
          <a:xfrm>
            <a:off x="6212325" y="2229634"/>
            <a:ext cx="3662360" cy="3552668"/>
          </a:xfrm>
          <a:prstGeom prst="rect">
            <a:avLst/>
          </a:prstGeom>
          <a:noFill/>
          <a:ln>
            <a:noFill/>
          </a:ln>
        </p:spPr>
      </p:pic>
      <p:sp>
        <p:nvSpPr>
          <p:cNvPr id="143" name="Google Shape;143;p7"/>
          <p:cNvSpPr/>
          <p:nvPr/>
        </p:nvSpPr>
        <p:spPr>
          <a:xfrm>
            <a:off x="4264820" y="2099650"/>
            <a:ext cx="3662360" cy="3552668"/>
          </a:xfrm>
          <a:prstGeom prst="ellipse">
            <a:avLst/>
          </a:prstGeom>
          <a:noFill/>
          <a:ln w="381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テキスト ボックス 5">
            <a:extLst>
              <a:ext uri="{FF2B5EF4-FFF2-40B4-BE49-F238E27FC236}">
                <a16:creationId xmlns:a16="http://schemas.microsoft.com/office/drawing/2014/main" id="{64BF1511-0659-4B2F-910F-22A9AF0F0800}"/>
              </a:ext>
            </a:extLst>
          </p:cNvPr>
          <p:cNvSpPr txBox="1"/>
          <p:nvPr/>
        </p:nvSpPr>
        <p:spPr>
          <a:xfrm>
            <a:off x="2088" y="0"/>
            <a:ext cx="12189912" cy="584775"/>
          </a:xfrm>
          <a:prstGeom prst="rect">
            <a:avLst/>
          </a:prstGeom>
          <a:solidFill>
            <a:srgbClr val="632C0E"/>
          </a:solidFill>
        </p:spPr>
        <p:txBody>
          <a:bodyPr wrap="square">
            <a:spAutoFit/>
          </a:bodyPr>
          <a:lstStyle/>
          <a:p>
            <a:r>
              <a:rPr lang="en-US" altLang="ja-JP" sz="3200" b="1">
                <a:solidFill>
                  <a:schemeClr val="bg1"/>
                </a:solidFill>
              </a:rPr>
              <a:t>5) Ở </a:t>
            </a:r>
            <a:r>
              <a:rPr lang="en-US" altLang="ja-JP" sz="3200" b="1" err="1">
                <a:solidFill>
                  <a:schemeClr val="bg1"/>
                </a:solidFill>
              </a:rPr>
              <a:t>siêu</a:t>
            </a:r>
            <a:r>
              <a:rPr lang="en-US" altLang="ja-JP" sz="3200" b="1">
                <a:solidFill>
                  <a:schemeClr val="bg1"/>
                </a:solidFill>
              </a:rPr>
              <a:t> </a:t>
            </a:r>
            <a:r>
              <a:rPr lang="en-US" altLang="ja-JP" sz="3200" b="1" err="1">
                <a:solidFill>
                  <a:schemeClr val="bg1"/>
                </a:solidFill>
              </a:rPr>
              <a:t>thị</a:t>
            </a:r>
            <a:r>
              <a:rPr lang="en-US" altLang="ja-JP" sz="3200" b="1">
                <a:solidFill>
                  <a:schemeClr val="bg1"/>
                </a:solidFill>
              </a:rPr>
              <a:t> </a:t>
            </a:r>
            <a:r>
              <a:rPr lang="en-US" altLang="ja-JP" sz="3200" b="1" err="1">
                <a:solidFill>
                  <a:schemeClr val="bg1"/>
                </a:solidFill>
              </a:rPr>
              <a:t>của</a:t>
            </a:r>
            <a:r>
              <a:rPr lang="en-US" altLang="ja-JP" sz="3200" b="1">
                <a:solidFill>
                  <a:schemeClr val="bg1"/>
                </a:solidFill>
              </a:rPr>
              <a:t> </a:t>
            </a:r>
            <a:r>
              <a:rPr lang="en-US" altLang="ja-JP" sz="3200" b="1" err="1">
                <a:solidFill>
                  <a:schemeClr val="bg1"/>
                </a:solidFill>
              </a:rPr>
              <a:t>Nhật</a:t>
            </a:r>
            <a:r>
              <a:rPr lang="en-US" altLang="ja-JP" sz="3200" b="1">
                <a:solidFill>
                  <a:schemeClr val="bg1"/>
                </a:solidFill>
              </a:rPr>
              <a:t>, </a:t>
            </a:r>
            <a:r>
              <a:rPr lang="en-US" altLang="ja-JP" sz="3200" b="1" err="1">
                <a:solidFill>
                  <a:schemeClr val="bg1"/>
                </a:solidFill>
              </a:rPr>
              <a:t>khách</a:t>
            </a:r>
            <a:r>
              <a:rPr lang="en-US" altLang="ja-JP" sz="3200" b="1">
                <a:solidFill>
                  <a:schemeClr val="bg1"/>
                </a:solidFill>
              </a:rPr>
              <a:t> </a:t>
            </a:r>
            <a:r>
              <a:rPr lang="en-US" altLang="ja-JP" sz="3200" b="1" err="1">
                <a:solidFill>
                  <a:schemeClr val="bg1"/>
                </a:solidFill>
              </a:rPr>
              <a:t>phải</a:t>
            </a:r>
            <a:r>
              <a:rPr lang="en-US" altLang="ja-JP" sz="3200" b="1">
                <a:solidFill>
                  <a:schemeClr val="bg1"/>
                </a:solidFill>
              </a:rPr>
              <a:t> </a:t>
            </a:r>
            <a:r>
              <a:rPr lang="en-US" altLang="ja-JP" sz="3200" b="1" err="1">
                <a:solidFill>
                  <a:schemeClr val="bg1"/>
                </a:solidFill>
              </a:rPr>
              <a:t>trả</a:t>
            </a:r>
            <a:r>
              <a:rPr lang="en-US" altLang="ja-JP" sz="3200" b="1">
                <a:solidFill>
                  <a:schemeClr val="bg1"/>
                </a:solidFill>
              </a:rPr>
              <a:t> </a:t>
            </a:r>
            <a:r>
              <a:rPr lang="en-US" altLang="ja-JP" sz="3200" b="1" err="1">
                <a:solidFill>
                  <a:schemeClr val="bg1"/>
                </a:solidFill>
              </a:rPr>
              <a:t>tiền</a:t>
            </a:r>
            <a:r>
              <a:rPr lang="en-US" altLang="ja-JP" sz="3200" b="1">
                <a:solidFill>
                  <a:schemeClr val="bg1"/>
                </a:solidFill>
              </a:rPr>
              <a:t> </a:t>
            </a:r>
            <a:r>
              <a:rPr lang="en-US" altLang="ja-JP" sz="3200" b="1" err="1">
                <a:solidFill>
                  <a:schemeClr val="bg1"/>
                </a:solidFill>
              </a:rPr>
              <a:t>khi</a:t>
            </a:r>
            <a:r>
              <a:rPr lang="en-US" altLang="ja-JP" sz="3200" b="1">
                <a:solidFill>
                  <a:schemeClr val="bg1"/>
                </a:solidFill>
              </a:rPr>
              <a:t> </a:t>
            </a:r>
            <a:r>
              <a:rPr lang="en-US" altLang="ja-JP" sz="3200" b="1" err="1">
                <a:solidFill>
                  <a:schemeClr val="bg1"/>
                </a:solidFill>
              </a:rPr>
              <a:t>lấy</a:t>
            </a:r>
            <a:r>
              <a:rPr lang="en-US" altLang="ja-JP" sz="3200" b="1">
                <a:solidFill>
                  <a:schemeClr val="bg1"/>
                </a:solidFill>
              </a:rPr>
              <a:t> </a:t>
            </a:r>
            <a:r>
              <a:rPr lang="en-US" altLang="ja-JP" sz="3200" b="1" err="1">
                <a:solidFill>
                  <a:schemeClr val="bg1"/>
                </a:solidFill>
              </a:rPr>
              <a:t>túi</a:t>
            </a:r>
            <a:r>
              <a:rPr lang="en-US" altLang="ja-JP" sz="3200" b="1">
                <a:solidFill>
                  <a:schemeClr val="bg1"/>
                </a:solidFill>
              </a:rPr>
              <a:t> </a:t>
            </a:r>
            <a:r>
              <a:rPr lang="en-US" altLang="ja-JP" sz="3200" b="1" err="1">
                <a:solidFill>
                  <a:schemeClr val="bg1"/>
                </a:solidFill>
              </a:rPr>
              <a:t>nilon</a:t>
            </a:r>
            <a:r>
              <a:rPr lang="en-US" altLang="ja-JP" sz="3200" b="1">
                <a:solidFill>
                  <a:schemeClr val="bg1"/>
                </a:solidFill>
              </a:rPr>
              <a:t>. </a:t>
            </a:r>
            <a:endParaRPr lang="ja-JP"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5493667" y="3358345"/>
            <a:ext cx="6413548" cy="3304318"/>
          </a:xfrm>
          <a:prstGeom prst="rect">
            <a:avLst/>
          </a:prstGeom>
        </p:spPr>
      </p:pic>
      <p:sp>
        <p:nvSpPr>
          <p:cNvPr id="5" name="正方形/長方形 4">
            <a:extLst>
              <a:ext uri="{FF2B5EF4-FFF2-40B4-BE49-F238E27FC236}">
                <a16:creationId xmlns:a16="http://schemas.microsoft.com/office/drawing/2014/main" id="{BAD79FF5-18F2-4222-9D7D-8CDA3CE6E975}"/>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40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rPr>
              <a:t>Bao </a:t>
            </a:r>
            <a:r>
              <a:rPr kumimoji="1" lang="en-US" altLang="ja-JP" sz="4000" b="0" i="0" u="none" strike="noStrike" kern="0" cap="none" spc="0" normalizeH="0" baseline="0" noProof="0" err="1">
                <a:ln>
                  <a:noFill/>
                </a:ln>
                <a:solidFill>
                  <a:srgbClr val="FFFFFF"/>
                </a:solidFill>
                <a:effectLst/>
                <a:uLnTx/>
                <a:uFillTx/>
                <a:latin typeface="Arial"/>
                <a:ea typeface="ＭＳ Ｐゴシック" panose="020B0600070205080204" pitchFamily="50" charset="-128"/>
                <a:cs typeface="+mn-cs"/>
                <a:sym typeface="Arial"/>
              </a:rPr>
              <a:t>nhiêu</a:t>
            </a:r>
            <a:r>
              <a:rPr kumimoji="1" lang="en-US" altLang="ja-JP" sz="40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rPr>
              <a:t> </a:t>
            </a:r>
            <a:r>
              <a:rPr kumimoji="1" lang="en-US" altLang="ja-JP" sz="4000" b="0" i="0" u="none" strike="noStrike" kern="0" cap="none" spc="0" normalizeH="0" baseline="0" noProof="0" err="1">
                <a:ln>
                  <a:noFill/>
                </a:ln>
                <a:solidFill>
                  <a:srgbClr val="FFFFFF"/>
                </a:solidFill>
                <a:effectLst/>
                <a:uLnTx/>
                <a:uFillTx/>
                <a:latin typeface="Arial"/>
                <a:ea typeface="ＭＳ Ｐゴシック" panose="020B0600070205080204" pitchFamily="50" charset="-128"/>
                <a:cs typeface="+mn-cs"/>
                <a:sym typeface="Arial"/>
              </a:rPr>
              <a:t>tiền</a:t>
            </a:r>
            <a:r>
              <a:rPr kumimoji="1" lang="ja-JP" altLang="en-US" sz="4000" b="0" i="0" u="none" strike="noStrike" kern="0" cap="none" spc="0" normalizeH="0" baseline="0" noProof="0">
                <a:ln>
                  <a:noFill/>
                </a:ln>
                <a:solidFill>
                  <a:srgbClr val="FFFFFF"/>
                </a:solidFill>
                <a:effectLst/>
                <a:uLnTx/>
                <a:uFillTx/>
                <a:latin typeface="Arial"/>
                <a:ea typeface="ＭＳ Ｐゴシック" panose="020B0600070205080204" pitchFamily="50" charset="-128"/>
                <a:cs typeface="+mn-cs"/>
                <a:sym typeface="Arial"/>
              </a:rPr>
              <a:t>？</a:t>
            </a:r>
          </a:p>
        </p:txBody>
      </p:sp>
      <p:sp>
        <p:nvSpPr>
          <p:cNvPr id="6" name="正方形/長方形 5">
            <a:extLst>
              <a:ext uri="{FF2B5EF4-FFF2-40B4-BE49-F238E27FC236}">
                <a16:creationId xmlns:a16="http://schemas.microsoft.com/office/drawing/2014/main" id="{63B9E4E4-362C-4958-A01A-5A600D4DBD23}"/>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4000" b="0" i="0" u="none" strike="noStrike" kern="0" cap="none" spc="0" normalizeH="0" baseline="0" noProof="0">
                <a:ln>
                  <a:noFill/>
                </a:ln>
                <a:solidFill>
                  <a:srgbClr val="000000"/>
                </a:solidFill>
                <a:effectLst/>
                <a:uLnTx/>
                <a:uFillTx/>
                <a:latin typeface="Arial"/>
                <a:ea typeface="ＭＳ Ｐゴシック" panose="020B0600070205080204" pitchFamily="50" charset="-128"/>
                <a:cs typeface="+mn-cs"/>
                <a:sym typeface="Arial"/>
              </a:rPr>
              <a:t>４</a:t>
            </a:r>
          </a:p>
        </p:txBody>
      </p:sp>
      <p:pic>
        <p:nvPicPr>
          <p:cNvPr id="3" name="図 2"/>
          <p:cNvPicPr>
            <a:picLocks noChangeAspect="1"/>
          </p:cNvPicPr>
          <p:nvPr/>
        </p:nvPicPr>
        <p:blipFill>
          <a:blip r:embed="rId4"/>
          <a:stretch>
            <a:fillRect/>
          </a:stretch>
        </p:blipFill>
        <p:spPr>
          <a:xfrm>
            <a:off x="3523265" y="188279"/>
            <a:ext cx="7218290" cy="3176291"/>
          </a:xfrm>
          <a:prstGeom prst="rect">
            <a:avLst/>
          </a:prstGeom>
        </p:spPr>
      </p:pic>
    </p:spTree>
    <p:extLst>
      <p:ext uri="{BB962C8B-B14F-4D97-AF65-F5344CB8AC3E}">
        <p14:creationId xmlns:p14="http://schemas.microsoft.com/office/powerpoint/2010/main" val="105955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10" descr="水・ミネラルウォーターのペットボトルのイラスト"/>
          <p:cNvPicPr preferRelativeResize="0"/>
          <p:nvPr/>
        </p:nvPicPr>
        <p:blipFill rotWithShape="1">
          <a:blip r:embed="rId3">
            <a:alphaModFix/>
          </a:blip>
          <a:srcRect/>
          <a:stretch/>
        </p:blipFill>
        <p:spPr>
          <a:xfrm>
            <a:off x="591133" y="563943"/>
            <a:ext cx="1835254" cy="4671735"/>
          </a:xfrm>
          <a:prstGeom prst="rect">
            <a:avLst/>
          </a:prstGeom>
          <a:noFill/>
          <a:ln>
            <a:noFill/>
          </a:ln>
        </p:spPr>
      </p:pic>
      <p:sp>
        <p:nvSpPr>
          <p:cNvPr id="168" name="Google Shape;168;p10"/>
          <p:cNvSpPr/>
          <p:nvPr/>
        </p:nvSpPr>
        <p:spPr>
          <a:xfrm>
            <a:off x="2791869" y="3415271"/>
            <a:ext cx="4847795" cy="1627982"/>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テキスト ボックス 2"/>
          <p:cNvSpPr txBox="1"/>
          <p:nvPr/>
        </p:nvSpPr>
        <p:spPr>
          <a:xfrm>
            <a:off x="767055" y="5235678"/>
            <a:ext cx="1783080" cy="707886"/>
          </a:xfrm>
          <a:prstGeom prst="rect">
            <a:avLst/>
          </a:prstGeom>
          <a:noFill/>
        </p:spPr>
        <p:txBody>
          <a:bodyPr wrap="square" rtlCol="0">
            <a:spAutoFit/>
          </a:bodyPr>
          <a:lstStyle/>
          <a:p>
            <a:pPr lvl="0"/>
            <a:r>
              <a:rPr lang="en-US" altLang="ja-JP" sz="4000">
                <a:solidFill>
                  <a:schemeClr val="dk1"/>
                </a:solidFill>
                <a:ea typeface="Calibri"/>
                <a:cs typeface="Calibri"/>
                <a:sym typeface="Calibri"/>
              </a:rPr>
              <a:t>500ml</a:t>
            </a:r>
          </a:p>
        </p:txBody>
      </p:sp>
      <p:sp>
        <p:nvSpPr>
          <p:cNvPr id="8" name="テキスト ボックス 7"/>
          <p:cNvSpPr txBox="1"/>
          <p:nvPr/>
        </p:nvSpPr>
        <p:spPr>
          <a:xfrm>
            <a:off x="3219754" y="2188152"/>
            <a:ext cx="8508357" cy="2800767"/>
          </a:xfrm>
          <a:prstGeom prst="rect">
            <a:avLst/>
          </a:prstGeom>
          <a:noFill/>
        </p:spPr>
        <p:txBody>
          <a:bodyPr wrap="square" rtlCol="0">
            <a:spAutoFit/>
          </a:bodyPr>
          <a:lstStyle/>
          <a:p>
            <a:pPr lvl="0"/>
            <a:r>
              <a:rPr lang="en-US" altLang="ja-JP" sz="4400">
                <a:solidFill>
                  <a:srgbClr val="FF0000"/>
                </a:solidFill>
                <a:ea typeface="Calibri"/>
                <a:cs typeface="Calibri"/>
                <a:sym typeface="Calibri"/>
              </a:rPr>
              <a:t>     5,000VND		    10,000VND</a:t>
            </a:r>
          </a:p>
          <a:p>
            <a:pPr marL="742950" lvl="0" indent="-742950">
              <a:buAutoNum type="alphaUcPeriod"/>
            </a:pPr>
            <a:endParaRPr lang="en-US" altLang="ja-JP" sz="4400">
              <a:solidFill>
                <a:srgbClr val="FF0000"/>
              </a:solidFill>
              <a:ea typeface="Calibri"/>
              <a:cs typeface="Calibri"/>
              <a:sym typeface="Calibri"/>
            </a:endParaRPr>
          </a:p>
          <a:p>
            <a:pPr marL="742950" lvl="0" indent="-742950">
              <a:buAutoNum type="alphaUcPeriod"/>
            </a:pPr>
            <a:endParaRPr lang="en-US" altLang="ja-JP" sz="4400">
              <a:solidFill>
                <a:srgbClr val="FF0000"/>
              </a:solidFill>
              <a:ea typeface="Calibri"/>
              <a:cs typeface="Calibri"/>
              <a:sym typeface="Calibri"/>
            </a:endParaRPr>
          </a:p>
          <a:p>
            <a:pPr lvl="0"/>
            <a:r>
              <a:rPr lang="en-US" altLang="ja-JP" sz="4400">
                <a:solidFill>
                  <a:srgbClr val="FF0000"/>
                </a:solidFill>
                <a:ea typeface="Calibri"/>
                <a:cs typeface="Calibri"/>
                <a:sym typeface="Calibri"/>
              </a:rPr>
              <a:t>     20,000VND	    50,000VND</a:t>
            </a:r>
          </a:p>
        </p:txBody>
      </p:sp>
      <p:sp>
        <p:nvSpPr>
          <p:cNvPr id="6" name="テキスト ボックス 5"/>
          <p:cNvSpPr txBox="1"/>
          <p:nvPr/>
        </p:nvSpPr>
        <p:spPr>
          <a:xfrm>
            <a:off x="3219753" y="1612544"/>
            <a:ext cx="8508357" cy="2800767"/>
          </a:xfrm>
          <a:prstGeom prst="rect">
            <a:avLst/>
          </a:prstGeom>
          <a:noFill/>
        </p:spPr>
        <p:txBody>
          <a:bodyPr wrap="square" rtlCol="0">
            <a:spAutoFit/>
          </a:bodyPr>
          <a:lstStyle/>
          <a:p>
            <a:pPr marL="742950" lvl="0" indent="-742950">
              <a:buAutoNum type="alphaUcPeriod"/>
            </a:pPr>
            <a:r>
              <a:rPr lang="en-US" altLang="ja-JP" sz="4400">
                <a:solidFill>
                  <a:schemeClr val="dk1"/>
                </a:solidFill>
                <a:ea typeface="Calibri"/>
                <a:cs typeface="Calibri"/>
                <a:sym typeface="Calibri"/>
              </a:rPr>
              <a:t>25</a:t>
            </a:r>
            <a:r>
              <a:rPr lang="ja-JP" altLang="en-US" sz="4400">
                <a:solidFill>
                  <a:schemeClr val="dk1"/>
                </a:solidFill>
                <a:ea typeface="Calibri"/>
                <a:cs typeface="Calibri"/>
                <a:sym typeface="Calibri"/>
              </a:rPr>
              <a:t>円</a:t>
            </a:r>
            <a:r>
              <a:rPr lang="en-US" altLang="ja-JP" sz="4400">
                <a:solidFill>
                  <a:schemeClr val="dk1"/>
                </a:solidFill>
                <a:ea typeface="Calibri"/>
                <a:cs typeface="Calibri"/>
                <a:sym typeface="Calibri"/>
              </a:rPr>
              <a:t>	</a:t>
            </a:r>
            <a:r>
              <a:rPr lang="ja-JP" altLang="en-US" sz="4400">
                <a:solidFill>
                  <a:schemeClr val="dk1"/>
                </a:solidFill>
                <a:ea typeface="Calibri"/>
                <a:cs typeface="Calibri"/>
                <a:sym typeface="Calibri"/>
              </a:rPr>
              <a:t>　　</a:t>
            </a:r>
            <a:r>
              <a:rPr lang="en-US" altLang="ja-JP" sz="4400">
                <a:solidFill>
                  <a:schemeClr val="dk1"/>
                </a:solidFill>
                <a:ea typeface="Calibri"/>
                <a:cs typeface="Calibri"/>
                <a:sym typeface="Calibri"/>
              </a:rPr>
              <a:t>	B. 50</a:t>
            </a:r>
            <a:r>
              <a:rPr lang="ja-JP" altLang="en-US" sz="4400">
                <a:solidFill>
                  <a:schemeClr val="dk1"/>
                </a:solidFill>
                <a:ea typeface="Calibri"/>
                <a:cs typeface="Calibri"/>
                <a:sym typeface="Calibri"/>
              </a:rPr>
              <a:t>円</a:t>
            </a:r>
            <a:endParaRPr lang="en-US" altLang="ja-JP" sz="4400">
              <a:solidFill>
                <a:schemeClr val="dk1"/>
              </a:solidFill>
              <a:ea typeface="Calibri"/>
              <a:cs typeface="Calibri"/>
              <a:sym typeface="Calibri"/>
            </a:endParaRPr>
          </a:p>
          <a:p>
            <a:pPr marL="742950" lvl="0" indent="-742950">
              <a:buAutoNum type="alphaUcPeriod"/>
            </a:pPr>
            <a:endParaRPr lang="en-US" altLang="ja-JP" sz="4400">
              <a:solidFill>
                <a:schemeClr val="dk1"/>
              </a:solidFill>
              <a:ea typeface="Calibri"/>
              <a:cs typeface="Calibri"/>
              <a:sym typeface="Calibri"/>
            </a:endParaRPr>
          </a:p>
          <a:p>
            <a:pPr marL="742950" lvl="0" indent="-742950">
              <a:buAutoNum type="alphaUcPeriod"/>
            </a:pPr>
            <a:endParaRPr lang="en-US" altLang="ja-JP" sz="4400">
              <a:solidFill>
                <a:schemeClr val="dk1"/>
              </a:solidFill>
              <a:ea typeface="Calibri"/>
              <a:cs typeface="Calibri"/>
              <a:sym typeface="Calibri"/>
            </a:endParaRPr>
          </a:p>
          <a:p>
            <a:pPr lvl="0"/>
            <a:r>
              <a:rPr lang="en-US" altLang="ja-JP" sz="4400">
                <a:solidFill>
                  <a:schemeClr val="dk1"/>
                </a:solidFill>
                <a:ea typeface="Calibri"/>
                <a:cs typeface="Calibri"/>
                <a:sym typeface="Calibri"/>
              </a:rPr>
              <a:t>C. 100</a:t>
            </a:r>
            <a:r>
              <a:rPr lang="ja-JP" altLang="en-US" sz="4400">
                <a:solidFill>
                  <a:schemeClr val="dk1"/>
                </a:solidFill>
                <a:ea typeface="Calibri"/>
                <a:cs typeface="Calibri"/>
                <a:sym typeface="Calibri"/>
              </a:rPr>
              <a:t>円</a:t>
            </a:r>
            <a:r>
              <a:rPr lang="en-US" altLang="ja-JP" sz="4400">
                <a:solidFill>
                  <a:schemeClr val="dk1"/>
                </a:solidFill>
                <a:ea typeface="Calibri"/>
                <a:cs typeface="Calibri"/>
                <a:sym typeface="Calibri"/>
              </a:rPr>
              <a:t>		</a:t>
            </a:r>
            <a:r>
              <a:rPr lang="ja-JP" altLang="en-US" sz="4400">
                <a:solidFill>
                  <a:schemeClr val="dk1"/>
                </a:solidFill>
                <a:ea typeface="Calibri"/>
                <a:cs typeface="Calibri"/>
                <a:sym typeface="Calibri"/>
              </a:rPr>
              <a:t>　  </a:t>
            </a:r>
            <a:r>
              <a:rPr lang="en-US" altLang="ja-JP" sz="4400">
                <a:solidFill>
                  <a:schemeClr val="dk1"/>
                </a:solidFill>
                <a:ea typeface="Calibri"/>
                <a:cs typeface="Calibri"/>
                <a:sym typeface="Calibri"/>
              </a:rPr>
              <a:t>D. 250</a:t>
            </a:r>
            <a:r>
              <a:rPr lang="ja-JP" altLang="en-US" sz="4400">
                <a:solidFill>
                  <a:schemeClr val="dk1"/>
                </a:solidFill>
                <a:ea typeface="Calibri"/>
                <a:cs typeface="Calibri"/>
                <a:sym typeface="Calibri"/>
              </a:rPr>
              <a:t>円</a:t>
            </a:r>
            <a:endParaRPr lang="en-US" altLang="ja-JP" sz="4400">
              <a:solidFill>
                <a:schemeClr val="dk1"/>
              </a:solidFill>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11"/>
          <p:cNvPicPr preferRelativeResize="0"/>
          <p:nvPr/>
        </p:nvPicPr>
        <p:blipFill rotWithShape="1">
          <a:blip r:embed="rId3">
            <a:alphaModFix/>
          </a:blip>
          <a:srcRect/>
          <a:stretch/>
        </p:blipFill>
        <p:spPr>
          <a:xfrm>
            <a:off x="404893" y="472455"/>
            <a:ext cx="4021420" cy="4115673"/>
          </a:xfrm>
          <a:prstGeom prst="rect">
            <a:avLst/>
          </a:prstGeom>
          <a:noFill/>
          <a:ln>
            <a:noFill/>
          </a:ln>
        </p:spPr>
      </p:pic>
      <p:pic>
        <p:nvPicPr>
          <p:cNvPr id="176" name="Google Shape;176;p11" descr="パックに入った卵のイラスト"/>
          <p:cNvPicPr preferRelativeResize="0"/>
          <p:nvPr/>
        </p:nvPicPr>
        <p:blipFill rotWithShape="1">
          <a:blip r:embed="rId4">
            <a:alphaModFix/>
          </a:blip>
          <a:srcRect/>
          <a:stretch/>
        </p:blipFill>
        <p:spPr>
          <a:xfrm>
            <a:off x="4588434" y="1813599"/>
            <a:ext cx="2886398" cy="2238562"/>
          </a:xfrm>
          <a:prstGeom prst="rect">
            <a:avLst/>
          </a:prstGeom>
          <a:noFill/>
          <a:ln>
            <a:noFill/>
          </a:ln>
        </p:spPr>
      </p:pic>
      <p:pic>
        <p:nvPicPr>
          <p:cNvPr id="183" name="Google Shape;183;p11" descr="コンビニ弁当のイラスト"/>
          <p:cNvPicPr preferRelativeResize="0"/>
          <p:nvPr/>
        </p:nvPicPr>
        <p:blipFill rotWithShape="1">
          <a:blip r:embed="rId5">
            <a:alphaModFix/>
          </a:blip>
          <a:srcRect/>
          <a:stretch/>
        </p:blipFill>
        <p:spPr>
          <a:xfrm>
            <a:off x="8574685" y="1733146"/>
            <a:ext cx="2882791" cy="2395920"/>
          </a:xfrm>
          <a:prstGeom prst="rect">
            <a:avLst/>
          </a:prstGeom>
          <a:noFill/>
          <a:ln>
            <a:noFill/>
          </a:ln>
        </p:spPr>
      </p:pic>
      <p:sp>
        <p:nvSpPr>
          <p:cNvPr id="12" name="テキスト ボックス 11"/>
          <p:cNvSpPr txBox="1"/>
          <p:nvPr/>
        </p:nvSpPr>
        <p:spPr>
          <a:xfrm>
            <a:off x="610957" y="4406193"/>
            <a:ext cx="2638869" cy="1200329"/>
          </a:xfrm>
          <a:prstGeom prst="rect">
            <a:avLst/>
          </a:prstGeom>
          <a:noFill/>
        </p:spPr>
        <p:txBody>
          <a:bodyPr wrap="square" rtlCol="0">
            <a:spAutoFit/>
          </a:bodyPr>
          <a:lstStyle/>
          <a:p>
            <a:pPr lvl="0"/>
            <a:r>
              <a:rPr lang="en-US" altLang="ja-JP" sz="3600">
                <a:solidFill>
                  <a:schemeClr val="dk1"/>
                </a:solidFill>
                <a:ea typeface="Calibri"/>
                <a:cs typeface="Calibri"/>
                <a:sym typeface="Calibri"/>
              </a:rPr>
              <a:t>5 </a:t>
            </a:r>
            <a:r>
              <a:rPr lang="en-US" altLang="ja-JP" sz="3600" err="1">
                <a:solidFill>
                  <a:schemeClr val="dk1"/>
                </a:solidFill>
                <a:ea typeface="Calibri"/>
                <a:cs typeface="Calibri"/>
                <a:sym typeface="Calibri"/>
              </a:rPr>
              <a:t>cân</a:t>
            </a:r>
            <a:endParaRPr lang="en-US" altLang="ja-JP" sz="3600">
              <a:solidFill>
                <a:schemeClr val="dk1"/>
              </a:solidFill>
              <a:ea typeface="Calibri"/>
              <a:cs typeface="Calibri"/>
              <a:sym typeface="Calibri"/>
            </a:endParaRPr>
          </a:p>
          <a:p>
            <a:pPr lvl="0"/>
            <a:r>
              <a:rPr lang="en-US" altLang="ja-JP" sz="3600">
                <a:ea typeface="Calibri"/>
                <a:cs typeface="Calibri"/>
                <a:sym typeface="Calibri"/>
              </a:rPr>
              <a:t>2400</a:t>
            </a:r>
            <a:r>
              <a:rPr lang="ja-JP" altLang="en-US" sz="3600">
                <a:ea typeface="Calibri"/>
                <a:cs typeface="Calibri"/>
                <a:sym typeface="Calibri"/>
              </a:rPr>
              <a:t>円</a:t>
            </a:r>
            <a:endParaRPr lang="ja-JP" altLang="en-US" sz="3600"/>
          </a:p>
        </p:txBody>
      </p:sp>
      <p:sp>
        <p:nvSpPr>
          <p:cNvPr id="13" name="テキスト ボックス 12"/>
          <p:cNvSpPr txBox="1"/>
          <p:nvPr/>
        </p:nvSpPr>
        <p:spPr>
          <a:xfrm>
            <a:off x="4426312" y="4406193"/>
            <a:ext cx="3986167" cy="1200329"/>
          </a:xfrm>
          <a:prstGeom prst="rect">
            <a:avLst/>
          </a:prstGeom>
          <a:noFill/>
        </p:spPr>
        <p:txBody>
          <a:bodyPr wrap="square" rtlCol="0">
            <a:spAutoFit/>
          </a:bodyPr>
          <a:lstStyle/>
          <a:p>
            <a:pPr lvl="0"/>
            <a:r>
              <a:rPr lang="en-US" altLang="ja-JP" sz="3600">
                <a:solidFill>
                  <a:schemeClr val="dk1"/>
                </a:solidFill>
                <a:ea typeface="Calibri"/>
                <a:cs typeface="Calibri"/>
                <a:sym typeface="Calibri"/>
              </a:rPr>
              <a:t>1 </a:t>
            </a:r>
            <a:r>
              <a:rPr lang="en-US" altLang="ja-JP" sz="3600" err="1">
                <a:solidFill>
                  <a:schemeClr val="dk1"/>
                </a:solidFill>
                <a:ea typeface="Calibri"/>
                <a:cs typeface="Calibri"/>
                <a:sym typeface="Calibri"/>
              </a:rPr>
              <a:t>khay</a:t>
            </a:r>
            <a:r>
              <a:rPr lang="en-US" altLang="ja-JP" sz="3600">
                <a:solidFill>
                  <a:schemeClr val="dk1"/>
                </a:solidFill>
                <a:ea typeface="Calibri"/>
                <a:cs typeface="Calibri"/>
                <a:sym typeface="Calibri"/>
              </a:rPr>
              <a:t> (10 </a:t>
            </a:r>
            <a:r>
              <a:rPr lang="en-US" altLang="ja-JP" sz="3600" err="1">
                <a:solidFill>
                  <a:schemeClr val="dk1"/>
                </a:solidFill>
                <a:ea typeface="Calibri"/>
                <a:cs typeface="Calibri"/>
                <a:sym typeface="Calibri"/>
              </a:rPr>
              <a:t>quả</a:t>
            </a:r>
            <a:r>
              <a:rPr lang="en-US" altLang="ja-JP" sz="3600">
                <a:solidFill>
                  <a:schemeClr val="dk1"/>
                </a:solidFill>
                <a:ea typeface="Calibri"/>
                <a:cs typeface="Calibri"/>
                <a:sym typeface="Calibri"/>
              </a:rPr>
              <a:t>)</a:t>
            </a:r>
          </a:p>
          <a:p>
            <a:pPr lvl="0"/>
            <a:r>
              <a:rPr lang="en-US" altLang="ja-JP" sz="3600">
                <a:solidFill>
                  <a:schemeClr val="dk1"/>
                </a:solidFill>
                <a:ea typeface="Calibri"/>
                <a:cs typeface="Calibri"/>
                <a:sym typeface="Calibri"/>
              </a:rPr>
              <a:t>230</a:t>
            </a:r>
            <a:r>
              <a:rPr lang="ja-JP" altLang="en-US" sz="3600">
                <a:solidFill>
                  <a:schemeClr val="dk1"/>
                </a:solidFill>
                <a:ea typeface="Calibri"/>
                <a:cs typeface="Calibri"/>
                <a:sym typeface="Calibri"/>
              </a:rPr>
              <a:t>円　　　　</a:t>
            </a:r>
            <a:endParaRPr lang="en-US" altLang="ja-JP" sz="3600">
              <a:solidFill>
                <a:schemeClr val="dk1"/>
              </a:solidFill>
              <a:ea typeface="Calibri"/>
              <a:cs typeface="Calibri"/>
              <a:sym typeface="Calibri"/>
            </a:endParaRPr>
          </a:p>
        </p:txBody>
      </p:sp>
      <p:sp>
        <p:nvSpPr>
          <p:cNvPr id="14" name="テキスト ボックス 13"/>
          <p:cNvSpPr txBox="1"/>
          <p:nvPr/>
        </p:nvSpPr>
        <p:spPr>
          <a:xfrm>
            <a:off x="540270" y="5975166"/>
            <a:ext cx="3363363" cy="646331"/>
          </a:xfrm>
          <a:prstGeom prst="rect">
            <a:avLst/>
          </a:prstGeom>
          <a:noFill/>
        </p:spPr>
        <p:txBody>
          <a:bodyPr wrap="square" rtlCol="0">
            <a:spAutoFit/>
          </a:bodyPr>
          <a:lstStyle/>
          <a:p>
            <a:pPr lvl="0"/>
            <a:r>
              <a:rPr lang="en-US" altLang="ja-JP" sz="3600">
                <a:solidFill>
                  <a:srgbClr val="FF0000"/>
                </a:solidFill>
                <a:ea typeface="Calibri"/>
                <a:cs typeface="Calibri"/>
                <a:sym typeface="Calibri"/>
              </a:rPr>
              <a:t>480K VND</a:t>
            </a:r>
          </a:p>
        </p:txBody>
      </p:sp>
      <p:sp>
        <p:nvSpPr>
          <p:cNvPr id="15" name="テキスト ボックス 14"/>
          <p:cNvSpPr txBox="1"/>
          <p:nvPr/>
        </p:nvSpPr>
        <p:spPr>
          <a:xfrm>
            <a:off x="4426313" y="5975166"/>
            <a:ext cx="3160437" cy="646331"/>
          </a:xfrm>
          <a:prstGeom prst="rect">
            <a:avLst/>
          </a:prstGeom>
          <a:noFill/>
        </p:spPr>
        <p:txBody>
          <a:bodyPr wrap="square" rtlCol="0">
            <a:spAutoFit/>
          </a:bodyPr>
          <a:lstStyle/>
          <a:p>
            <a:pPr lvl="0"/>
            <a:r>
              <a:rPr lang="en-US" altLang="ja-JP" sz="3600">
                <a:solidFill>
                  <a:srgbClr val="FF0000"/>
                </a:solidFill>
                <a:ea typeface="Calibri"/>
                <a:cs typeface="Calibri"/>
                <a:sym typeface="Calibri"/>
              </a:rPr>
              <a:t>46K VND</a:t>
            </a:r>
          </a:p>
        </p:txBody>
      </p:sp>
      <p:sp>
        <p:nvSpPr>
          <p:cNvPr id="16" name="テキスト ボックス 15"/>
          <p:cNvSpPr txBox="1"/>
          <p:nvPr/>
        </p:nvSpPr>
        <p:spPr>
          <a:xfrm>
            <a:off x="9031563" y="5960856"/>
            <a:ext cx="3160437" cy="646331"/>
          </a:xfrm>
          <a:prstGeom prst="rect">
            <a:avLst/>
          </a:prstGeom>
          <a:noFill/>
        </p:spPr>
        <p:txBody>
          <a:bodyPr wrap="square" rtlCol="0">
            <a:spAutoFit/>
          </a:bodyPr>
          <a:lstStyle/>
          <a:p>
            <a:pPr lvl="0"/>
            <a:r>
              <a:rPr lang="en-US" altLang="ja-JP" sz="3600">
                <a:solidFill>
                  <a:srgbClr val="FF0000"/>
                </a:solidFill>
                <a:ea typeface="Calibri"/>
                <a:cs typeface="Calibri"/>
                <a:sym typeface="Calibri"/>
              </a:rPr>
              <a:t>100K VND</a:t>
            </a:r>
          </a:p>
        </p:txBody>
      </p:sp>
      <p:pic>
        <p:nvPicPr>
          <p:cNvPr id="11" name="Google Shape;273;p15" descr="10パーセントオフ 割引シール">
            <a:extLst>
              <a:ext uri="{FF2B5EF4-FFF2-40B4-BE49-F238E27FC236}">
                <a16:creationId xmlns:a16="http://schemas.microsoft.com/office/drawing/2014/main" id="{E423C3E5-DCEB-4235-9221-91C71A05F095}"/>
              </a:ext>
            </a:extLst>
          </p:cNvPr>
          <p:cNvPicPr preferRelativeResize="0"/>
          <p:nvPr/>
        </p:nvPicPr>
        <p:blipFill rotWithShape="1">
          <a:blip r:embed="rId6">
            <a:alphaModFix/>
          </a:blip>
          <a:srcRect/>
          <a:stretch/>
        </p:blipFill>
        <p:spPr>
          <a:xfrm>
            <a:off x="9762635" y="2415380"/>
            <a:ext cx="1478071" cy="1250759"/>
          </a:xfrm>
          <a:prstGeom prst="rect">
            <a:avLst/>
          </a:prstGeom>
          <a:noFill/>
          <a:ln>
            <a:noFill/>
          </a:ln>
        </p:spPr>
      </p:pic>
      <p:sp>
        <p:nvSpPr>
          <p:cNvPr id="18" name="テキスト ボックス 17">
            <a:extLst>
              <a:ext uri="{FF2B5EF4-FFF2-40B4-BE49-F238E27FC236}">
                <a16:creationId xmlns:a16="http://schemas.microsoft.com/office/drawing/2014/main" id="{70A3BCC8-A0B6-44BA-9461-8F807CFF79BD}"/>
              </a:ext>
            </a:extLst>
          </p:cNvPr>
          <p:cNvSpPr txBox="1"/>
          <p:nvPr/>
        </p:nvSpPr>
        <p:spPr>
          <a:xfrm>
            <a:off x="9045020" y="4402110"/>
            <a:ext cx="2352142" cy="1200329"/>
          </a:xfrm>
          <a:prstGeom prst="rect">
            <a:avLst/>
          </a:prstGeom>
          <a:noFill/>
        </p:spPr>
        <p:txBody>
          <a:bodyPr wrap="square">
            <a:spAutoFit/>
          </a:bodyPr>
          <a:lstStyle/>
          <a:p>
            <a:r>
              <a:rPr lang="en-US" altLang="ja-JP" sz="3600">
                <a:ea typeface="Calibri"/>
                <a:cs typeface="Calibri"/>
                <a:sym typeface="Calibri"/>
              </a:rPr>
              <a:t>1 </a:t>
            </a:r>
            <a:r>
              <a:rPr lang="en-US" altLang="ja-JP" sz="3600" err="1">
                <a:ea typeface="Calibri"/>
                <a:cs typeface="Calibri"/>
                <a:sym typeface="Calibri"/>
              </a:rPr>
              <a:t>hộp</a:t>
            </a:r>
            <a:endParaRPr lang="en-US" altLang="ja-JP" sz="3600">
              <a:ea typeface="Calibri"/>
              <a:cs typeface="Calibri"/>
              <a:sym typeface="Calibri"/>
            </a:endParaRPr>
          </a:p>
          <a:p>
            <a:r>
              <a:rPr lang="en-US" altLang="ja-JP" sz="3600">
                <a:ea typeface="Calibri"/>
                <a:cs typeface="Calibri"/>
                <a:sym typeface="Calibri"/>
              </a:rPr>
              <a:t>500</a:t>
            </a:r>
            <a:r>
              <a:rPr kumimoji="0" lang="ja-JP" altLang="en-US" sz="3600" b="0" i="0" u="none" strike="noStrike" kern="0" cap="none" spc="0" normalizeH="0" baseline="0" noProof="0">
                <a:ln>
                  <a:noFill/>
                </a:ln>
                <a:solidFill>
                  <a:srgbClr val="000000"/>
                </a:solidFill>
                <a:effectLst/>
                <a:uLnTx/>
                <a:uFillTx/>
                <a:ea typeface="Calibri"/>
                <a:cs typeface="Calibri"/>
                <a:sym typeface="Calibri"/>
              </a:rPr>
              <a:t>円</a:t>
            </a:r>
            <a:endParaRPr kumimoji="0" lang="en-US" altLang="ja-JP" sz="3600" b="0" i="0" u="none" strike="noStrike" kern="0" cap="none" spc="0" normalizeH="0" baseline="0" noProof="0">
              <a:ln>
                <a:noFill/>
              </a:ln>
              <a:solidFill>
                <a:srgbClr val="000000"/>
              </a:solidFill>
              <a:effectLst/>
              <a:uLnTx/>
              <a:uFillTx/>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2" descr="キャベツのイラスト（野菜）"/>
          <p:cNvPicPr preferRelativeResize="0"/>
          <p:nvPr/>
        </p:nvPicPr>
        <p:blipFill rotWithShape="1">
          <a:blip r:embed="rId3">
            <a:alphaModFix/>
          </a:blip>
          <a:srcRect/>
          <a:stretch/>
        </p:blipFill>
        <p:spPr>
          <a:xfrm>
            <a:off x="376937" y="372298"/>
            <a:ext cx="2595374" cy="2595374"/>
          </a:xfrm>
          <a:prstGeom prst="rect">
            <a:avLst/>
          </a:prstGeom>
          <a:noFill/>
          <a:ln>
            <a:noFill/>
          </a:ln>
        </p:spPr>
      </p:pic>
      <p:pic>
        <p:nvPicPr>
          <p:cNvPr id="191" name="Google Shape;191;p12" descr="ラーメンのトッピングのイラスト（もやし）"/>
          <p:cNvPicPr preferRelativeResize="0"/>
          <p:nvPr/>
        </p:nvPicPr>
        <p:blipFill rotWithShape="1">
          <a:blip r:embed="rId4">
            <a:alphaModFix/>
          </a:blip>
          <a:srcRect/>
          <a:stretch/>
        </p:blipFill>
        <p:spPr>
          <a:xfrm>
            <a:off x="3826277" y="1426608"/>
            <a:ext cx="1557665" cy="1222768"/>
          </a:xfrm>
          <a:prstGeom prst="rect">
            <a:avLst/>
          </a:prstGeom>
          <a:noFill/>
          <a:ln>
            <a:noFill/>
          </a:ln>
        </p:spPr>
      </p:pic>
      <p:pic>
        <p:nvPicPr>
          <p:cNvPr id="192" name="Google Shape;192;p12" descr="トマトのイラスト（野菜）"/>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3803" y="1105205"/>
            <a:ext cx="1267270" cy="1267270"/>
          </a:xfrm>
          <a:prstGeom prst="rect">
            <a:avLst/>
          </a:prstGeom>
          <a:noFill/>
          <a:ln>
            <a:noFill/>
          </a:ln>
        </p:spPr>
      </p:pic>
      <p:pic>
        <p:nvPicPr>
          <p:cNvPr id="193" name="Google Shape;193;p12" descr="ニンジンのイラスト（野菜）"/>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763505" y="466343"/>
            <a:ext cx="1750800" cy="2135122"/>
          </a:xfrm>
          <a:prstGeom prst="rect">
            <a:avLst/>
          </a:prstGeom>
          <a:noFill/>
          <a:ln>
            <a:noFill/>
          </a:ln>
        </p:spPr>
      </p:pic>
      <p:pic>
        <p:nvPicPr>
          <p:cNvPr id="198" name="Google Shape;198;p12" descr="数字 1 イラスト文字"/>
          <p:cNvPicPr preferRelativeResize="0"/>
          <p:nvPr/>
        </p:nvPicPr>
        <p:blipFill rotWithShape="1">
          <a:blip r:embed="rId7">
            <a:alphaModFix/>
          </a:blip>
          <a:srcRect/>
          <a:stretch/>
        </p:blipFill>
        <p:spPr>
          <a:xfrm>
            <a:off x="843059" y="2880511"/>
            <a:ext cx="971550" cy="1143001"/>
          </a:xfrm>
          <a:prstGeom prst="rect">
            <a:avLst/>
          </a:prstGeom>
          <a:noFill/>
          <a:ln>
            <a:noFill/>
          </a:ln>
        </p:spPr>
      </p:pic>
      <p:pic>
        <p:nvPicPr>
          <p:cNvPr id="199" name="Google Shape;199;p12" descr="数字 2 イラスト文字"/>
          <p:cNvPicPr preferRelativeResize="0"/>
          <p:nvPr/>
        </p:nvPicPr>
        <p:blipFill rotWithShape="1">
          <a:blip r:embed="rId8">
            <a:alphaModFix/>
          </a:blip>
          <a:srcRect/>
          <a:stretch/>
        </p:blipFill>
        <p:spPr>
          <a:xfrm>
            <a:off x="7087048" y="2880511"/>
            <a:ext cx="1104900" cy="1143001"/>
          </a:xfrm>
          <a:prstGeom prst="rect">
            <a:avLst/>
          </a:prstGeom>
          <a:noFill/>
          <a:ln>
            <a:noFill/>
          </a:ln>
        </p:spPr>
      </p:pic>
      <p:pic>
        <p:nvPicPr>
          <p:cNvPr id="200" name="Google Shape;200;p12" descr="数字 3 イラスト文字"/>
          <p:cNvPicPr preferRelativeResize="0"/>
          <p:nvPr/>
        </p:nvPicPr>
        <p:blipFill rotWithShape="1">
          <a:blip r:embed="rId9">
            <a:alphaModFix/>
          </a:blip>
          <a:srcRect/>
          <a:stretch/>
        </p:blipFill>
        <p:spPr>
          <a:xfrm>
            <a:off x="9977935" y="2880511"/>
            <a:ext cx="971550" cy="1143001"/>
          </a:xfrm>
          <a:prstGeom prst="rect">
            <a:avLst/>
          </a:prstGeom>
          <a:noFill/>
          <a:ln>
            <a:noFill/>
          </a:ln>
        </p:spPr>
      </p:pic>
      <p:pic>
        <p:nvPicPr>
          <p:cNvPr id="201" name="Google Shape;201;p12" descr="数字 4 イラスト文字"/>
          <p:cNvPicPr preferRelativeResize="0"/>
          <p:nvPr/>
        </p:nvPicPr>
        <p:blipFill rotWithShape="1">
          <a:blip r:embed="rId10">
            <a:alphaModFix/>
          </a:blip>
          <a:srcRect/>
          <a:stretch/>
        </p:blipFill>
        <p:spPr>
          <a:xfrm>
            <a:off x="4082372" y="2880511"/>
            <a:ext cx="971550" cy="1143001"/>
          </a:xfrm>
          <a:prstGeom prst="rect">
            <a:avLst/>
          </a:prstGeom>
          <a:noFill/>
          <a:ln>
            <a:noFill/>
          </a:ln>
        </p:spPr>
      </p:pic>
      <p:pic>
        <p:nvPicPr>
          <p:cNvPr id="206" name="Google Shape;206;p12" descr="ラーメンのトッピングのイラスト（もやし）"/>
          <p:cNvPicPr preferRelativeResize="0"/>
          <p:nvPr/>
        </p:nvPicPr>
        <p:blipFill rotWithShape="1">
          <a:blip r:embed="rId4">
            <a:alphaModFix/>
          </a:blip>
          <a:srcRect/>
          <a:stretch/>
        </p:blipFill>
        <p:spPr>
          <a:xfrm>
            <a:off x="4344164" y="1064672"/>
            <a:ext cx="1557665" cy="1222768"/>
          </a:xfrm>
          <a:prstGeom prst="rect">
            <a:avLst/>
          </a:prstGeom>
          <a:noFill/>
          <a:ln>
            <a:noFill/>
          </a:ln>
        </p:spPr>
      </p:pic>
      <p:pic>
        <p:nvPicPr>
          <p:cNvPr id="207" name="Google Shape;207;p12" descr="王冠のイラスト（金）"/>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720663" y="3159872"/>
            <a:ext cx="1119665" cy="806159"/>
          </a:xfrm>
          <a:prstGeom prst="rect">
            <a:avLst/>
          </a:prstGeom>
          <a:noFill/>
          <a:ln>
            <a:noFill/>
          </a:ln>
        </p:spPr>
      </p:pic>
      <p:sp>
        <p:nvSpPr>
          <p:cNvPr id="20" name="テキスト ボックス 19"/>
          <p:cNvSpPr txBox="1"/>
          <p:nvPr/>
        </p:nvSpPr>
        <p:spPr>
          <a:xfrm>
            <a:off x="491995" y="4390941"/>
            <a:ext cx="1627963" cy="646331"/>
          </a:xfrm>
          <a:prstGeom prst="rect">
            <a:avLst/>
          </a:prstGeom>
          <a:noFill/>
        </p:spPr>
        <p:txBody>
          <a:bodyPr wrap="square" rtlCol="0">
            <a:spAutoFit/>
          </a:bodyPr>
          <a:lstStyle/>
          <a:p>
            <a:pPr lvl="0"/>
            <a:r>
              <a:rPr lang="en-US" altLang="ja-JP" sz="3600">
                <a:solidFill>
                  <a:schemeClr val="dk1"/>
                </a:solidFill>
                <a:ea typeface="Calibri"/>
                <a:cs typeface="Calibri"/>
                <a:sym typeface="Calibri"/>
              </a:rPr>
              <a:t>1 </a:t>
            </a:r>
            <a:r>
              <a:rPr lang="en-US" altLang="ja-JP" sz="3600" err="1">
                <a:solidFill>
                  <a:schemeClr val="dk1"/>
                </a:solidFill>
                <a:ea typeface="Calibri"/>
                <a:cs typeface="Calibri"/>
                <a:sym typeface="Calibri"/>
              </a:rPr>
              <a:t>cái</a:t>
            </a:r>
            <a:endParaRPr lang="en-US" altLang="ja-JP" sz="3600">
              <a:solidFill>
                <a:schemeClr val="dk1"/>
              </a:solidFill>
              <a:ea typeface="Calibri"/>
              <a:cs typeface="Calibri"/>
              <a:sym typeface="Calibri"/>
            </a:endParaRPr>
          </a:p>
        </p:txBody>
      </p:sp>
      <p:sp>
        <p:nvSpPr>
          <p:cNvPr id="21" name="テキスト ボックス 20"/>
          <p:cNvSpPr txBox="1"/>
          <p:nvPr/>
        </p:nvSpPr>
        <p:spPr>
          <a:xfrm>
            <a:off x="348467" y="6084684"/>
            <a:ext cx="2932284" cy="646331"/>
          </a:xfrm>
          <a:prstGeom prst="rect">
            <a:avLst/>
          </a:prstGeom>
          <a:noFill/>
        </p:spPr>
        <p:txBody>
          <a:bodyPr wrap="square" rtlCol="0">
            <a:spAutoFit/>
          </a:bodyPr>
          <a:lstStyle/>
          <a:p>
            <a:pPr lvl="0"/>
            <a:r>
              <a:rPr lang="en-US" altLang="ja-JP" sz="3600">
                <a:solidFill>
                  <a:srgbClr val="FF0000"/>
                </a:solidFill>
                <a:ea typeface="Calibri"/>
                <a:cs typeface="Calibri"/>
                <a:sym typeface="Calibri"/>
              </a:rPr>
              <a:t>32K VND</a:t>
            </a:r>
          </a:p>
        </p:txBody>
      </p:sp>
      <p:sp>
        <p:nvSpPr>
          <p:cNvPr id="22" name="テキスト ボックス 21"/>
          <p:cNvSpPr txBox="1"/>
          <p:nvPr/>
        </p:nvSpPr>
        <p:spPr>
          <a:xfrm>
            <a:off x="3395779" y="6084681"/>
            <a:ext cx="2932284" cy="646331"/>
          </a:xfrm>
          <a:prstGeom prst="rect">
            <a:avLst/>
          </a:prstGeom>
          <a:noFill/>
        </p:spPr>
        <p:txBody>
          <a:bodyPr wrap="square" rtlCol="0">
            <a:spAutoFit/>
          </a:bodyPr>
          <a:lstStyle/>
          <a:p>
            <a:pPr lvl="0"/>
            <a:r>
              <a:rPr lang="en-US" altLang="ja-JP" sz="3600">
                <a:solidFill>
                  <a:srgbClr val="FF0000"/>
                </a:solidFill>
              </a:rPr>
              <a:t>7K VND</a:t>
            </a:r>
            <a:endParaRPr lang="en-US" altLang="ja-JP" sz="1600">
              <a:solidFill>
                <a:srgbClr val="FF0000"/>
              </a:solidFill>
            </a:endParaRPr>
          </a:p>
        </p:txBody>
      </p:sp>
      <p:sp>
        <p:nvSpPr>
          <p:cNvPr id="23" name="テキスト ボックス 22"/>
          <p:cNvSpPr txBox="1"/>
          <p:nvPr/>
        </p:nvSpPr>
        <p:spPr>
          <a:xfrm>
            <a:off x="6491322" y="6084681"/>
            <a:ext cx="2932284" cy="646331"/>
          </a:xfrm>
          <a:prstGeom prst="rect">
            <a:avLst/>
          </a:prstGeom>
          <a:noFill/>
        </p:spPr>
        <p:txBody>
          <a:bodyPr wrap="square" rtlCol="0">
            <a:spAutoFit/>
          </a:bodyPr>
          <a:lstStyle/>
          <a:p>
            <a:pPr lvl="0"/>
            <a:r>
              <a:rPr lang="en-US" altLang="ja-JP" sz="3600">
                <a:solidFill>
                  <a:srgbClr val="FF0000"/>
                </a:solidFill>
              </a:rPr>
              <a:t>20K VND</a:t>
            </a:r>
          </a:p>
        </p:txBody>
      </p:sp>
      <p:sp>
        <p:nvSpPr>
          <p:cNvPr id="24" name="テキスト ボックス 23"/>
          <p:cNvSpPr txBox="1"/>
          <p:nvPr/>
        </p:nvSpPr>
        <p:spPr>
          <a:xfrm>
            <a:off x="9454322" y="6084681"/>
            <a:ext cx="2676158" cy="646331"/>
          </a:xfrm>
          <a:prstGeom prst="rect">
            <a:avLst/>
          </a:prstGeom>
          <a:noFill/>
        </p:spPr>
        <p:txBody>
          <a:bodyPr wrap="square" rtlCol="0">
            <a:spAutoFit/>
          </a:bodyPr>
          <a:lstStyle/>
          <a:p>
            <a:pPr lvl="0"/>
            <a:r>
              <a:rPr lang="en-US" altLang="ja-JP" sz="3600">
                <a:solidFill>
                  <a:srgbClr val="FF0000"/>
                </a:solidFill>
              </a:rPr>
              <a:t>12K VND</a:t>
            </a:r>
            <a:endParaRPr lang="en-US" altLang="ja-JP" sz="1600">
              <a:solidFill>
                <a:srgbClr val="FF0000"/>
              </a:solidFill>
            </a:endParaRPr>
          </a:p>
        </p:txBody>
      </p:sp>
      <p:sp>
        <p:nvSpPr>
          <p:cNvPr id="18" name="テキスト ボックス 17">
            <a:extLst>
              <a:ext uri="{FF2B5EF4-FFF2-40B4-BE49-F238E27FC236}">
                <a16:creationId xmlns:a16="http://schemas.microsoft.com/office/drawing/2014/main" id="{21C4148D-036A-4561-9FE9-5BFF838AA078}"/>
              </a:ext>
            </a:extLst>
          </p:cNvPr>
          <p:cNvSpPr txBox="1"/>
          <p:nvPr/>
        </p:nvSpPr>
        <p:spPr>
          <a:xfrm>
            <a:off x="3456147" y="4390941"/>
            <a:ext cx="3301497" cy="646331"/>
          </a:xfrm>
          <a:prstGeom prst="rect">
            <a:avLst/>
          </a:prstGeom>
          <a:noFill/>
        </p:spPr>
        <p:txBody>
          <a:bodyPr wrap="square">
            <a:spAutoFit/>
          </a:bodyPr>
          <a:lstStyle/>
          <a:p>
            <a:r>
              <a:rPr lang="en-US" altLang="ja-JP" sz="3600">
                <a:ea typeface="Calibri"/>
                <a:cs typeface="Calibri"/>
                <a:sym typeface="Calibri"/>
              </a:rPr>
              <a:t>1 </a:t>
            </a:r>
            <a:r>
              <a:rPr lang="en-US" altLang="ja-JP" sz="3600" err="1">
                <a:ea typeface="Calibri"/>
                <a:cs typeface="Calibri"/>
                <a:sym typeface="Calibri"/>
              </a:rPr>
              <a:t>gói</a:t>
            </a:r>
            <a:r>
              <a:rPr lang="en-US" altLang="ja-JP" sz="3600">
                <a:ea typeface="Calibri"/>
                <a:cs typeface="Calibri"/>
                <a:sym typeface="Calibri"/>
              </a:rPr>
              <a:t> (200g)</a:t>
            </a:r>
            <a:endParaRPr kumimoji="0" lang="en-US" altLang="ja-JP" sz="28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5" name="テキスト ボックス 24">
            <a:extLst>
              <a:ext uri="{FF2B5EF4-FFF2-40B4-BE49-F238E27FC236}">
                <a16:creationId xmlns:a16="http://schemas.microsoft.com/office/drawing/2014/main" id="{B1949942-487A-4A8E-992A-860668D9B7D6}"/>
              </a:ext>
            </a:extLst>
          </p:cNvPr>
          <p:cNvSpPr txBox="1"/>
          <p:nvPr/>
        </p:nvSpPr>
        <p:spPr>
          <a:xfrm>
            <a:off x="6902631" y="4390941"/>
            <a:ext cx="1804550" cy="646331"/>
          </a:xfrm>
          <a:prstGeom prst="rect">
            <a:avLst/>
          </a:prstGeom>
          <a:noFill/>
        </p:spPr>
        <p:txBody>
          <a:bodyPr wrap="square">
            <a:spAutoFit/>
          </a:bodyPr>
          <a:lstStyle/>
          <a:p>
            <a:r>
              <a:rPr lang="en-US" altLang="ja-JP" sz="3600">
                <a:ea typeface="Calibri"/>
                <a:cs typeface="Calibri"/>
                <a:sym typeface="Calibri"/>
              </a:rPr>
              <a:t>1 </a:t>
            </a:r>
            <a:r>
              <a:rPr lang="en-US" altLang="ja-JP" sz="3600" err="1">
                <a:ea typeface="Calibri"/>
                <a:cs typeface="Calibri"/>
                <a:sym typeface="Calibri"/>
              </a:rPr>
              <a:t>quả</a:t>
            </a:r>
            <a:endParaRPr kumimoji="0" lang="en-US" altLang="ja-JP" sz="36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6" name="テキスト ボックス 25">
            <a:extLst>
              <a:ext uri="{FF2B5EF4-FFF2-40B4-BE49-F238E27FC236}">
                <a16:creationId xmlns:a16="http://schemas.microsoft.com/office/drawing/2014/main" id="{41B9D27B-1373-45AA-9DD7-E07D58A7F1CD}"/>
              </a:ext>
            </a:extLst>
          </p:cNvPr>
          <p:cNvSpPr txBox="1"/>
          <p:nvPr/>
        </p:nvSpPr>
        <p:spPr>
          <a:xfrm>
            <a:off x="9747403" y="4396277"/>
            <a:ext cx="2383077" cy="646331"/>
          </a:xfrm>
          <a:prstGeom prst="rect">
            <a:avLst/>
          </a:prstGeom>
          <a:noFill/>
        </p:spPr>
        <p:txBody>
          <a:bodyPr wrap="square">
            <a:spAutoFit/>
          </a:bodyPr>
          <a:lstStyle/>
          <a:p>
            <a:r>
              <a:rPr lang="en-US" altLang="ja-JP" sz="3600">
                <a:ea typeface="Calibri"/>
                <a:cs typeface="Calibri"/>
                <a:sym typeface="Calibri"/>
              </a:rPr>
              <a:t>1 </a:t>
            </a:r>
            <a:r>
              <a:rPr lang="en-US" altLang="ja-JP" sz="3600" err="1">
                <a:ea typeface="Calibri"/>
                <a:cs typeface="Calibri"/>
                <a:sym typeface="Calibri"/>
              </a:rPr>
              <a:t>củ</a:t>
            </a:r>
            <a:endParaRPr kumimoji="0" lang="en-US" altLang="ja-JP" sz="36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28" name="テキスト ボックス 27">
            <a:extLst>
              <a:ext uri="{FF2B5EF4-FFF2-40B4-BE49-F238E27FC236}">
                <a16:creationId xmlns:a16="http://schemas.microsoft.com/office/drawing/2014/main" id="{D54B0708-10B9-405A-858A-64D5697A12F7}"/>
              </a:ext>
            </a:extLst>
          </p:cNvPr>
          <p:cNvSpPr txBox="1"/>
          <p:nvPr/>
        </p:nvSpPr>
        <p:spPr>
          <a:xfrm>
            <a:off x="348467" y="5434279"/>
            <a:ext cx="224532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600" b="0" i="0" u="none" strike="noStrike" kern="0" cap="none" spc="0" normalizeH="0" baseline="0" noProof="0">
                <a:ln>
                  <a:noFill/>
                </a:ln>
                <a:solidFill>
                  <a:srgbClr val="000000"/>
                </a:solidFill>
                <a:effectLst/>
                <a:uLnTx/>
                <a:uFillTx/>
                <a:latin typeface="Arial"/>
                <a:ea typeface="Calibri"/>
                <a:cs typeface="Calibri"/>
                <a:sym typeface="Calibri"/>
              </a:rPr>
              <a:t>160</a:t>
            </a:r>
            <a:r>
              <a:rPr kumimoji="0" lang="ja-JP" altLang="en-US" sz="3600" b="0" i="0" u="none" strike="noStrike" kern="0" cap="none" spc="0" normalizeH="0" baseline="0" noProof="0">
                <a:ln>
                  <a:noFill/>
                </a:ln>
                <a:solidFill>
                  <a:srgbClr val="000000"/>
                </a:solidFill>
                <a:effectLst/>
                <a:uLnTx/>
                <a:uFillTx/>
                <a:latin typeface="Arial"/>
                <a:ea typeface="Calibri"/>
                <a:cs typeface="Calibri"/>
                <a:sym typeface="Calibri"/>
              </a:rPr>
              <a:t>円</a:t>
            </a:r>
            <a:endParaRPr kumimoji="0" lang="en-US" altLang="ja-JP" sz="3600" b="0" i="0" u="none" strike="noStrike" kern="0" cap="none" spc="0" normalizeH="0" baseline="0" noProof="0">
              <a:ln>
                <a:noFill/>
              </a:ln>
              <a:solidFill>
                <a:srgbClr val="000000"/>
              </a:solidFill>
              <a:effectLst/>
              <a:uLnTx/>
              <a:uFillTx/>
              <a:latin typeface="Arial"/>
              <a:ea typeface="Calibri"/>
              <a:cs typeface="Calibri"/>
              <a:sym typeface="Calibri"/>
            </a:endParaRPr>
          </a:p>
        </p:txBody>
      </p:sp>
      <p:sp>
        <p:nvSpPr>
          <p:cNvPr id="30" name="テキスト ボックス 29">
            <a:extLst>
              <a:ext uri="{FF2B5EF4-FFF2-40B4-BE49-F238E27FC236}">
                <a16:creationId xmlns:a16="http://schemas.microsoft.com/office/drawing/2014/main" id="{6C5377CE-7E43-464C-B538-C1444CC68667}"/>
              </a:ext>
            </a:extLst>
          </p:cNvPr>
          <p:cNvSpPr txBox="1"/>
          <p:nvPr/>
        </p:nvSpPr>
        <p:spPr>
          <a:xfrm>
            <a:off x="3425738" y="5434279"/>
            <a:ext cx="155766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600" b="0" i="0" u="none" strike="noStrike" kern="0" cap="none" spc="0" normalizeH="0" baseline="0" noProof="0">
                <a:ln>
                  <a:noFill/>
                </a:ln>
                <a:solidFill>
                  <a:srgbClr val="000000"/>
                </a:solidFill>
                <a:effectLst/>
                <a:uLnTx/>
                <a:uFillTx/>
                <a:latin typeface="Arial"/>
                <a:cs typeface="Calibri"/>
                <a:sym typeface="Calibri"/>
              </a:rPr>
              <a:t>35</a:t>
            </a:r>
            <a:r>
              <a:rPr kumimoji="0" lang="ja-JP" altLang="en-US" sz="3600" b="0" i="0" u="none" strike="noStrike" kern="0" cap="none" spc="0" normalizeH="0" baseline="0" noProof="0">
                <a:ln>
                  <a:noFill/>
                </a:ln>
                <a:solidFill>
                  <a:srgbClr val="000000"/>
                </a:solidFill>
                <a:effectLst/>
                <a:uLnTx/>
                <a:uFillTx/>
                <a:latin typeface="Arial"/>
                <a:cs typeface="Calibri"/>
                <a:sym typeface="Calibri"/>
              </a:rPr>
              <a:t>円</a:t>
            </a:r>
            <a:endParaRPr kumimoji="0" lang="ja-JP" altLang="en-US" sz="1200" b="0" i="0" u="none" strike="noStrike" kern="0" cap="none" spc="0" normalizeH="0" baseline="0" noProof="0">
              <a:ln>
                <a:noFill/>
              </a:ln>
              <a:solidFill>
                <a:srgbClr val="000000"/>
              </a:solidFill>
              <a:effectLst/>
              <a:uLnTx/>
              <a:uFillTx/>
              <a:latin typeface="Arial"/>
              <a:cs typeface="Arial"/>
              <a:sym typeface="Arial"/>
            </a:endParaRPr>
          </a:p>
        </p:txBody>
      </p:sp>
      <p:sp>
        <p:nvSpPr>
          <p:cNvPr id="31" name="テキスト ボックス 30">
            <a:extLst>
              <a:ext uri="{FF2B5EF4-FFF2-40B4-BE49-F238E27FC236}">
                <a16:creationId xmlns:a16="http://schemas.microsoft.com/office/drawing/2014/main" id="{A1E97799-98FF-421F-9D76-FAD6F237EBD9}"/>
              </a:ext>
            </a:extLst>
          </p:cNvPr>
          <p:cNvSpPr txBox="1"/>
          <p:nvPr/>
        </p:nvSpPr>
        <p:spPr>
          <a:xfrm>
            <a:off x="6440676" y="5436054"/>
            <a:ext cx="19153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600" b="0" i="0" u="none" strike="noStrike" kern="0" cap="none" spc="0" normalizeH="0" baseline="0" noProof="0">
                <a:ln>
                  <a:noFill/>
                </a:ln>
                <a:solidFill>
                  <a:srgbClr val="000000"/>
                </a:solidFill>
                <a:effectLst/>
                <a:uLnTx/>
                <a:uFillTx/>
                <a:latin typeface="Arial"/>
                <a:cs typeface="Calibri"/>
                <a:sym typeface="Calibri"/>
              </a:rPr>
              <a:t>100</a:t>
            </a:r>
            <a:r>
              <a:rPr kumimoji="0" lang="ja-JP" altLang="en-US" sz="3600" b="0" i="0" u="none" strike="noStrike" kern="0" cap="none" spc="0" normalizeH="0" baseline="0" noProof="0">
                <a:ln>
                  <a:noFill/>
                </a:ln>
                <a:solidFill>
                  <a:srgbClr val="000000"/>
                </a:solidFill>
                <a:effectLst/>
                <a:uLnTx/>
                <a:uFillTx/>
                <a:latin typeface="Arial"/>
                <a:cs typeface="Calibri"/>
                <a:sym typeface="Calibri"/>
              </a:rPr>
              <a:t>円</a:t>
            </a:r>
            <a:endParaRPr kumimoji="0" lang="ja-JP" altLang="en-US" sz="1200" b="0" i="0" u="none" strike="noStrike" kern="0" cap="none" spc="0" normalizeH="0" baseline="0" noProof="0">
              <a:ln>
                <a:noFill/>
              </a:ln>
              <a:solidFill>
                <a:srgbClr val="000000"/>
              </a:solidFill>
              <a:effectLst/>
              <a:uLnTx/>
              <a:uFillTx/>
              <a:latin typeface="Arial"/>
              <a:cs typeface="Arial"/>
              <a:sym typeface="Arial"/>
            </a:endParaRPr>
          </a:p>
        </p:txBody>
      </p:sp>
      <p:sp>
        <p:nvSpPr>
          <p:cNvPr id="33" name="テキスト ボックス 32">
            <a:extLst>
              <a:ext uri="{FF2B5EF4-FFF2-40B4-BE49-F238E27FC236}">
                <a16:creationId xmlns:a16="http://schemas.microsoft.com/office/drawing/2014/main" id="{975B4BAF-8F06-4BA6-9F56-A4EEBFCA3A44}"/>
              </a:ext>
            </a:extLst>
          </p:cNvPr>
          <p:cNvSpPr txBox="1"/>
          <p:nvPr/>
        </p:nvSpPr>
        <p:spPr>
          <a:xfrm>
            <a:off x="9522227" y="5434279"/>
            <a:ext cx="17357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3600" b="0" i="0" u="none" strike="noStrike" kern="0" cap="none" spc="0" normalizeH="0" baseline="0" noProof="0">
                <a:ln>
                  <a:noFill/>
                </a:ln>
                <a:solidFill>
                  <a:srgbClr val="000000"/>
                </a:solidFill>
                <a:effectLst/>
                <a:uLnTx/>
                <a:uFillTx/>
                <a:latin typeface="Arial"/>
                <a:cs typeface="Calibri"/>
                <a:sym typeface="Calibri"/>
              </a:rPr>
              <a:t>60</a:t>
            </a:r>
            <a:r>
              <a:rPr kumimoji="0" lang="ja-JP" altLang="en-US" sz="3600" b="0" i="0" u="none" strike="noStrike" kern="0" cap="none" spc="0" normalizeH="0" baseline="0" noProof="0">
                <a:ln>
                  <a:noFill/>
                </a:ln>
                <a:solidFill>
                  <a:srgbClr val="000000"/>
                </a:solidFill>
                <a:effectLst/>
                <a:uLnTx/>
                <a:uFillTx/>
                <a:latin typeface="Arial"/>
                <a:cs typeface="Calibri"/>
                <a:sym typeface="Calibri"/>
              </a:rPr>
              <a:t>円</a:t>
            </a:r>
            <a:endParaRPr kumimoji="0" lang="ja-JP" altLang="en-US"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anim calcmode="lin" valueType="num">
                                      <p:cBhvr>
                                        <p:cTn id="8" dur="500" fill="hold"/>
                                        <p:tgtEl>
                                          <p:spTgt spid="201"/>
                                        </p:tgtEl>
                                        <p:attrNameLst>
                                          <p:attrName>ppt_x</p:attrName>
                                        </p:attrNameLst>
                                      </p:cBhvr>
                                      <p:tavLst>
                                        <p:tav tm="0">
                                          <p:val>
                                            <p:strVal val="#ppt_x"/>
                                          </p:val>
                                        </p:tav>
                                        <p:tav tm="100000">
                                          <p:val>
                                            <p:strVal val="#ppt_x"/>
                                          </p:val>
                                        </p:tav>
                                      </p:tavLst>
                                    </p:anim>
                                    <p:anim calcmode="lin" valueType="num">
                                      <p:cBhvr>
                                        <p:cTn id="9" dur="500" fill="hold"/>
                                        <p:tgtEl>
                                          <p:spTgt spid="20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fade">
                                      <p:cBhvr>
                                        <p:cTn id="23" dur="500"/>
                                        <p:tgtEl>
                                          <p:spTgt spid="200"/>
                                        </p:tgtEl>
                                      </p:cBhvr>
                                    </p:animEffect>
                                    <p:anim calcmode="lin" valueType="num">
                                      <p:cBhvr>
                                        <p:cTn id="24" dur="500" fill="hold"/>
                                        <p:tgtEl>
                                          <p:spTgt spid="200"/>
                                        </p:tgtEl>
                                        <p:attrNameLst>
                                          <p:attrName>ppt_x</p:attrName>
                                        </p:attrNameLst>
                                      </p:cBhvr>
                                      <p:tavLst>
                                        <p:tav tm="0">
                                          <p:val>
                                            <p:strVal val="#ppt_x"/>
                                          </p:val>
                                        </p:tav>
                                        <p:tav tm="100000">
                                          <p:val>
                                            <p:strVal val="#ppt_x"/>
                                          </p:val>
                                        </p:tav>
                                      </p:tavLst>
                                    </p:anim>
                                    <p:anim calcmode="lin" valueType="num">
                                      <p:cBhvr>
                                        <p:cTn id="25" dur="500" fill="hold"/>
                                        <p:tgtEl>
                                          <p:spTgt spid="20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99"/>
                                        </p:tgtEl>
                                        <p:attrNameLst>
                                          <p:attrName>style.visibility</p:attrName>
                                        </p:attrNameLst>
                                      </p:cBhvr>
                                      <p:to>
                                        <p:strVal val="visible"/>
                                      </p:to>
                                    </p:set>
                                    <p:animEffect transition="in" filter="fade">
                                      <p:cBhvr>
                                        <p:cTn id="39" dur="500"/>
                                        <p:tgtEl>
                                          <p:spTgt spid="199"/>
                                        </p:tgtEl>
                                      </p:cBhvr>
                                    </p:animEffect>
                                    <p:anim calcmode="lin" valueType="num">
                                      <p:cBhvr>
                                        <p:cTn id="40" dur="500" fill="hold"/>
                                        <p:tgtEl>
                                          <p:spTgt spid="199"/>
                                        </p:tgtEl>
                                        <p:attrNameLst>
                                          <p:attrName>ppt_x</p:attrName>
                                        </p:attrNameLst>
                                      </p:cBhvr>
                                      <p:tavLst>
                                        <p:tav tm="0">
                                          <p:val>
                                            <p:strVal val="#ppt_x"/>
                                          </p:val>
                                        </p:tav>
                                        <p:tav tm="100000">
                                          <p:val>
                                            <p:strVal val="#ppt_x"/>
                                          </p:val>
                                        </p:tav>
                                      </p:tavLst>
                                    </p:anim>
                                    <p:anim calcmode="lin" valueType="num">
                                      <p:cBhvr>
                                        <p:cTn id="41" dur="500" fill="hold"/>
                                        <p:tgtEl>
                                          <p:spTgt spid="19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anim calcmode="lin" valueType="num">
                                      <p:cBhvr>
                                        <p:cTn id="45" dur="500" fill="hold"/>
                                        <p:tgtEl>
                                          <p:spTgt spid="23"/>
                                        </p:tgtEl>
                                        <p:attrNameLst>
                                          <p:attrName>ppt_x</p:attrName>
                                        </p:attrNameLst>
                                      </p:cBhvr>
                                      <p:tavLst>
                                        <p:tav tm="0">
                                          <p:val>
                                            <p:strVal val="#ppt_x"/>
                                          </p:val>
                                        </p:tav>
                                        <p:tav tm="100000">
                                          <p:val>
                                            <p:strVal val="#ppt_x"/>
                                          </p:val>
                                        </p:tav>
                                      </p:tavLst>
                                    </p:anim>
                                    <p:anim calcmode="lin" valueType="num">
                                      <p:cBhvr>
                                        <p:cTn id="46" dur="500" fill="hold"/>
                                        <p:tgtEl>
                                          <p:spTgt spid="23"/>
                                        </p:tgtEl>
                                        <p:attrNameLst>
                                          <p:attrName>ppt_y</p:attrName>
                                        </p:attrNameLst>
                                      </p:cBhvr>
                                      <p:tavLst>
                                        <p:tav tm="0">
                                          <p:val>
                                            <p:strVal val="#ppt_y+.1"/>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500"/>
                                        <p:tgtEl>
                                          <p:spTgt spid="198"/>
                                        </p:tgtEl>
                                      </p:cBhvr>
                                    </p:animEffect>
                                    <p:anim calcmode="lin" valueType="num">
                                      <p:cBhvr>
                                        <p:cTn id="56" dur="500" fill="hold"/>
                                        <p:tgtEl>
                                          <p:spTgt spid="198"/>
                                        </p:tgtEl>
                                        <p:attrNameLst>
                                          <p:attrName>ppt_x</p:attrName>
                                        </p:attrNameLst>
                                      </p:cBhvr>
                                      <p:tavLst>
                                        <p:tav tm="0">
                                          <p:val>
                                            <p:strVal val="#ppt_x"/>
                                          </p:val>
                                        </p:tav>
                                        <p:tav tm="100000">
                                          <p:val>
                                            <p:strVal val="#ppt_x"/>
                                          </p:val>
                                        </p:tav>
                                      </p:tavLst>
                                    </p:anim>
                                    <p:anim calcmode="lin" valueType="num">
                                      <p:cBhvr>
                                        <p:cTn id="57" dur="500" fill="hold"/>
                                        <p:tgtEl>
                                          <p:spTgt spid="19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anim calcmode="lin" valueType="num">
                                      <p:cBhvr>
                                        <p:cTn id="61" dur="500" fill="hold"/>
                                        <p:tgtEl>
                                          <p:spTgt spid="21"/>
                                        </p:tgtEl>
                                        <p:attrNameLst>
                                          <p:attrName>ppt_x</p:attrName>
                                        </p:attrNameLst>
                                      </p:cBhvr>
                                      <p:tavLst>
                                        <p:tav tm="0">
                                          <p:val>
                                            <p:strVal val="#ppt_x"/>
                                          </p:val>
                                        </p:tav>
                                        <p:tav tm="100000">
                                          <p:val>
                                            <p:strVal val="#ppt_x"/>
                                          </p:val>
                                        </p:tav>
                                      </p:tavLst>
                                    </p:anim>
                                    <p:anim calcmode="lin" valueType="num">
                                      <p:cBhvr>
                                        <p:cTn id="62" dur="500" fill="hold"/>
                                        <p:tgtEl>
                                          <p:spTgt spid="21"/>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07"/>
                                        </p:tgtEl>
                                        <p:attrNameLst>
                                          <p:attrName>style.visibility</p:attrName>
                                        </p:attrNameLst>
                                      </p:cBhvr>
                                      <p:to>
                                        <p:strVal val="visible"/>
                                      </p:to>
                                    </p:set>
                                    <p:animEffect transition="in" filter="fade">
                                      <p:cBhvr>
                                        <p:cTn id="65" dur="500"/>
                                        <p:tgtEl>
                                          <p:spTgt spid="207"/>
                                        </p:tgtEl>
                                      </p:cBhvr>
                                    </p:animEffect>
                                    <p:anim calcmode="lin" valueType="num">
                                      <p:cBhvr>
                                        <p:cTn id="66" dur="500" fill="hold"/>
                                        <p:tgtEl>
                                          <p:spTgt spid="207"/>
                                        </p:tgtEl>
                                        <p:attrNameLst>
                                          <p:attrName>ppt_x</p:attrName>
                                        </p:attrNameLst>
                                      </p:cBhvr>
                                      <p:tavLst>
                                        <p:tav tm="0">
                                          <p:val>
                                            <p:strVal val="#ppt_x"/>
                                          </p:val>
                                        </p:tav>
                                        <p:tav tm="100000">
                                          <p:val>
                                            <p:strVal val="#ppt_x"/>
                                          </p:val>
                                        </p:tav>
                                      </p:tavLst>
                                    </p:anim>
                                    <p:anim calcmode="lin" valueType="num">
                                      <p:cBhvr>
                                        <p:cTn id="67" dur="500" fill="hold"/>
                                        <p:tgtEl>
                                          <p:spTgt spid="207"/>
                                        </p:tgtEl>
                                        <p:attrNameLst>
                                          <p:attrName>ppt_y</p:attrName>
                                        </p:attrNameLst>
                                      </p:cBhvr>
                                      <p:tavLst>
                                        <p:tav tm="0">
                                          <p:val>
                                            <p:strVal val="#ppt_y+.1"/>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 calcmode="lin" valueType="num">
                                      <p:cBhvr additive="base">
                                        <p:cTn id="70" dur="500" fill="hold"/>
                                        <p:tgtEl>
                                          <p:spTgt spid="28"/>
                                        </p:tgtEl>
                                        <p:attrNameLst>
                                          <p:attrName>ppt_x</p:attrName>
                                        </p:attrNameLst>
                                      </p:cBhvr>
                                      <p:tavLst>
                                        <p:tav tm="0">
                                          <p:val>
                                            <p:strVal val="#ppt_x"/>
                                          </p:val>
                                        </p:tav>
                                        <p:tav tm="100000">
                                          <p:val>
                                            <p:strVal val="#ppt_x"/>
                                          </p:val>
                                        </p:tav>
                                      </p:tavLst>
                                    </p:anim>
                                    <p:anim calcmode="lin" valueType="num">
                                      <p:cBhvr additive="base">
                                        <p:cTn id="7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8" grpId="0"/>
      <p:bldP spid="30"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3" descr="みかん・オレンジのイラスト（フルーツ）"/>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996124" y="1189377"/>
            <a:ext cx="1214706" cy="1208632"/>
          </a:xfrm>
          <a:prstGeom prst="rect">
            <a:avLst/>
          </a:prstGeom>
          <a:noFill/>
          <a:ln>
            <a:noFill/>
          </a:ln>
        </p:spPr>
      </p:pic>
      <p:pic>
        <p:nvPicPr>
          <p:cNvPr id="214" name="Google Shape;214;p13" descr="リンゴ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881453" y="813678"/>
            <a:ext cx="1681954" cy="1681954"/>
          </a:xfrm>
          <a:prstGeom prst="rect">
            <a:avLst/>
          </a:prstGeom>
          <a:noFill/>
          <a:ln>
            <a:noFill/>
          </a:ln>
        </p:spPr>
      </p:pic>
      <p:pic>
        <p:nvPicPr>
          <p:cNvPr id="215" name="Google Shape;215;p13" descr="数字 1 イラスト文字"/>
          <p:cNvPicPr preferRelativeResize="0"/>
          <p:nvPr/>
        </p:nvPicPr>
        <p:blipFill rotWithShape="1">
          <a:blip r:embed="rId5">
            <a:alphaModFix/>
          </a:blip>
          <a:srcRect/>
          <a:stretch/>
        </p:blipFill>
        <p:spPr>
          <a:xfrm>
            <a:off x="3372302" y="2871140"/>
            <a:ext cx="971550" cy="1143001"/>
          </a:xfrm>
          <a:prstGeom prst="rect">
            <a:avLst/>
          </a:prstGeom>
          <a:noFill/>
          <a:ln>
            <a:noFill/>
          </a:ln>
        </p:spPr>
      </p:pic>
      <p:pic>
        <p:nvPicPr>
          <p:cNvPr id="216" name="Google Shape;216;p13" descr="数字 2 イラスト文字"/>
          <p:cNvPicPr preferRelativeResize="0"/>
          <p:nvPr/>
        </p:nvPicPr>
        <p:blipFill rotWithShape="1">
          <a:blip r:embed="rId6">
            <a:alphaModFix/>
          </a:blip>
          <a:srcRect/>
          <a:stretch/>
        </p:blipFill>
        <p:spPr>
          <a:xfrm>
            <a:off x="10154538" y="2892381"/>
            <a:ext cx="1104900" cy="1143001"/>
          </a:xfrm>
          <a:prstGeom prst="rect">
            <a:avLst/>
          </a:prstGeom>
          <a:noFill/>
          <a:ln>
            <a:noFill/>
          </a:ln>
        </p:spPr>
      </p:pic>
      <p:pic>
        <p:nvPicPr>
          <p:cNvPr id="217" name="Google Shape;217;p13" descr="数字 3 イラスト文字"/>
          <p:cNvPicPr preferRelativeResize="0"/>
          <p:nvPr/>
        </p:nvPicPr>
        <p:blipFill rotWithShape="1">
          <a:blip r:embed="rId7">
            <a:alphaModFix/>
          </a:blip>
          <a:srcRect/>
          <a:stretch/>
        </p:blipFill>
        <p:spPr>
          <a:xfrm>
            <a:off x="7117702" y="2879617"/>
            <a:ext cx="971550" cy="1143001"/>
          </a:xfrm>
          <a:prstGeom prst="rect">
            <a:avLst/>
          </a:prstGeom>
          <a:noFill/>
          <a:ln>
            <a:noFill/>
          </a:ln>
        </p:spPr>
      </p:pic>
      <p:pic>
        <p:nvPicPr>
          <p:cNvPr id="218" name="Google Shape;218;p13" descr="数字 4 イラスト文字"/>
          <p:cNvPicPr preferRelativeResize="0"/>
          <p:nvPr/>
        </p:nvPicPr>
        <p:blipFill rotWithShape="1">
          <a:blip r:embed="rId8">
            <a:alphaModFix/>
          </a:blip>
          <a:srcRect/>
          <a:stretch/>
        </p:blipFill>
        <p:spPr>
          <a:xfrm>
            <a:off x="983874" y="2879617"/>
            <a:ext cx="971550" cy="1143001"/>
          </a:xfrm>
          <a:prstGeom prst="rect">
            <a:avLst/>
          </a:prstGeom>
          <a:noFill/>
          <a:ln>
            <a:noFill/>
          </a:ln>
        </p:spPr>
      </p:pic>
      <p:pic>
        <p:nvPicPr>
          <p:cNvPr id="221" name="Google Shape;221;p13"/>
          <p:cNvPicPr preferRelativeResize="0"/>
          <p:nvPr/>
        </p:nvPicPr>
        <p:blipFill rotWithShape="1">
          <a:blip r:embed="rId9">
            <a:alphaModFix/>
          </a:blip>
          <a:srcRect/>
          <a:stretch/>
        </p:blipFill>
        <p:spPr>
          <a:xfrm>
            <a:off x="350739" y="279633"/>
            <a:ext cx="2048434" cy="2450804"/>
          </a:xfrm>
          <a:prstGeom prst="rect">
            <a:avLst/>
          </a:prstGeom>
          <a:noFill/>
          <a:ln>
            <a:noFill/>
          </a:ln>
        </p:spPr>
      </p:pic>
      <p:pic>
        <p:nvPicPr>
          <p:cNvPr id="222" name="Google Shape;222;p13" descr="大きな苺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38038" y="1136975"/>
            <a:ext cx="852419" cy="852419"/>
          </a:xfrm>
          <a:prstGeom prst="rect">
            <a:avLst/>
          </a:prstGeom>
          <a:noFill/>
          <a:ln>
            <a:noFill/>
          </a:ln>
        </p:spPr>
      </p:pic>
      <p:sp>
        <p:nvSpPr>
          <p:cNvPr id="223" name="Google Shape;223;p13"/>
          <p:cNvSpPr txBox="1"/>
          <p:nvPr/>
        </p:nvSpPr>
        <p:spPr>
          <a:xfrm>
            <a:off x="359669" y="6015850"/>
            <a:ext cx="210291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3600">
                <a:solidFill>
                  <a:srgbClr val="FF0000"/>
                </a:solidFill>
                <a:latin typeface="+mj-lt"/>
              </a:rPr>
              <a:t>8K </a:t>
            </a:r>
            <a:r>
              <a:rPr lang="ja-JP" sz="3600">
                <a:solidFill>
                  <a:srgbClr val="FF0000"/>
                </a:solidFill>
                <a:latin typeface="+mj-lt"/>
                <a:sym typeface="Arial"/>
              </a:rPr>
              <a:t>VND</a:t>
            </a:r>
            <a:endParaRPr sz="1600">
              <a:solidFill>
                <a:srgbClr val="FF0000"/>
              </a:solidFill>
              <a:latin typeface="+mj-lt"/>
            </a:endParaRPr>
          </a:p>
        </p:txBody>
      </p:sp>
      <p:sp>
        <p:nvSpPr>
          <p:cNvPr id="224" name="Google Shape;224;p13"/>
          <p:cNvSpPr txBox="1"/>
          <p:nvPr/>
        </p:nvSpPr>
        <p:spPr>
          <a:xfrm>
            <a:off x="3371525" y="6029246"/>
            <a:ext cx="258889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latin typeface="+mj-lt"/>
                <a:sym typeface="Arial"/>
              </a:rPr>
              <a:t>1</a:t>
            </a:r>
            <a:r>
              <a:rPr lang="en-US" altLang="ja-JP" sz="3600">
                <a:solidFill>
                  <a:srgbClr val="FF0000"/>
                </a:solidFill>
                <a:latin typeface="+mj-lt"/>
                <a:sym typeface="Arial"/>
              </a:rPr>
              <a:t>00</a:t>
            </a:r>
            <a:r>
              <a:rPr lang="en-US" altLang="ja-JP" sz="3600">
                <a:solidFill>
                  <a:srgbClr val="FF0000"/>
                </a:solidFill>
                <a:latin typeface="+mj-lt"/>
              </a:rPr>
              <a:t>K </a:t>
            </a:r>
            <a:r>
              <a:rPr lang="ja-JP" sz="3600">
                <a:solidFill>
                  <a:srgbClr val="FF0000"/>
                </a:solidFill>
                <a:latin typeface="+mj-lt"/>
                <a:sym typeface="Arial"/>
              </a:rPr>
              <a:t>VND</a:t>
            </a:r>
            <a:endParaRPr sz="1600">
              <a:solidFill>
                <a:srgbClr val="FF0000"/>
              </a:solidFill>
              <a:latin typeface="+mj-lt"/>
            </a:endParaRPr>
          </a:p>
        </p:txBody>
      </p:sp>
      <p:sp>
        <p:nvSpPr>
          <p:cNvPr id="225" name="Google Shape;225;p13"/>
          <p:cNvSpPr txBox="1"/>
          <p:nvPr/>
        </p:nvSpPr>
        <p:spPr>
          <a:xfrm>
            <a:off x="6686473" y="6015850"/>
            <a:ext cx="241374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latin typeface="+mj-lt"/>
                <a:sym typeface="Arial"/>
              </a:rPr>
              <a:t>14</a:t>
            </a:r>
            <a:r>
              <a:rPr lang="en-US" altLang="ja-JP" sz="3600">
                <a:solidFill>
                  <a:srgbClr val="FF0000"/>
                </a:solidFill>
                <a:latin typeface="+mj-lt"/>
              </a:rPr>
              <a:t>K </a:t>
            </a:r>
            <a:r>
              <a:rPr lang="ja-JP" sz="3600">
                <a:solidFill>
                  <a:srgbClr val="FF0000"/>
                </a:solidFill>
                <a:latin typeface="+mj-lt"/>
                <a:sym typeface="Arial"/>
              </a:rPr>
              <a:t>VND</a:t>
            </a:r>
            <a:endParaRPr sz="1600">
              <a:solidFill>
                <a:srgbClr val="FF0000"/>
              </a:solidFill>
              <a:latin typeface="+mj-lt"/>
            </a:endParaRPr>
          </a:p>
        </p:txBody>
      </p:sp>
      <p:sp>
        <p:nvSpPr>
          <p:cNvPr id="226" name="Google Shape;226;p13"/>
          <p:cNvSpPr txBox="1"/>
          <p:nvPr/>
        </p:nvSpPr>
        <p:spPr>
          <a:xfrm>
            <a:off x="9723537" y="6015850"/>
            <a:ext cx="253135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ja-JP" sz="3600">
                <a:solidFill>
                  <a:srgbClr val="FF0000"/>
                </a:solidFill>
                <a:latin typeface="+mj-lt"/>
              </a:rPr>
              <a:t>30K </a:t>
            </a:r>
            <a:r>
              <a:rPr lang="ja-JP" sz="3600">
                <a:solidFill>
                  <a:srgbClr val="FF0000"/>
                </a:solidFill>
                <a:latin typeface="+mj-lt"/>
                <a:sym typeface="Arial"/>
              </a:rPr>
              <a:t>VND</a:t>
            </a:r>
            <a:endParaRPr sz="1600">
              <a:solidFill>
                <a:srgbClr val="FF0000"/>
              </a:solidFill>
              <a:latin typeface="+mj-lt"/>
            </a:endParaRPr>
          </a:p>
        </p:txBody>
      </p:sp>
      <p:sp>
        <p:nvSpPr>
          <p:cNvPr id="227" name="Google Shape;227;p13"/>
          <p:cNvSpPr txBox="1"/>
          <p:nvPr/>
        </p:nvSpPr>
        <p:spPr>
          <a:xfrm>
            <a:off x="167165" y="4406990"/>
            <a:ext cx="1502029" cy="646331"/>
          </a:xfrm>
          <a:prstGeom prst="rect">
            <a:avLst/>
          </a:prstGeom>
          <a:noFill/>
          <a:ln>
            <a:noFill/>
          </a:ln>
        </p:spPr>
        <p:txBody>
          <a:bodyPr spcFirstLastPara="1" wrap="square" lIns="91425" tIns="45700" rIns="91425" bIns="45700" anchor="t" anchorCtr="0">
            <a:spAutoFit/>
          </a:bodyPr>
          <a:lstStyle/>
          <a:p>
            <a:pPr lvl="0" algn="ctr"/>
            <a:r>
              <a:rPr lang="en-US" altLang="ja-JP" sz="3600">
                <a:solidFill>
                  <a:schemeClr val="dk1"/>
                </a:solidFill>
                <a:latin typeface="+mj-lt"/>
                <a:ea typeface="Calibri"/>
                <a:cs typeface="Calibri"/>
                <a:sym typeface="Calibri"/>
              </a:rPr>
              <a:t>1 </a:t>
            </a:r>
            <a:r>
              <a:rPr lang="en-US" altLang="ja-JP" sz="3600" err="1">
                <a:solidFill>
                  <a:schemeClr val="dk1"/>
                </a:solidFill>
                <a:latin typeface="+mj-lt"/>
                <a:ea typeface="Calibri"/>
                <a:cs typeface="Calibri"/>
                <a:sym typeface="Calibri"/>
              </a:rPr>
              <a:t>quả</a:t>
            </a:r>
            <a:endParaRPr sz="3600">
              <a:solidFill>
                <a:schemeClr val="dk1"/>
              </a:solidFill>
              <a:latin typeface="+mj-lt"/>
              <a:ea typeface="Calibri"/>
              <a:cs typeface="Calibri"/>
              <a:sym typeface="Calibri"/>
            </a:endParaRPr>
          </a:p>
        </p:txBody>
      </p:sp>
      <p:pic>
        <p:nvPicPr>
          <p:cNvPr id="228" name="Google Shape;228;p13" descr="大きな苺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837685" y="1154816"/>
            <a:ext cx="852419" cy="852419"/>
          </a:xfrm>
          <a:prstGeom prst="rect">
            <a:avLst/>
          </a:prstGeom>
          <a:noFill/>
          <a:ln>
            <a:noFill/>
          </a:ln>
        </p:spPr>
      </p:pic>
      <p:pic>
        <p:nvPicPr>
          <p:cNvPr id="229" name="Google Shape;229;p13" descr="大きな苺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486732" y="1636995"/>
            <a:ext cx="852419" cy="852419"/>
          </a:xfrm>
          <a:prstGeom prst="rect">
            <a:avLst/>
          </a:prstGeom>
          <a:noFill/>
          <a:ln>
            <a:noFill/>
          </a:ln>
        </p:spPr>
      </p:pic>
      <p:pic>
        <p:nvPicPr>
          <p:cNvPr id="230" name="Google Shape;230;p13" descr="大きな苺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060522" y="1618306"/>
            <a:ext cx="852419" cy="852419"/>
          </a:xfrm>
          <a:prstGeom prst="rect">
            <a:avLst/>
          </a:prstGeom>
          <a:noFill/>
          <a:ln>
            <a:noFill/>
          </a:ln>
        </p:spPr>
      </p:pic>
      <p:sp>
        <p:nvSpPr>
          <p:cNvPr id="231" name="Google Shape;231;p13"/>
          <p:cNvSpPr txBox="1"/>
          <p:nvPr/>
        </p:nvSpPr>
        <p:spPr>
          <a:xfrm>
            <a:off x="2924643" y="4406990"/>
            <a:ext cx="3455803" cy="646290"/>
          </a:xfrm>
          <a:prstGeom prst="rect">
            <a:avLst/>
          </a:prstGeom>
          <a:noFill/>
          <a:ln>
            <a:noFill/>
          </a:ln>
        </p:spPr>
        <p:txBody>
          <a:bodyPr spcFirstLastPara="1" wrap="square" lIns="91425" tIns="45700" rIns="91425" bIns="45700" anchor="t" anchorCtr="0">
            <a:spAutoFit/>
          </a:bodyPr>
          <a:lstStyle/>
          <a:p>
            <a:pPr lvl="0" algn="ctr"/>
            <a:r>
              <a:rPr lang="en-US" altLang="ja-JP" sz="3600">
                <a:solidFill>
                  <a:schemeClr val="dk1"/>
                </a:solidFill>
                <a:latin typeface="+mj-lt"/>
                <a:ea typeface="Calibri"/>
                <a:cs typeface="Calibri"/>
                <a:sym typeface="Calibri"/>
              </a:rPr>
              <a:t>1 </a:t>
            </a:r>
            <a:r>
              <a:rPr lang="en-US" altLang="ja-JP" sz="3600" err="1">
                <a:solidFill>
                  <a:schemeClr val="dk1"/>
                </a:solidFill>
                <a:latin typeface="+mj-lt"/>
                <a:ea typeface="Calibri"/>
                <a:cs typeface="Calibri"/>
                <a:sym typeface="Calibri"/>
              </a:rPr>
              <a:t>khay</a:t>
            </a:r>
            <a:r>
              <a:rPr lang="en-US" altLang="ja-JP" sz="3600">
                <a:solidFill>
                  <a:schemeClr val="dk1"/>
                </a:solidFill>
                <a:latin typeface="+mj-lt"/>
                <a:ea typeface="Calibri"/>
                <a:cs typeface="Calibri"/>
                <a:sym typeface="Calibri"/>
              </a:rPr>
              <a:t> (14 </a:t>
            </a:r>
            <a:r>
              <a:rPr lang="en-US" altLang="ja-JP" sz="3600" err="1">
                <a:solidFill>
                  <a:schemeClr val="dk1"/>
                </a:solidFill>
                <a:latin typeface="+mj-lt"/>
                <a:ea typeface="Calibri"/>
                <a:cs typeface="Calibri"/>
                <a:sym typeface="Calibri"/>
              </a:rPr>
              <a:t>quả</a:t>
            </a:r>
            <a:r>
              <a:rPr lang="en-US" altLang="ja-JP" sz="3600">
                <a:solidFill>
                  <a:schemeClr val="dk1"/>
                </a:solidFill>
                <a:latin typeface="+mj-lt"/>
                <a:ea typeface="Calibri"/>
                <a:cs typeface="Calibri"/>
                <a:sym typeface="Calibri"/>
              </a:rPr>
              <a:t>)</a:t>
            </a:r>
            <a:endParaRPr sz="1100">
              <a:latin typeface="+mj-lt"/>
            </a:endParaRPr>
          </a:p>
        </p:txBody>
      </p:sp>
      <p:sp>
        <p:nvSpPr>
          <p:cNvPr id="232" name="Google Shape;232;p13"/>
          <p:cNvSpPr txBox="1"/>
          <p:nvPr/>
        </p:nvSpPr>
        <p:spPr>
          <a:xfrm>
            <a:off x="6805619" y="4406990"/>
            <a:ext cx="1777905" cy="646331"/>
          </a:xfrm>
          <a:prstGeom prst="rect">
            <a:avLst/>
          </a:prstGeom>
          <a:noFill/>
          <a:ln>
            <a:noFill/>
          </a:ln>
        </p:spPr>
        <p:txBody>
          <a:bodyPr spcFirstLastPara="1" wrap="square" lIns="91425" tIns="45700" rIns="91425" bIns="45700" anchor="t" anchorCtr="0">
            <a:spAutoFit/>
          </a:bodyPr>
          <a:lstStyle/>
          <a:p>
            <a:pPr lvl="0"/>
            <a:r>
              <a:rPr lang="en-US" altLang="ja-JP" sz="3600">
                <a:solidFill>
                  <a:schemeClr val="dk1"/>
                </a:solidFill>
                <a:latin typeface="+mj-lt"/>
                <a:ea typeface="Calibri"/>
                <a:cs typeface="Calibri"/>
                <a:sym typeface="Calibri"/>
              </a:rPr>
              <a:t>1 </a:t>
            </a:r>
            <a:r>
              <a:rPr lang="en-US" altLang="ja-JP" sz="3600" err="1">
                <a:solidFill>
                  <a:schemeClr val="dk1"/>
                </a:solidFill>
                <a:latin typeface="+mj-lt"/>
                <a:ea typeface="Calibri"/>
                <a:cs typeface="Calibri"/>
                <a:sym typeface="Calibri"/>
              </a:rPr>
              <a:t>quả</a:t>
            </a:r>
            <a:endParaRPr sz="3600">
              <a:solidFill>
                <a:schemeClr val="dk1"/>
              </a:solidFill>
              <a:latin typeface="+mj-lt"/>
              <a:ea typeface="Calibri"/>
              <a:cs typeface="Calibri"/>
              <a:sym typeface="Calibri"/>
            </a:endParaRPr>
          </a:p>
        </p:txBody>
      </p:sp>
      <p:sp>
        <p:nvSpPr>
          <p:cNvPr id="233" name="Google Shape;233;p13"/>
          <p:cNvSpPr txBox="1"/>
          <p:nvPr/>
        </p:nvSpPr>
        <p:spPr>
          <a:xfrm>
            <a:off x="9847107" y="4406949"/>
            <a:ext cx="1535901" cy="646331"/>
          </a:xfrm>
          <a:prstGeom prst="rect">
            <a:avLst/>
          </a:prstGeom>
          <a:noFill/>
          <a:ln>
            <a:noFill/>
          </a:ln>
        </p:spPr>
        <p:txBody>
          <a:bodyPr spcFirstLastPara="1" wrap="square" lIns="91425" tIns="45700" rIns="91425" bIns="45700" anchor="t" anchorCtr="0">
            <a:spAutoFit/>
          </a:bodyPr>
          <a:lstStyle/>
          <a:p>
            <a:pPr lvl="0"/>
            <a:r>
              <a:rPr lang="en-US" altLang="ja-JP" sz="3600">
                <a:solidFill>
                  <a:schemeClr val="dk1"/>
                </a:solidFill>
                <a:latin typeface="+mj-lt"/>
                <a:ea typeface="Calibri"/>
                <a:cs typeface="Calibri"/>
                <a:sym typeface="Calibri"/>
              </a:rPr>
              <a:t>1 </a:t>
            </a:r>
            <a:r>
              <a:rPr lang="en-US" altLang="ja-JP" sz="3600" err="1">
                <a:solidFill>
                  <a:schemeClr val="dk1"/>
                </a:solidFill>
                <a:latin typeface="+mj-lt"/>
                <a:ea typeface="Calibri"/>
                <a:cs typeface="Calibri"/>
                <a:sym typeface="Calibri"/>
              </a:rPr>
              <a:t>quả</a:t>
            </a:r>
            <a:endParaRPr sz="3600">
              <a:solidFill>
                <a:schemeClr val="dk1"/>
              </a:solidFill>
              <a:latin typeface="+mj-lt"/>
              <a:ea typeface="Calibri"/>
              <a:cs typeface="Calibri"/>
              <a:sym typeface="Calibri"/>
            </a:endParaRPr>
          </a:p>
        </p:txBody>
      </p:sp>
      <p:pic>
        <p:nvPicPr>
          <p:cNvPr id="234" name="Google Shape;234;p13" descr="王冠のイラスト（金）"/>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145764" y="3058250"/>
            <a:ext cx="1119665" cy="806159"/>
          </a:xfrm>
          <a:prstGeom prst="rect">
            <a:avLst/>
          </a:prstGeom>
          <a:noFill/>
          <a:ln>
            <a:noFill/>
          </a:ln>
        </p:spPr>
      </p:pic>
      <p:sp>
        <p:nvSpPr>
          <p:cNvPr id="22" name="Google Shape;227;p13">
            <a:extLst>
              <a:ext uri="{FF2B5EF4-FFF2-40B4-BE49-F238E27FC236}">
                <a16:creationId xmlns:a16="http://schemas.microsoft.com/office/drawing/2014/main" id="{3CC44098-E7DA-447E-898D-69ED2E08F5E1}"/>
              </a:ext>
            </a:extLst>
          </p:cNvPr>
          <p:cNvSpPr txBox="1"/>
          <p:nvPr/>
        </p:nvSpPr>
        <p:spPr>
          <a:xfrm>
            <a:off x="159031" y="5369560"/>
            <a:ext cx="150202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40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
        <p:nvSpPr>
          <p:cNvPr id="23" name="Google Shape;231;p13">
            <a:extLst>
              <a:ext uri="{FF2B5EF4-FFF2-40B4-BE49-F238E27FC236}">
                <a16:creationId xmlns:a16="http://schemas.microsoft.com/office/drawing/2014/main" id="{BBA28AAE-B070-4A8F-8D0E-C376779B0D85}"/>
              </a:ext>
            </a:extLst>
          </p:cNvPr>
          <p:cNvSpPr txBox="1"/>
          <p:nvPr/>
        </p:nvSpPr>
        <p:spPr>
          <a:xfrm>
            <a:off x="2924643" y="5388769"/>
            <a:ext cx="2480661"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500</a:t>
            </a:r>
            <a:r>
              <a:rPr lang="ja-JP" altLang="en-US" sz="3600">
                <a:solidFill>
                  <a:schemeClr val="dk1"/>
                </a:solidFill>
                <a:latin typeface="+mj-lt"/>
                <a:ea typeface="Calibri"/>
                <a:cs typeface="Calibri"/>
                <a:sym typeface="Calibri"/>
              </a:rPr>
              <a:t>円</a:t>
            </a:r>
            <a:endParaRPr sz="1100">
              <a:latin typeface="+mj-lt"/>
            </a:endParaRPr>
          </a:p>
        </p:txBody>
      </p:sp>
      <p:sp>
        <p:nvSpPr>
          <p:cNvPr id="24" name="Google Shape;232;p13">
            <a:extLst>
              <a:ext uri="{FF2B5EF4-FFF2-40B4-BE49-F238E27FC236}">
                <a16:creationId xmlns:a16="http://schemas.microsoft.com/office/drawing/2014/main" id="{DA42CBC0-32CF-49C0-A317-478281FFDBB3}"/>
              </a:ext>
            </a:extLst>
          </p:cNvPr>
          <p:cNvSpPr txBox="1"/>
          <p:nvPr/>
        </p:nvSpPr>
        <p:spPr>
          <a:xfrm>
            <a:off x="6805619" y="5388769"/>
            <a:ext cx="1641173"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3600">
                <a:solidFill>
                  <a:schemeClr val="dk1"/>
                </a:solidFill>
                <a:latin typeface="+mj-lt"/>
                <a:ea typeface="Calibri"/>
                <a:cs typeface="Calibri"/>
                <a:sym typeface="Calibri"/>
              </a:rPr>
              <a:t>70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
        <p:nvSpPr>
          <p:cNvPr id="25" name="Google Shape;233;p13">
            <a:extLst>
              <a:ext uri="{FF2B5EF4-FFF2-40B4-BE49-F238E27FC236}">
                <a16:creationId xmlns:a16="http://schemas.microsoft.com/office/drawing/2014/main" id="{406DE93E-3652-4C99-B3B5-F63EA4FAF1D8}"/>
              </a:ext>
            </a:extLst>
          </p:cNvPr>
          <p:cNvSpPr txBox="1"/>
          <p:nvPr/>
        </p:nvSpPr>
        <p:spPr>
          <a:xfrm>
            <a:off x="9710375" y="5388728"/>
            <a:ext cx="1535901" cy="6462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3600">
                <a:solidFill>
                  <a:schemeClr val="dk1"/>
                </a:solidFill>
                <a:latin typeface="+mj-lt"/>
                <a:ea typeface="Calibri"/>
                <a:cs typeface="Calibri"/>
                <a:sym typeface="Calibri"/>
              </a:rPr>
              <a:t>150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fade">
                                      <p:cBhvr>
                                        <p:cTn id="7" dur="500"/>
                                        <p:tgtEl>
                                          <p:spTgt spid="218"/>
                                        </p:tgtEl>
                                      </p:cBhvr>
                                    </p:animEffect>
                                    <p:anim calcmode="lin" valueType="num">
                                      <p:cBhvr>
                                        <p:cTn id="8" dur="500" fill="hold"/>
                                        <p:tgtEl>
                                          <p:spTgt spid="218"/>
                                        </p:tgtEl>
                                        <p:attrNameLst>
                                          <p:attrName>ppt_x</p:attrName>
                                        </p:attrNameLst>
                                      </p:cBhvr>
                                      <p:tavLst>
                                        <p:tav tm="0">
                                          <p:val>
                                            <p:strVal val="#ppt_x"/>
                                          </p:val>
                                        </p:tav>
                                        <p:tav tm="100000">
                                          <p:val>
                                            <p:strVal val="#ppt_x"/>
                                          </p:val>
                                        </p:tav>
                                      </p:tavLst>
                                    </p:anim>
                                    <p:anim calcmode="lin" valueType="num">
                                      <p:cBhvr>
                                        <p:cTn id="9" dur="500" fill="hold"/>
                                        <p:tgtEl>
                                          <p:spTgt spid="2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500"/>
                                        <p:tgtEl>
                                          <p:spTgt spid="223"/>
                                        </p:tgtEl>
                                      </p:cBhvr>
                                    </p:animEffect>
                                    <p:anim calcmode="lin" valueType="num">
                                      <p:cBhvr>
                                        <p:cTn id="13" dur="500" fill="hold"/>
                                        <p:tgtEl>
                                          <p:spTgt spid="223"/>
                                        </p:tgtEl>
                                        <p:attrNameLst>
                                          <p:attrName>ppt_x</p:attrName>
                                        </p:attrNameLst>
                                      </p:cBhvr>
                                      <p:tavLst>
                                        <p:tav tm="0">
                                          <p:val>
                                            <p:strVal val="#ppt_x"/>
                                          </p:val>
                                        </p:tav>
                                        <p:tav tm="100000">
                                          <p:val>
                                            <p:strVal val="#ppt_x"/>
                                          </p:val>
                                        </p:tav>
                                      </p:tavLst>
                                    </p:anim>
                                    <p:anim calcmode="lin" valueType="num">
                                      <p:cBhvr>
                                        <p:cTn id="14" dur="500" fill="hold"/>
                                        <p:tgtEl>
                                          <p:spTgt spid="223"/>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fade">
                                      <p:cBhvr>
                                        <p:cTn id="23" dur="500"/>
                                        <p:tgtEl>
                                          <p:spTgt spid="217"/>
                                        </p:tgtEl>
                                      </p:cBhvr>
                                    </p:animEffect>
                                    <p:anim calcmode="lin" valueType="num">
                                      <p:cBhvr>
                                        <p:cTn id="24" dur="500" fill="hold"/>
                                        <p:tgtEl>
                                          <p:spTgt spid="217"/>
                                        </p:tgtEl>
                                        <p:attrNameLst>
                                          <p:attrName>ppt_x</p:attrName>
                                        </p:attrNameLst>
                                      </p:cBhvr>
                                      <p:tavLst>
                                        <p:tav tm="0">
                                          <p:val>
                                            <p:strVal val="#ppt_x"/>
                                          </p:val>
                                        </p:tav>
                                        <p:tav tm="100000">
                                          <p:val>
                                            <p:strVal val="#ppt_x"/>
                                          </p:val>
                                        </p:tav>
                                      </p:tavLst>
                                    </p:anim>
                                    <p:anim calcmode="lin" valueType="num">
                                      <p:cBhvr>
                                        <p:cTn id="25" dur="500" fill="hold"/>
                                        <p:tgtEl>
                                          <p:spTgt spid="21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25"/>
                                        </p:tgtEl>
                                        <p:attrNameLst>
                                          <p:attrName>style.visibility</p:attrName>
                                        </p:attrNameLst>
                                      </p:cBhvr>
                                      <p:to>
                                        <p:strVal val="visible"/>
                                      </p:to>
                                    </p:set>
                                    <p:animEffect transition="in" filter="fade">
                                      <p:cBhvr>
                                        <p:cTn id="28" dur="500"/>
                                        <p:tgtEl>
                                          <p:spTgt spid="225"/>
                                        </p:tgtEl>
                                      </p:cBhvr>
                                    </p:animEffect>
                                    <p:anim calcmode="lin" valueType="num">
                                      <p:cBhvr>
                                        <p:cTn id="29" dur="500" fill="hold"/>
                                        <p:tgtEl>
                                          <p:spTgt spid="225"/>
                                        </p:tgtEl>
                                        <p:attrNameLst>
                                          <p:attrName>ppt_x</p:attrName>
                                        </p:attrNameLst>
                                      </p:cBhvr>
                                      <p:tavLst>
                                        <p:tav tm="0">
                                          <p:val>
                                            <p:strVal val="#ppt_x"/>
                                          </p:val>
                                        </p:tav>
                                        <p:tav tm="100000">
                                          <p:val>
                                            <p:strVal val="#ppt_x"/>
                                          </p:val>
                                        </p:tav>
                                      </p:tavLst>
                                    </p:anim>
                                    <p:anim calcmode="lin" valueType="num">
                                      <p:cBhvr>
                                        <p:cTn id="30" dur="500" fill="hold"/>
                                        <p:tgtEl>
                                          <p:spTgt spid="225"/>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16"/>
                                        </p:tgtEl>
                                        <p:attrNameLst>
                                          <p:attrName>style.visibility</p:attrName>
                                        </p:attrNameLst>
                                      </p:cBhvr>
                                      <p:to>
                                        <p:strVal val="visible"/>
                                      </p:to>
                                    </p:set>
                                    <p:animEffect transition="in" filter="fade">
                                      <p:cBhvr>
                                        <p:cTn id="39" dur="500"/>
                                        <p:tgtEl>
                                          <p:spTgt spid="216"/>
                                        </p:tgtEl>
                                      </p:cBhvr>
                                    </p:animEffect>
                                    <p:anim calcmode="lin" valueType="num">
                                      <p:cBhvr>
                                        <p:cTn id="40" dur="500" fill="hold"/>
                                        <p:tgtEl>
                                          <p:spTgt spid="216"/>
                                        </p:tgtEl>
                                        <p:attrNameLst>
                                          <p:attrName>ppt_x</p:attrName>
                                        </p:attrNameLst>
                                      </p:cBhvr>
                                      <p:tavLst>
                                        <p:tav tm="0">
                                          <p:val>
                                            <p:strVal val="#ppt_x"/>
                                          </p:val>
                                        </p:tav>
                                        <p:tav tm="100000">
                                          <p:val>
                                            <p:strVal val="#ppt_x"/>
                                          </p:val>
                                        </p:tav>
                                      </p:tavLst>
                                    </p:anim>
                                    <p:anim calcmode="lin" valueType="num">
                                      <p:cBhvr>
                                        <p:cTn id="41" dur="500" fill="hold"/>
                                        <p:tgtEl>
                                          <p:spTgt spid="21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26"/>
                                        </p:tgtEl>
                                        <p:attrNameLst>
                                          <p:attrName>style.visibility</p:attrName>
                                        </p:attrNameLst>
                                      </p:cBhvr>
                                      <p:to>
                                        <p:strVal val="visible"/>
                                      </p:to>
                                    </p:set>
                                    <p:animEffect transition="in" filter="fade">
                                      <p:cBhvr>
                                        <p:cTn id="44" dur="500"/>
                                        <p:tgtEl>
                                          <p:spTgt spid="226"/>
                                        </p:tgtEl>
                                      </p:cBhvr>
                                    </p:animEffect>
                                    <p:anim calcmode="lin" valueType="num">
                                      <p:cBhvr>
                                        <p:cTn id="45" dur="500" fill="hold"/>
                                        <p:tgtEl>
                                          <p:spTgt spid="226"/>
                                        </p:tgtEl>
                                        <p:attrNameLst>
                                          <p:attrName>ppt_x</p:attrName>
                                        </p:attrNameLst>
                                      </p:cBhvr>
                                      <p:tavLst>
                                        <p:tav tm="0">
                                          <p:val>
                                            <p:strVal val="#ppt_x"/>
                                          </p:val>
                                        </p:tav>
                                        <p:tav tm="100000">
                                          <p:val>
                                            <p:strVal val="#ppt_x"/>
                                          </p:val>
                                        </p:tav>
                                      </p:tavLst>
                                    </p:anim>
                                    <p:anim calcmode="lin" valueType="num">
                                      <p:cBhvr>
                                        <p:cTn id="46" dur="500" fill="hold"/>
                                        <p:tgtEl>
                                          <p:spTgt spid="226"/>
                                        </p:tgtEl>
                                        <p:attrNameLst>
                                          <p:attrName>ppt_y</p:attrName>
                                        </p:attrNameLst>
                                      </p:cBhvr>
                                      <p:tavLst>
                                        <p:tav tm="0">
                                          <p:val>
                                            <p:strVal val="#ppt_y+.1"/>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15"/>
                                        </p:tgtEl>
                                        <p:attrNameLst>
                                          <p:attrName>style.visibility</p:attrName>
                                        </p:attrNameLst>
                                      </p:cBhvr>
                                      <p:to>
                                        <p:strVal val="visible"/>
                                      </p:to>
                                    </p:set>
                                    <p:animEffect transition="in" filter="fade">
                                      <p:cBhvr>
                                        <p:cTn id="55" dur="500"/>
                                        <p:tgtEl>
                                          <p:spTgt spid="215"/>
                                        </p:tgtEl>
                                      </p:cBhvr>
                                    </p:animEffect>
                                    <p:anim calcmode="lin" valueType="num">
                                      <p:cBhvr>
                                        <p:cTn id="56" dur="500" fill="hold"/>
                                        <p:tgtEl>
                                          <p:spTgt spid="215"/>
                                        </p:tgtEl>
                                        <p:attrNameLst>
                                          <p:attrName>ppt_x</p:attrName>
                                        </p:attrNameLst>
                                      </p:cBhvr>
                                      <p:tavLst>
                                        <p:tav tm="0">
                                          <p:val>
                                            <p:strVal val="#ppt_x"/>
                                          </p:val>
                                        </p:tav>
                                        <p:tav tm="100000">
                                          <p:val>
                                            <p:strVal val="#ppt_x"/>
                                          </p:val>
                                        </p:tav>
                                      </p:tavLst>
                                    </p:anim>
                                    <p:anim calcmode="lin" valueType="num">
                                      <p:cBhvr>
                                        <p:cTn id="57" dur="500" fill="hold"/>
                                        <p:tgtEl>
                                          <p:spTgt spid="21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34"/>
                                        </p:tgtEl>
                                        <p:attrNameLst>
                                          <p:attrName>style.visibility</p:attrName>
                                        </p:attrNameLst>
                                      </p:cBhvr>
                                      <p:to>
                                        <p:strVal val="visible"/>
                                      </p:to>
                                    </p:set>
                                    <p:animEffect transition="in" filter="fade">
                                      <p:cBhvr>
                                        <p:cTn id="60" dur="500"/>
                                        <p:tgtEl>
                                          <p:spTgt spid="234"/>
                                        </p:tgtEl>
                                      </p:cBhvr>
                                    </p:animEffect>
                                    <p:anim calcmode="lin" valueType="num">
                                      <p:cBhvr>
                                        <p:cTn id="61" dur="500" fill="hold"/>
                                        <p:tgtEl>
                                          <p:spTgt spid="234"/>
                                        </p:tgtEl>
                                        <p:attrNameLst>
                                          <p:attrName>ppt_x</p:attrName>
                                        </p:attrNameLst>
                                      </p:cBhvr>
                                      <p:tavLst>
                                        <p:tav tm="0">
                                          <p:val>
                                            <p:strVal val="#ppt_x"/>
                                          </p:val>
                                        </p:tav>
                                        <p:tav tm="100000">
                                          <p:val>
                                            <p:strVal val="#ppt_x"/>
                                          </p:val>
                                        </p:tav>
                                      </p:tavLst>
                                    </p:anim>
                                    <p:anim calcmode="lin" valueType="num">
                                      <p:cBhvr>
                                        <p:cTn id="62" dur="500" fill="hold"/>
                                        <p:tgtEl>
                                          <p:spTgt spid="23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4"/>
                                        </p:tgtEl>
                                        <p:attrNameLst>
                                          <p:attrName>style.visibility</p:attrName>
                                        </p:attrNameLst>
                                      </p:cBhvr>
                                      <p:to>
                                        <p:strVal val="visible"/>
                                      </p:to>
                                    </p:set>
                                    <p:animEffect transition="in" filter="fade">
                                      <p:cBhvr>
                                        <p:cTn id="65" dur="500"/>
                                        <p:tgtEl>
                                          <p:spTgt spid="224"/>
                                        </p:tgtEl>
                                      </p:cBhvr>
                                    </p:animEffect>
                                    <p:anim calcmode="lin" valueType="num">
                                      <p:cBhvr>
                                        <p:cTn id="66" dur="500" fill="hold"/>
                                        <p:tgtEl>
                                          <p:spTgt spid="224"/>
                                        </p:tgtEl>
                                        <p:attrNameLst>
                                          <p:attrName>ppt_x</p:attrName>
                                        </p:attrNameLst>
                                      </p:cBhvr>
                                      <p:tavLst>
                                        <p:tav tm="0">
                                          <p:val>
                                            <p:strVal val="#ppt_x"/>
                                          </p:val>
                                        </p:tav>
                                        <p:tav tm="100000">
                                          <p:val>
                                            <p:strVal val="#ppt_x"/>
                                          </p:val>
                                        </p:tav>
                                      </p:tavLst>
                                    </p:anim>
                                    <p:anim calcmode="lin" valueType="num">
                                      <p:cBhvr>
                                        <p:cTn id="67" dur="500" fill="hold"/>
                                        <p:tgtEl>
                                          <p:spTgt spid="224"/>
                                        </p:tgtEl>
                                        <p:attrNameLst>
                                          <p:attrName>ppt_y</p:attrName>
                                        </p:attrNameLst>
                                      </p:cBhvr>
                                      <p:tavLst>
                                        <p:tav tm="0">
                                          <p:val>
                                            <p:strVal val="#ppt_y+.1"/>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additive="base">
                                        <p:cTn id="70" dur="500" fill="hold"/>
                                        <p:tgtEl>
                                          <p:spTgt spid="23"/>
                                        </p:tgtEl>
                                        <p:attrNameLst>
                                          <p:attrName>ppt_x</p:attrName>
                                        </p:attrNameLst>
                                      </p:cBhvr>
                                      <p:tavLst>
                                        <p:tav tm="0">
                                          <p:val>
                                            <p:strVal val="#ppt_x"/>
                                          </p:val>
                                        </p:tav>
                                        <p:tav tm="100000">
                                          <p:val>
                                            <p:strVal val="#ppt_x"/>
                                          </p:val>
                                        </p:tav>
                                      </p:tavLst>
                                    </p:anim>
                                    <p:anim calcmode="lin" valueType="num">
                                      <p:cBhvr additive="base">
                                        <p:cTn id="7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4" descr="鶏肉のイラスト「鶏もも肉」"/>
          <p:cNvPicPr preferRelativeResize="0"/>
          <p:nvPr/>
        </p:nvPicPr>
        <p:blipFill rotWithShape="1">
          <a:blip r:embed="rId3">
            <a:alphaModFix/>
          </a:blip>
          <a:srcRect/>
          <a:stretch/>
        </p:blipFill>
        <p:spPr>
          <a:xfrm>
            <a:off x="7244416" y="2177352"/>
            <a:ext cx="2224233" cy="1690418"/>
          </a:xfrm>
          <a:prstGeom prst="rect">
            <a:avLst/>
          </a:prstGeom>
          <a:noFill/>
          <a:ln>
            <a:noFill/>
          </a:ln>
        </p:spPr>
      </p:pic>
      <p:pic>
        <p:nvPicPr>
          <p:cNvPr id="241" name="Google Shape;241;p14" descr="https://4.bp.blogspot.com/-BBXEXd6RqJM/VD3RYhJ1J0I/AAAAAAAAoBU/kqnNPOmvX5c/s800/allergy20_toriniku.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47853" y="1276470"/>
            <a:ext cx="956360" cy="952316"/>
          </a:xfrm>
          <a:prstGeom prst="rect">
            <a:avLst/>
          </a:prstGeom>
          <a:noFill/>
          <a:ln>
            <a:noFill/>
          </a:ln>
        </p:spPr>
      </p:pic>
      <p:pic>
        <p:nvPicPr>
          <p:cNvPr id="242" name="Google Shape;242;p14" descr="https://3.bp.blogspot.com/-s-oYWrJGYA8/VD3RWc2XKVI/AAAAAAAAoAs/M00fobEcJRs/s800/allergy14_gyuniku.png"/>
          <p:cNvPicPr preferRelativeResize="0"/>
          <p:nvPr/>
        </p:nvPicPr>
        <p:blipFill rotWithShape="1">
          <a:blip r:embed="rId5">
            <a:alphaModFix/>
          </a:blip>
          <a:srcRect/>
          <a:stretch/>
        </p:blipFill>
        <p:spPr>
          <a:xfrm>
            <a:off x="1087571" y="4167819"/>
            <a:ext cx="956360" cy="952316"/>
          </a:xfrm>
          <a:prstGeom prst="rect">
            <a:avLst/>
          </a:prstGeom>
          <a:noFill/>
          <a:ln>
            <a:noFill/>
          </a:ln>
        </p:spPr>
      </p:pic>
      <p:pic>
        <p:nvPicPr>
          <p:cNvPr id="243" name="Google Shape;243;p14" descr="ステーキ肉のイラスト"/>
          <p:cNvPicPr preferRelativeResize="0"/>
          <p:nvPr/>
        </p:nvPicPr>
        <p:blipFill rotWithShape="1">
          <a:blip r:embed="rId6">
            <a:alphaModFix/>
          </a:blip>
          <a:srcRect/>
          <a:stretch/>
        </p:blipFill>
        <p:spPr>
          <a:xfrm>
            <a:off x="1005082" y="4829808"/>
            <a:ext cx="2694123" cy="2101416"/>
          </a:xfrm>
          <a:prstGeom prst="rect">
            <a:avLst/>
          </a:prstGeom>
          <a:noFill/>
          <a:ln>
            <a:noFill/>
          </a:ln>
        </p:spPr>
      </p:pic>
      <p:pic>
        <p:nvPicPr>
          <p:cNvPr id="244" name="Google Shape;244;p14" descr="https://2.bp.blogspot.com/-HcYwPkNFxJY/U2tHgvzDD6I/AAAAAAAAgOc/AVd1W_9E1xo/s800/Japan.png"/>
          <p:cNvPicPr preferRelativeResize="0"/>
          <p:nvPr/>
        </p:nvPicPr>
        <p:blipFill rotWithShape="1">
          <a:blip r:embed="rId7">
            <a:alphaModFix/>
          </a:blip>
          <a:srcRect/>
          <a:stretch/>
        </p:blipFill>
        <p:spPr>
          <a:xfrm>
            <a:off x="5404523" y="4649689"/>
            <a:ext cx="1148781" cy="781689"/>
          </a:xfrm>
          <a:prstGeom prst="rect">
            <a:avLst/>
          </a:prstGeom>
          <a:noFill/>
          <a:ln>
            <a:noFill/>
          </a:ln>
        </p:spPr>
      </p:pic>
      <p:pic>
        <p:nvPicPr>
          <p:cNvPr id="245" name="Google Shape;245;p14" descr="豚肉の切り身のイラスト"/>
          <p:cNvPicPr preferRelativeResize="0"/>
          <p:nvPr/>
        </p:nvPicPr>
        <p:blipFill rotWithShape="1">
          <a:blip r:embed="rId8">
            <a:alphaModFix/>
          </a:blip>
          <a:srcRect/>
          <a:stretch/>
        </p:blipFill>
        <p:spPr>
          <a:xfrm>
            <a:off x="928881" y="2194443"/>
            <a:ext cx="2570088" cy="1477801"/>
          </a:xfrm>
          <a:prstGeom prst="rect">
            <a:avLst/>
          </a:prstGeom>
          <a:noFill/>
          <a:ln>
            <a:noFill/>
          </a:ln>
        </p:spPr>
      </p:pic>
      <p:pic>
        <p:nvPicPr>
          <p:cNvPr id="246" name="Google Shape;246;p14" descr="アレルギー食品のマーク「豚肉」"/>
          <p:cNvPicPr preferRelativeResize="0"/>
          <p:nvPr/>
        </p:nvPicPr>
        <p:blipFill rotWithShape="1">
          <a:blip r:embed="rId9">
            <a:alphaModFix/>
          </a:blip>
          <a:srcRect/>
          <a:stretch/>
        </p:blipFill>
        <p:spPr>
          <a:xfrm>
            <a:off x="1011371" y="1176597"/>
            <a:ext cx="956360" cy="949985"/>
          </a:xfrm>
          <a:prstGeom prst="rect">
            <a:avLst/>
          </a:prstGeom>
          <a:noFill/>
          <a:ln>
            <a:noFill/>
          </a:ln>
        </p:spPr>
      </p:pic>
      <p:sp>
        <p:nvSpPr>
          <p:cNvPr id="247" name="Google Shape;247;p14"/>
          <p:cNvSpPr txBox="1"/>
          <p:nvPr/>
        </p:nvSpPr>
        <p:spPr>
          <a:xfrm>
            <a:off x="4431531" y="12702"/>
            <a:ext cx="3328939"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4800">
                <a:solidFill>
                  <a:schemeClr val="dk1"/>
                </a:solidFill>
                <a:latin typeface="Arial"/>
                <a:ea typeface="Arial"/>
                <a:cs typeface="Arial"/>
                <a:sym typeface="Arial"/>
              </a:rPr>
              <a:t>&lt;</a:t>
            </a:r>
            <a:r>
              <a:rPr lang="ja-JP" sz="4800">
                <a:solidFill>
                  <a:schemeClr val="dk1"/>
                </a:solidFill>
                <a:latin typeface="Arial"/>
                <a:ea typeface="Arial"/>
                <a:cs typeface="Arial"/>
                <a:sym typeface="Arial"/>
              </a:rPr>
              <a:t>100g</a:t>
            </a:r>
            <a:r>
              <a:rPr lang="en-US" altLang="ja-JP" sz="4800">
                <a:solidFill>
                  <a:schemeClr val="dk1"/>
                </a:solidFill>
                <a:latin typeface="Arial"/>
                <a:ea typeface="Arial"/>
                <a:cs typeface="Arial"/>
                <a:sym typeface="Arial"/>
              </a:rPr>
              <a:t>&gt;</a:t>
            </a:r>
            <a:endParaRPr sz="2000"/>
          </a:p>
        </p:txBody>
      </p:sp>
      <p:pic>
        <p:nvPicPr>
          <p:cNvPr id="248" name="Google Shape;248;p14" descr="数字 1 イラスト文字"/>
          <p:cNvPicPr preferRelativeResize="0"/>
          <p:nvPr/>
        </p:nvPicPr>
        <p:blipFill rotWithShape="1">
          <a:blip r:embed="rId10">
            <a:alphaModFix/>
          </a:blip>
          <a:srcRect/>
          <a:stretch/>
        </p:blipFill>
        <p:spPr>
          <a:xfrm>
            <a:off x="2318824" y="4072477"/>
            <a:ext cx="971550" cy="1143001"/>
          </a:xfrm>
          <a:prstGeom prst="rect">
            <a:avLst/>
          </a:prstGeom>
          <a:noFill/>
          <a:ln>
            <a:noFill/>
          </a:ln>
        </p:spPr>
      </p:pic>
      <p:pic>
        <p:nvPicPr>
          <p:cNvPr id="249" name="Google Shape;249;p14" descr="数字 2 イラスト文字"/>
          <p:cNvPicPr preferRelativeResize="0"/>
          <p:nvPr/>
        </p:nvPicPr>
        <p:blipFill rotWithShape="1">
          <a:blip r:embed="rId11">
            <a:alphaModFix/>
          </a:blip>
          <a:srcRect/>
          <a:stretch/>
        </p:blipFill>
        <p:spPr>
          <a:xfrm>
            <a:off x="2242624" y="1097581"/>
            <a:ext cx="1104900" cy="1143001"/>
          </a:xfrm>
          <a:prstGeom prst="rect">
            <a:avLst/>
          </a:prstGeom>
          <a:noFill/>
          <a:ln>
            <a:noFill/>
          </a:ln>
        </p:spPr>
      </p:pic>
      <p:pic>
        <p:nvPicPr>
          <p:cNvPr id="250" name="Google Shape;250;p14" descr="数字 3 イラスト文字"/>
          <p:cNvPicPr preferRelativeResize="0"/>
          <p:nvPr/>
        </p:nvPicPr>
        <p:blipFill rotWithShape="1">
          <a:blip r:embed="rId12">
            <a:alphaModFix/>
          </a:blip>
          <a:srcRect/>
          <a:stretch/>
        </p:blipFill>
        <p:spPr>
          <a:xfrm>
            <a:off x="8100100" y="1092758"/>
            <a:ext cx="971550" cy="1143001"/>
          </a:xfrm>
          <a:prstGeom prst="rect">
            <a:avLst/>
          </a:prstGeom>
          <a:noFill/>
          <a:ln>
            <a:noFill/>
          </a:ln>
        </p:spPr>
      </p:pic>
      <p:sp>
        <p:nvSpPr>
          <p:cNvPr id="251" name="Google Shape;251;p14"/>
          <p:cNvSpPr txBox="1"/>
          <p:nvPr/>
        </p:nvSpPr>
        <p:spPr>
          <a:xfrm>
            <a:off x="3224914" y="1635739"/>
            <a:ext cx="2753999"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sym typeface="Arial"/>
              </a:rPr>
              <a:t>42</a:t>
            </a:r>
            <a:r>
              <a:rPr lang="en-US" altLang="ja-JP" sz="3600">
                <a:solidFill>
                  <a:srgbClr val="FF0000"/>
                </a:solidFill>
              </a:rPr>
              <a:t>K </a:t>
            </a:r>
            <a:r>
              <a:rPr lang="ja-JP" sz="3600">
                <a:solidFill>
                  <a:srgbClr val="FF0000"/>
                </a:solidFill>
                <a:sym typeface="Arial"/>
              </a:rPr>
              <a:t>VND</a:t>
            </a:r>
            <a:endParaRPr sz="1600">
              <a:solidFill>
                <a:srgbClr val="FF0000"/>
              </a:solidFill>
            </a:endParaRPr>
          </a:p>
        </p:txBody>
      </p:sp>
      <p:sp>
        <p:nvSpPr>
          <p:cNvPr id="252" name="Google Shape;252;p14"/>
          <p:cNvSpPr txBox="1"/>
          <p:nvPr/>
        </p:nvSpPr>
        <p:spPr>
          <a:xfrm>
            <a:off x="8937236" y="1714890"/>
            <a:ext cx="251242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sym typeface="Arial"/>
              </a:rPr>
              <a:t>2</a:t>
            </a:r>
            <a:r>
              <a:rPr lang="en-US" altLang="ja-JP" sz="3600">
                <a:solidFill>
                  <a:srgbClr val="FF0000"/>
                </a:solidFill>
                <a:sym typeface="Arial"/>
              </a:rPr>
              <a:t>8K </a:t>
            </a:r>
            <a:r>
              <a:rPr lang="ja-JP" sz="3600">
                <a:solidFill>
                  <a:srgbClr val="FF0000"/>
                </a:solidFill>
                <a:sym typeface="Arial"/>
              </a:rPr>
              <a:t>VND</a:t>
            </a:r>
            <a:endParaRPr sz="1600">
              <a:solidFill>
                <a:srgbClr val="FF0000"/>
              </a:solidFill>
            </a:endParaRPr>
          </a:p>
        </p:txBody>
      </p:sp>
      <p:sp>
        <p:nvSpPr>
          <p:cNvPr id="253" name="Google Shape;253;p14"/>
          <p:cNvSpPr txBox="1"/>
          <p:nvPr/>
        </p:nvSpPr>
        <p:spPr>
          <a:xfrm>
            <a:off x="8994413" y="4826617"/>
            <a:ext cx="319758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sym typeface="Arial"/>
              </a:rPr>
              <a:t>19</a:t>
            </a:r>
            <a:r>
              <a:rPr lang="en-US" altLang="ja-JP" sz="3600">
                <a:solidFill>
                  <a:srgbClr val="FF0000"/>
                </a:solidFill>
                <a:sym typeface="Arial"/>
              </a:rPr>
              <a:t>0K </a:t>
            </a:r>
            <a:r>
              <a:rPr lang="ja-JP" sz="3600">
                <a:solidFill>
                  <a:srgbClr val="FF0000"/>
                </a:solidFill>
                <a:sym typeface="Arial"/>
              </a:rPr>
              <a:t>VND</a:t>
            </a:r>
            <a:endParaRPr sz="1600">
              <a:solidFill>
                <a:srgbClr val="FF0000"/>
              </a:solidFill>
            </a:endParaRPr>
          </a:p>
        </p:txBody>
      </p:sp>
      <p:pic>
        <p:nvPicPr>
          <p:cNvPr id="254" name="Google Shape;254;p14" descr="https://4.bp.blogspot.com/-LzZwHtzb0Ec/U2tInZJR-yI/AAAAAAAAgfU/h3d6BYuqUEs/s800/United-States-of-America.png"/>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4728872" y="5697714"/>
            <a:ext cx="1116178" cy="759505"/>
          </a:xfrm>
          <a:prstGeom prst="rect">
            <a:avLst/>
          </a:prstGeom>
          <a:noFill/>
          <a:ln>
            <a:noFill/>
          </a:ln>
        </p:spPr>
      </p:pic>
      <p:pic>
        <p:nvPicPr>
          <p:cNvPr id="255" name="Google Shape;255;p14" descr="https://1.bp.blogspot.com/-XdwTIbtRVcM/U2tIXlOKG4I/AAAAAAAAgZw/qle7yN_5Scs/s800/Australia.png"/>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5988604" y="5713756"/>
            <a:ext cx="1116178" cy="759505"/>
          </a:xfrm>
          <a:prstGeom prst="rect">
            <a:avLst/>
          </a:prstGeom>
          <a:noFill/>
          <a:ln>
            <a:noFill/>
          </a:ln>
        </p:spPr>
      </p:pic>
      <p:sp>
        <p:nvSpPr>
          <p:cNvPr id="256" name="Google Shape;256;p14"/>
          <p:cNvSpPr txBox="1"/>
          <p:nvPr/>
        </p:nvSpPr>
        <p:spPr>
          <a:xfrm>
            <a:off x="9071650" y="5789400"/>
            <a:ext cx="312035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rgbClr val="FF0000"/>
                </a:solidFill>
                <a:sym typeface="Arial"/>
              </a:rPr>
              <a:t>5</a:t>
            </a:r>
            <a:r>
              <a:rPr lang="en-US" altLang="ja-JP" sz="3600">
                <a:solidFill>
                  <a:srgbClr val="FF0000"/>
                </a:solidFill>
                <a:sym typeface="Arial"/>
              </a:rPr>
              <a:t>6K </a:t>
            </a:r>
            <a:r>
              <a:rPr lang="ja-JP" sz="3600">
                <a:solidFill>
                  <a:srgbClr val="FF0000"/>
                </a:solidFill>
                <a:sym typeface="Arial"/>
              </a:rPr>
              <a:t>VND</a:t>
            </a:r>
            <a:endParaRPr sz="1600">
              <a:solidFill>
                <a:srgbClr val="FF0000"/>
              </a:solidFill>
            </a:endParaRPr>
          </a:p>
        </p:txBody>
      </p:sp>
      <p:pic>
        <p:nvPicPr>
          <p:cNvPr id="257" name="Google Shape;257;p14" descr="王冠のイラスト（金）"/>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347524" y="4072477"/>
            <a:ext cx="892172" cy="642364"/>
          </a:xfrm>
          <a:prstGeom prst="rect">
            <a:avLst/>
          </a:prstGeom>
          <a:noFill/>
          <a:ln>
            <a:noFill/>
          </a:ln>
        </p:spPr>
      </p:pic>
      <p:sp>
        <p:nvSpPr>
          <p:cNvPr id="20" name="Google Shape;227;p13">
            <a:extLst>
              <a:ext uri="{FF2B5EF4-FFF2-40B4-BE49-F238E27FC236}">
                <a16:creationId xmlns:a16="http://schemas.microsoft.com/office/drawing/2014/main" id="{2493788A-E11E-4439-9CAC-8B330DE11C03}"/>
              </a:ext>
            </a:extLst>
          </p:cNvPr>
          <p:cNvSpPr txBox="1"/>
          <p:nvPr/>
        </p:nvSpPr>
        <p:spPr>
          <a:xfrm>
            <a:off x="3224914" y="1068600"/>
            <a:ext cx="150202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210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
        <p:nvSpPr>
          <p:cNvPr id="21" name="Google Shape;227;p13">
            <a:extLst>
              <a:ext uri="{FF2B5EF4-FFF2-40B4-BE49-F238E27FC236}">
                <a16:creationId xmlns:a16="http://schemas.microsoft.com/office/drawing/2014/main" id="{A7AD66EE-7EBF-412C-A465-B50918DF1769}"/>
              </a:ext>
            </a:extLst>
          </p:cNvPr>
          <p:cNvSpPr txBox="1"/>
          <p:nvPr/>
        </p:nvSpPr>
        <p:spPr>
          <a:xfrm>
            <a:off x="8928827" y="1068600"/>
            <a:ext cx="150202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140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
        <p:nvSpPr>
          <p:cNvPr id="22" name="Google Shape;227;p13">
            <a:extLst>
              <a:ext uri="{FF2B5EF4-FFF2-40B4-BE49-F238E27FC236}">
                <a16:creationId xmlns:a16="http://schemas.microsoft.com/office/drawing/2014/main" id="{47B5B1D8-2E22-46A1-B1AE-6933D8DBA448}"/>
              </a:ext>
            </a:extLst>
          </p:cNvPr>
          <p:cNvSpPr txBox="1"/>
          <p:nvPr/>
        </p:nvSpPr>
        <p:spPr>
          <a:xfrm>
            <a:off x="7426798" y="4784051"/>
            <a:ext cx="150202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950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
        <p:nvSpPr>
          <p:cNvPr id="23" name="Google Shape;227;p13">
            <a:extLst>
              <a:ext uri="{FF2B5EF4-FFF2-40B4-BE49-F238E27FC236}">
                <a16:creationId xmlns:a16="http://schemas.microsoft.com/office/drawing/2014/main" id="{30F7873B-D8BA-46B2-AE46-D56483C6452E}"/>
              </a:ext>
            </a:extLst>
          </p:cNvPr>
          <p:cNvSpPr txBox="1"/>
          <p:nvPr/>
        </p:nvSpPr>
        <p:spPr>
          <a:xfrm>
            <a:off x="7435207" y="5754321"/>
            <a:ext cx="1502029"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ja-JP" sz="3600">
                <a:solidFill>
                  <a:schemeClr val="dk1"/>
                </a:solidFill>
                <a:latin typeface="+mj-lt"/>
                <a:ea typeface="Calibri"/>
                <a:cs typeface="Calibri"/>
                <a:sym typeface="Calibri"/>
              </a:rPr>
              <a:t>280</a:t>
            </a:r>
            <a:r>
              <a:rPr lang="ja-JP" altLang="en-US" sz="3600">
                <a:solidFill>
                  <a:schemeClr val="dk1"/>
                </a:solidFill>
                <a:latin typeface="+mj-lt"/>
                <a:ea typeface="Calibri"/>
                <a:cs typeface="Calibri"/>
                <a:sym typeface="Calibri"/>
              </a:rPr>
              <a:t>円</a:t>
            </a:r>
            <a:endParaRPr sz="3600">
              <a:solidFill>
                <a:schemeClr val="dk1"/>
              </a:solidFill>
              <a:latin typeface="+mj-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anim calcmode="lin" valueType="num">
                                      <p:cBhvr>
                                        <p:cTn id="8" dur="500" fill="hold"/>
                                        <p:tgtEl>
                                          <p:spTgt spid="250"/>
                                        </p:tgtEl>
                                        <p:attrNameLst>
                                          <p:attrName>ppt_x</p:attrName>
                                        </p:attrNameLst>
                                      </p:cBhvr>
                                      <p:tavLst>
                                        <p:tav tm="0">
                                          <p:val>
                                            <p:strVal val="#ppt_x"/>
                                          </p:val>
                                        </p:tav>
                                        <p:tav tm="100000">
                                          <p:val>
                                            <p:strVal val="#ppt_x"/>
                                          </p:val>
                                        </p:tav>
                                      </p:tavLst>
                                    </p:anim>
                                    <p:anim calcmode="lin" valueType="num">
                                      <p:cBhvr>
                                        <p:cTn id="9" dur="500" fill="hold"/>
                                        <p:tgtEl>
                                          <p:spTgt spid="2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2"/>
                                        </p:tgtEl>
                                        <p:attrNameLst>
                                          <p:attrName>style.visibility</p:attrName>
                                        </p:attrNameLst>
                                      </p:cBhvr>
                                      <p:to>
                                        <p:strVal val="visible"/>
                                      </p:to>
                                    </p:set>
                                    <p:animEffect transition="in" filter="fade">
                                      <p:cBhvr>
                                        <p:cTn id="12" dur="500"/>
                                        <p:tgtEl>
                                          <p:spTgt spid="252"/>
                                        </p:tgtEl>
                                      </p:cBhvr>
                                    </p:animEffect>
                                    <p:anim calcmode="lin" valueType="num">
                                      <p:cBhvr>
                                        <p:cTn id="13" dur="500" fill="hold"/>
                                        <p:tgtEl>
                                          <p:spTgt spid="252"/>
                                        </p:tgtEl>
                                        <p:attrNameLst>
                                          <p:attrName>ppt_x</p:attrName>
                                        </p:attrNameLst>
                                      </p:cBhvr>
                                      <p:tavLst>
                                        <p:tav tm="0">
                                          <p:val>
                                            <p:strVal val="#ppt_x"/>
                                          </p:val>
                                        </p:tav>
                                        <p:tav tm="100000">
                                          <p:val>
                                            <p:strVal val="#ppt_x"/>
                                          </p:val>
                                        </p:tav>
                                      </p:tavLst>
                                    </p:anim>
                                    <p:anim calcmode="lin" valueType="num">
                                      <p:cBhvr>
                                        <p:cTn id="14" dur="500" fill="hold"/>
                                        <p:tgtEl>
                                          <p:spTgt spid="252"/>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49"/>
                                        </p:tgtEl>
                                        <p:attrNameLst>
                                          <p:attrName>style.visibility</p:attrName>
                                        </p:attrNameLst>
                                      </p:cBhvr>
                                      <p:to>
                                        <p:strVal val="visible"/>
                                      </p:to>
                                    </p:set>
                                    <p:animEffect transition="in" filter="fade">
                                      <p:cBhvr>
                                        <p:cTn id="23" dur="500"/>
                                        <p:tgtEl>
                                          <p:spTgt spid="249"/>
                                        </p:tgtEl>
                                      </p:cBhvr>
                                    </p:animEffect>
                                    <p:anim calcmode="lin" valueType="num">
                                      <p:cBhvr>
                                        <p:cTn id="24" dur="500" fill="hold"/>
                                        <p:tgtEl>
                                          <p:spTgt spid="249"/>
                                        </p:tgtEl>
                                        <p:attrNameLst>
                                          <p:attrName>ppt_x</p:attrName>
                                        </p:attrNameLst>
                                      </p:cBhvr>
                                      <p:tavLst>
                                        <p:tav tm="0">
                                          <p:val>
                                            <p:strVal val="#ppt_x"/>
                                          </p:val>
                                        </p:tav>
                                        <p:tav tm="100000">
                                          <p:val>
                                            <p:strVal val="#ppt_x"/>
                                          </p:val>
                                        </p:tav>
                                      </p:tavLst>
                                    </p:anim>
                                    <p:anim calcmode="lin" valueType="num">
                                      <p:cBhvr>
                                        <p:cTn id="25" dur="500" fill="hold"/>
                                        <p:tgtEl>
                                          <p:spTgt spid="24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51"/>
                                        </p:tgtEl>
                                        <p:attrNameLst>
                                          <p:attrName>style.visibility</p:attrName>
                                        </p:attrNameLst>
                                      </p:cBhvr>
                                      <p:to>
                                        <p:strVal val="visible"/>
                                      </p:to>
                                    </p:set>
                                    <p:animEffect transition="in" filter="fade">
                                      <p:cBhvr>
                                        <p:cTn id="28" dur="500"/>
                                        <p:tgtEl>
                                          <p:spTgt spid="251"/>
                                        </p:tgtEl>
                                      </p:cBhvr>
                                    </p:animEffect>
                                    <p:anim calcmode="lin" valueType="num">
                                      <p:cBhvr>
                                        <p:cTn id="29" dur="500" fill="hold"/>
                                        <p:tgtEl>
                                          <p:spTgt spid="251"/>
                                        </p:tgtEl>
                                        <p:attrNameLst>
                                          <p:attrName>ppt_x</p:attrName>
                                        </p:attrNameLst>
                                      </p:cBhvr>
                                      <p:tavLst>
                                        <p:tav tm="0">
                                          <p:val>
                                            <p:strVal val="#ppt_x"/>
                                          </p:val>
                                        </p:tav>
                                        <p:tav tm="100000">
                                          <p:val>
                                            <p:strVal val="#ppt_x"/>
                                          </p:val>
                                        </p:tav>
                                      </p:tavLst>
                                    </p:anim>
                                    <p:anim calcmode="lin" valueType="num">
                                      <p:cBhvr>
                                        <p:cTn id="30" dur="500" fill="hold"/>
                                        <p:tgtEl>
                                          <p:spTgt spid="251"/>
                                        </p:tgtEl>
                                        <p:attrNameLst>
                                          <p:attrName>ppt_y</p:attrName>
                                        </p:attrNameLst>
                                      </p:cBhvr>
                                      <p:tavLst>
                                        <p:tav tm="0">
                                          <p:val>
                                            <p:strVal val="#ppt_y+.1"/>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48"/>
                                        </p:tgtEl>
                                        <p:attrNameLst>
                                          <p:attrName>style.visibility</p:attrName>
                                        </p:attrNameLst>
                                      </p:cBhvr>
                                      <p:to>
                                        <p:strVal val="visible"/>
                                      </p:to>
                                    </p:set>
                                    <p:animEffect transition="in" filter="fade">
                                      <p:cBhvr>
                                        <p:cTn id="39" dur="500"/>
                                        <p:tgtEl>
                                          <p:spTgt spid="248"/>
                                        </p:tgtEl>
                                      </p:cBhvr>
                                    </p:animEffect>
                                    <p:anim calcmode="lin" valueType="num">
                                      <p:cBhvr>
                                        <p:cTn id="40" dur="500" fill="hold"/>
                                        <p:tgtEl>
                                          <p:spTgt spid="248"/>
                                        </p:tgtEl>
                                        <p:attrNameLst>
                                          <p:attrName>ppt_x</p:attrName>
                                        </p:attrNameLst>
                                      </p:cBhvr>
                                      <p:tavLst>
                                        <p:tav tm="0">
                                          <p:val>
                                            <p:strVal val="#ppt_x"/>
                                          </p:val>
                                        </p:tav>
                                        <p:tav tm="100000">
                                          <p:val>
                                            <p:strVal val="#ppt_x"/>
                                          </p:val>
                                        </p:tav>
                                      </p:tavLst>
                                    </p:anim>
                                    <p:anim calcmode="lin" valueType="num">
                                      <p:cBhvr>
                                        <p:cTn id="41" dur="500" fill="hold"/>
                                        <p:tgtEl>
                                          <p:spTgt spid="24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57"/>
                                        </p:tgtEl>
                                        <p:attrNameLst>
                                          <p:attrName>style.visibility</p:attrName>
                                        </p:attrNameLst>
                                      </p:cBhvr>
                                      <p:to>
                                        <p:strVal val="visible"/>
                                      </p:to>
                                    </p:set>
                                    <p:animEffect transition="in" filter="fade">
                                      <p:cBhvr>
                                        <p:cTn id="44" dur="500"/>
                                        <p:tgtEl>
                                          <p:spTgt spid="257"/>
                                        </p:tgtEl>
                                      </p:cBhvr>
                                    </p:animEffect>
                                    <p:anim calcmode="lin" valueType="num">
                                      <p:cBhvr>
                                        <p:cTn id="45" dur="500" fill="hold"/>
                                        <p:tgtEl>
                                          <p:spTgt spid="257"/>
                                        </p:tgtEl>
                                        <p:attrNameLst>
                                          <p:attrName>ppt_x</p:attrName>
                                        </p:attrNameLst>
                                      </p:cBhvr>
                                      <p:tavLst>
                                        <p:tav tm="0">
                                          <p:val>
                                            <p:strVal val="#ppt_x"/>
                                          </p:val>
                                        </p:tav>
                                        <p:tav tm="100000">
                                          <p:val>
                                            <p:strVal val="#ppt_x"/>
                                          </p:val>
                                        </p:tav>
                                      </p:tavLst>
                                    </p:anim>
                                    <p:anim calcmode="lin" valueType="num">
                                      <p:cBhvr>
                                        <p:cTn id="46" dur="500" fill="hold"/>
                                        <p:tgtEl>
                                          <p:spTgt spid="2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44"/>
                                        </p:tgtEl>
                                        <p:attrNameLst>
                                          <p:attrName>style.visibility</p:attrName>
                                        </p:attrNameLst>
                                      </p:cBhvr>
                                      <p:to>
                                        <p:strVal val="visible"/>
                                      </p:to>
                                    </p:set>
                                    <p:animEffect transition="in" filter="fade">
                                      <p:cBhvr>
                                        <p:cTn id="51" dur="500"/>
                                        <p:tgtEl>
                                          <p:spTgt spid="244"/>
                                        </p:tgtEl>
                                      </p:cBhvr>
                                    </p:animEffect>
                                    <p:anim calcmode="lin" valueType="num">
                                      <p:cBhvr>
                                        <p:cTn id="52" dur="500" fill="hold"/>
                                        <p:tgtEl>
                                          <p:spTgt spid="244"/>
                                        </p:tgtEl>
                                        <p:attrNameLst>
                                          <p:attrName>ppt_x</p:attrName>
                                        </p:attrNameLst>
                                      </p:cBhvr>
                                      <p:tavLst>
                                        <p:tav tm="0">
                                          <p:val>
                                            <p:strVal val="#ppt_x"/>
                                          </p:val>
                                        </p:tav>
                                        <p:tav tm="100000">
                                          <p:val>
                                            <p:strVal val="#ppt_x"/>
                                          </p:val>
                                        </p:tav>
                                      </p:tavLst>
                                    </p:anim>
                                    <p:anim calcmode="lin" valueType="num">
                                      <p:cBhvr>
                                        <p:cTn id="53" dur="500" fill="hold"/>
                                        <p:tgtEl>
                                          <p:spTgt spid="24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53"/>
                                        </p:tgtEl>
                                        <p:attrNameLst>
                                          <p:attrName>style.visibility</p:attrName>
                                        </p:attrNameLst>
                                      </p:cBhvr>
                                      <p:to>
                                        <p:strVal val="visible"/>
                                      </p:to>
                                    </p:set>
                                    <p:animEffect transition="in" filter="fade">
                                      <p:cBhvr>
                                        <p:cTn id="56" dur="500"/>
                                        <p:tgtEl>
                                          <p:spTgt spid="253"/>
                                        </p:tgtEl>
                                      </p:cBhvr>
                                    </p:animEffect>
                                    <p:anim calcmode="lin" valueType="num">
                                      <p:cBhvr>
                                        <p:cTn id="57" dur="500" fill="hold"/>
                                        <p:tgtEl>
                                          <p:spTgt spid="253"/>
                                        </p:tgtEl>
                                        <p:attrNameLst>
                                          <p:attrName>ppt_x</p:attrName>
                                        </p:attrNameLst>
                                      </p:cBhvr>
                                      <p:tavLst>
                                        <p:tav tm="0">
                                          <p:val>
                                            <p:strVal val="#ppt_x"/>
                                          </p:val>
                                        </p:tav>
                                        <p:tav tm="100000">
                                          <p:val>
                                            <p:strVal val="#ppt_x"/>
                                          </p:val>
                                        </p:tav>
                                      </p:tavLst>
                                    </p:anim>
                                    <p:anim calcmode="lin" valueType="num">
                                      <p:cBhvr>
                                        <p:cTn id="58" dur="500" fill="hold"/>
                                        <p:tgtEl>
                                          <p:spTgt spid="253"/>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54"/>
                                        </p:tgtEl>
                                        <p:attrNameLst>
                                          <p:attrName>style.visibility</p:attrName>
                                        </p:attrNameLst>
                                      </p:cBhvr>
                                      <p:to>
                                        <p:strVal val="visible"/>
                                      </p:to>
                                    </p:set>
                                    <p:animEffect transition="in" filter="fade">
                                      <p:cBhvr>
                                        <p:cTn id="61" dur="500"/>
                                        <p:tgtEl>
                                          <p:spTgt spid="254"/>
                                        </p:tgtEl>
                                      </p:cBhvr>
                                    </p:animEffect>
                                    <p:anim calcmode="lin" valueType="num">
                                      <p:cBhvr>
                                        <p:cTn id="62" dur="500" fill="hold"/>
                                        <p:tgtEl>
                                          <p:spTgt spid="254"/>
                                        </p:tgtEl>
                                        <p:attrNameLst>
                                          <p:attrName>ppt_x</p:attrName>
                                        </p:attrNameLst>
                                      </p:cBhvr>
                                      <p:tavLst>
                                        <p:tav tm="0">
                                          <p:val>
                                            <p:strVal val="#ppt_x"/>
                                          </p:val>
                                        </p:tav>
                                        <p:tav tm="100000">
                                          <p:val>
                                            <p:strVal val="#ppt_x"/>
                                          </p:val>
                                        </p:tav>
                                      </p:tavLst>
                                    </p:anim>
                                    <p:anim calcmode="lin" valueType="num">
                                      <p:cBhvr>
                                        <p:cTn id="63" dur="500" fill="hold"/>
                                        <p:tgtEl>
                                          <p:spTgt spid="254"/>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55"/>
                                        </p:tgtEl>
                                        <p:attrNameLst>
                                          <p:attrName>style.visibility</p:attrName>
                                        </p:attrNameLst>
                                      </p:cBhvr>
                                      <p:to>
                                        <p:strVal val="visible"/>
                                      </p:to>
                                    </p:set>
                                    <p:animEffect transition="in" filter="fade">
                                      <p:cBhvr>
                                        <p:cTn id="66" dur="500"/>
                                        <p:tgtEl>
                                          <p:spTgt spid="255"/>
                                        </p:tgtEl>
                                      </p:cBhvr>
                                    </p:animEffect>
                                    <p:anim calcmode="lin" valueType="num">
                                      <p:cBhvr>
                                        <p:cTn id="67" dur="500" fill="hold"/>
                                        <p:tgtEl>
                                          <p:spTgt spid="255"/>
                                        </p:tgtEl>
                                        <p:attrNameLst>
                                          <p:attrName>ppt_x</p:attrName>
                                        </p:attrNameLst>
                                      </p:cBhvr>
                                      <p:tavLst>
                                        <p:tav tm="0">
                                          <p:val>
                                            <p:strVal val="#ppt_x"/>
                                          </p:val>
                                        </p:tav>
                                        <p:tav tm="100000">
                                          <p:val>
                                            <p:strVal val="#ppt_x"/>
                                          </p:val>
                                        </p:tav>
                                      </p:tavLst>
                                    </p:anim>
                                    <p:anim calcmode="lin" valueType="num">
                                      <p:cBhvr>
                                        <p:cTn id="68" dur="500" fill="hold"/>
                                        <p:tgtEl>
                                          <p:spTgt spid="25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56"/>
                                        </p:tgtEl>
                                        <p:attrNameLst>
                                          <p:attrName>style.visibility</p:attrName>
                                        </p:attrNameLst>
                                      </p:cBhvr>
                                      <p:to>
                                        <p:strVal val="visible"/>
                                      </p:to>
                                    </p:set>
                                    <p:animEffect transition="in" filter="fade">
                                      <p:cBhvr>
                                        <p:cTn id="71" dur="500"/>
                                        <p:tgtEl>
                                          <p:spTgt spid="256"/>
                                        </p:tgtEl>
                                      </p:cBhvr>
                                    </p:animEffect>
                                    <p:anim calcmode="lin" valueType="num">
                                      <p:cBhvr>
                                        <p:cTn id="72" dur="500" fill="hold"/>
                                        <p:tgtEl>
                                          <p:spTgt spid="256"/>
                                        </p:tgtEl>
                                        <p:attrNameLst>
                                          <p:attrName>ppt_x</p:attrName>
                                        </p:attrNameLst>
                                      </p:cBhvr>
                                      <p:tavLst>
                                        <p:tav tm="0">
                                          <p:val>
                                            <p:strVal val="#ppt_x"/>
                                          </p:val>
                                        </p:tav>
                                        <p:tav tm="100000">
                                          <p:val>
                                            <p:strVal val="#ppt_x"/>
                                          </p:val>
                                        </p:tav>
                                      </p:tavLst>
                                    </p:anim>
                                    <p:anim calcmode="lin" valueType="num">
                                      <p:cBhvr>
                                        <p:cTn id="73" dur="500" fill="hold"/>
                                        <p:tgtEl>
                                          <p:spTgt spid="256"/>
                                        </p:tgtEl>
                                        <p:attrNameLst>
                                          <p:attrName>ppt_y</p:attrName>
                                        </p:attrNameLst>
                                      </p:cBhvr>
                                      <p:tavLst>
                                        <p:tav tm="0">
                                          <p:val>
                                            <p:strVal val="#ppt_y+.1"/>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additive="base">
                                        <p:cTn id="76" dur="500" fill="hold"/>
                                        <p:tgtEl>
                                          <p:spTgt spid="22"/>
                                        </p:tgtEl>
                                        <p:attrNameLst>
                                          <p:attrName>ppt_x</p:attrName>
                                        </p:attrNameLst>
                                      </p:cBhvr>
                                      <p:tavLst>
                                        <p:tav tm="0">
                                          <p:val>
                                            <p:strVal val="#ppt_x"/>
                                          </p:val>
                                        </p:tav>
                                        <p:tav tm="100000">
                                          <p:val>
                                            <p:strVal val="#ppt_x"/>
                                          </p:val>
                                        </p:tav>
                                      </p:tavLst>
                                    </p:anim>
                                    <p:anim calcmode="lin" valueType="num">
                                      <p:cBhvr additive="base">
                                        <p:cTn id="77" dur="500" fill="hold"/>
                                        <p:tgtEl>
                                          <p:spTgt spid="22"/>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52" grpId="0"/>
      <p:bldP spid="253" grpId="0"/>
      <p:bldP spid="256" grpId="0"/>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5" descr="日本地図のイラスト（都道府県の名前つき）"/>
          <p:cNvPicPr preferRelativeResize="0"/>
          <p:nvPr/>
        </p:nvPicPr>
        <p:blipFill rotWithShape="1">
          <a:blip r:embed="rId3">
            <a:alphaModFix/>
          </a:blip>
          <a:srcRect/>
          <a:stretch/>
        </p:blipFill>
        <p:spPr>
          <a:xfrm>
            <a:off x="679768" y="-1"/>
            <a:ext cx="5595772" cy="5761973"/>
          </a:xfrm>
          <a:prstGeom prst="rect">
            <a:avLst/>
          </a:prstGeom>
          <a:noFill/>
          <a:ln>
            <a:noFill/>
          </a:ln>
        </p:spPr>
      </p:pic>
      <p:pic>
        <p:nvPicPr>
          <p:cNvPr id="264" name="Google Shape;264;p15" descr="お店の建物のイラスト1"/>
          <p:cNvPicPr preferRelativeResize="0"/>
          <p:nvPr/>
        </p:nvPicPr>
        <p:blipFill rotWithShape="1">
          <a:blip r:embed="rId4">
            <a:alphaModFix/>
          </a:blip>
          <a:srcRect/>
          <a:stretch/>
        </p:blipFill>
        <p:spPr>
          <a:xfrm>
            <a:off x="2155303" y="4709786"/>
            <a:ext cx="2103546" cy="1860985"/>
          </a:xfrm>
          <a:prstGeom prst="rect">
            <a:avLst/>
          </a:prstGeom>
          <a:noFill/>
          <a:ln>
            <a:noFill/>
          </a:ln>
        </p:spPr>
      </p:pic>
      <p:pic>
        <p:nvPicPr>
          <p:cNvPr id="265" name="Google Shape;265;p15" descr="お店の建物のイラスト2"/>
          <p:cNvPicPr preferRelativeResize="0"/>
          <p:nvPr/>
        </p:nvPicPr>
        <p:blipFill rotWithShape="1">
          <a:blip r:embed="rId5">
            <a:alphaModFix/>
          </a:blip>
          <a:srcRect/>
          <a:stretch/>
        </p:blipFill>
        <p:spPr>
          <a:xfrm>
            <a:off x="5415114" y="4709787"/>
            <a:ext cx="2103546" cy="1860986"/>
          </a:xfrm>
          <a:prstGeom prst="rect">
            <a:avLst/>
          </a:prstGeom>
          <a:noFill/>
          <a:ln>
            <a:noFill/>
          </a:ln>
        </p:spPr>
      </p:pic>
      <p:pic>
        <p:nvPicPr>
          <p:cNvPr id="266" name="Google Shape;266;p15" descr="お店の建物のイラスト3"/>
          <p:cNvPicPr preferRelativeResize="0"/>
          <p:nvPr/>
        </p:nvPicPr>
        <p:blipFill rotWithShape="1">
          <a:blip r:embed="rId6">
            <a:alphaModFix/>
          </a:blip>
          <a:srcRect/>
          <a:stretch/>
        </p:blipFill>
        <p:spPr>
          <a:xfrm>
            <a:off x="8674925" y="4709786"/>
            <a:ext cx="2103546" cy="1860985"/>
          </a:xfrm>
          <a:prstGeom prst="rect">
            <a:avLst/>
          </a:prstGeom>
          <a:noFill/>
          <a:ln>
            <a:noFill/>
          </a:ln>
        </p:spPr>
      </p:pic>
      <p:sp>
        <p:nvSpPr>
          <p:cNvPr id="267" name="Google Shape;267;p15"/>
          <p:cNvSpPr txBox="1"/>
          <p:nvPr/>
        </p:nvSpPr>
        <p:spPr>
          <a:xfrm>
            <a:off x="2397782" y="4873442"/>
            <a:ext cx="1592003"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a:solidFill>
                  <a:srgbClr val="171616"/>
                </a:solidFill>
                <a:sym typeface="Arial"/>
              </a:rPr>
              <a:t>Aスーパー</a:t>
            </a:r>
            <a:endParaRPr b="1"/>
          </a:p>
        </p:txBody>
      </p:sp>
      <p:sp>
        <p:nvSpPr>
          <p:cNvPr id="268" name="Google Shape;268;p15"/>
          <p:cNvSpPr txBox="1"/>
          <p:nvPr/>
        </p:nvSpPr>
        <p:spPr>
          <a:xfrm>
            <a:off x="5636844" y="4907909"/>
            <a:ext cx="167536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a:solidFill>
                  <a:srgbClr val="171616"/>
                </a:solidFill>
                <a:sym typeface="Arial"/>
              </a:rPr>
              <a:t>Bスーパー</a:t>
            </a:r>
            <a:endParaRPr b="1"/>
          </a:p>
        </p:txBody>
      </p:sp>
      <p:sp>
        <p:nvSpPr>
          <p:cNvPr id="269" name="Google Shape;269;p15"/>
          <p:cNvSpPr txBox="1"/>
          <p:nvPr/>
        </p:nvSpPr>
        <p:spPr>
          <a:xfrm>
            <a:off x="8936055" y="4893214"/>
            <a:ext cx="1610860"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000" b="1">
                <a:solidFill>
                  <a:srgbClr val="171616"/>
                </a:solidFill>
                <a:sym typeface="Arial"/>
              </a:rPr>
              <a:t>Cスーパー</a:t>
            </a:r>
            <a:endParaRPr b="1"/>
          </a:p>
        </p:txBody>
      </p:sp>
      <p:pic>
        <p:nvPicPr>
          <p:cNvPr id="270" name="Google Shape;270;p15" descr="カレンダーを見て焦る人のイラスト（女性）"/>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416690" y="639136"/>
            <a:ext cx="5595771" cy="3589647"/>
          </a:xfrm>
          <a:prstGeom prst="rect">
            <a:avLst/>
          </a:prstGeom>
          <a:noFill/>
          <a:ln>
            <a:noFill/>
          </a:ln>
        </p:spPr>
      </p:pic>
      <p:pic>
        <p:nvPicPr>
          <p:cNvPr id="273" name="Google Shape;273;p15" descr="10パーセントオフ 割引シール"/>
          <p:cNvPicPr preferRelativeResize="0"/>
          <p:nvPr/>
        </p:nvPicPr>
        <p:blipFill rotWithShape="1">
          <a:blip r:embed="rId8">
            <a:alphaModFix/>
          </a:blip>
          <a:srcRect/>
          <a:stretch/>
        </p:blipFill>
        <p:spPr>
          <a:xfrm>
            <a:off x="6671180" y="751710"/>
            <a:ext cx="1919235" cy="1807944"/>
          </a:xfrm>
          <a:prstGeom prst="rect">
            <a:avLst/>
          </a:prstGeom>
          <a:noFill/>
          <a:ln>
            <a:noFill/>
          </a:ln>
        </p:spPr>
      </p:pic>
      <p:pic>
        <p:nvPicPr>
          <p:cNvPr id="5122" name="Picture 2" descr="イラスト文字「Sale!」">
            <a:extLst>
              <a:ext uri="{FF2B5EF4-FFF2-40B4-BE49-F238E27FC236}">
                <a16:creationId xmlns:a16="http://schemas.microsoft.com/office/drawing/2014/main" id="{13E042DE-F257-444C-A90C-38F45D1AC71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814735" y="2370511"/>
            <a:ext cx="3810000" cy="1466850"/>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F7FF8278-0AC0-4186-8761-BD2E099CE989}"/>
              </a:ext>
            </a:extLst>
          </p:cNvPr>
          <p:cNvSpPr/>
          <p:nvPr/>
        </p:nvSpPr>
        <p:spPr>
          <a:xfrm>
            <a:off x="4233797" y="3550816"/>
            <a:ext cx="259184" cy="22391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animEffect transition="in" filter="fade">
                                      <p:cBhvr>
                                        <p:cTn id="7" dur="1000"/>
                                        <p:tgtEl>
                                          <p:spTgt spid="264"/>
                                        </p:tgtEl>
                                      </p:cBhvr>
                                    </p:animEffect>
                                  </p:childTnLst>
                                </p:cTn>
                              </p:par>
                              <p:par>
                                <p:cTn id="8" presetID="10" presetClass="entr" presetSubtype="0" fill="hold" nodeType="withEffect">
                                  <p:stCondLst>
                                    <p:cond delay="0"/>
                                  </p:stCondLst>
                                  <p:childTnLst>
                                    <p:set>
                                      <p:cBhvr>
                                        <p:cTn id="9" dur="1" fill="hold">
                                          <p:stCondLst>
                                            <p:cond delay="0"/>
                                          </p:stCondLst>
                                        </p:cTn>
                                        <p:tgtEl>
                                          <p:spTgt spid="267"/>
                                        </p:tgtEl>
                                        <p:attrNameLst>
                                          <p:attrName>style.visibility</p:attrName>
                                        </p:attrNameLst>
                                      </p:cBhvr>
                                      <p:to>
                                        <p:strVal val="visible"/>
                                      </p:to>
                                    </p:set>
                                    <p:animEffect transition="in" filter="fade">
                                      <p:cBhvr>
                                        <p:cTn id="10" dur="1000"/>
                                        <p:tgtEl>
                                          <p:spTgt spid="267"/>
                                        </p:tgtEl>
                                      </p:cBhvr>
                                    </p:animEffect>
                                  </p:childTnLst>
                                </p:cTn>
                              </p:par>
                              <p:par>
                                <p:cTn id="11" presetID="10" presetClass="entr" presetSubtype="0" fill="hold" nodeType="withEffect">
                                  <p:stCondLst>
                                    <p:cond delay="0"/>
                                  </p:stCondLst>
                                  <p:childTnLst>
                                    <p:set>
                                      <p:cBhvr>
                                        <p:cTn id="12" dur="1" fill="hold">
                                          <p:stCondLst>
                                            <p:cond delay="0"/>
                                          </p:stCondLst>
                                        </p:cTn>
                                        <p:tgtEl>
                                          <p:spTgt spid="268"/>
                                        </p:tgtEl>
                                        <p:attrNameLst>
                                          <p:attrName>style.visibility</p:attrName>
                                        </p:attrNameLst>
                                      </p:cBhvr>
                                      <p:to>
                                        <p:strVal val="visible"/>
                                      </p:to>
                                    </p:set>
                                    <p:animEffect transition="in" filter="fade">
                                      <p:cBhvr>
                                        <p:cTn id="13" dur="1000"/>
                                        <p:tgtEl>
                                          <p:spTgt spid="268"/>
                                        </p:tgtEl>
                                      </p:cBhvr>
                                    </p:animEffect>
                                  </p:childTnLst>
                                </p:cTn>
                              </p:par>
                              <p:par>
                                <p:cTn id="14" presetID="10" presetClass="entr" presetSubtype="0" fill="hold" nodeType="withEffect">
                                  <p:stCondLst>
                                    <p:cond delay="0"/>
                                  </p:stCondLst>
                                  <p:childTnLst>
                                    <p:set>
                                      <p:cBhvr>
                                        <p:cTn id="15" dur="1" fill="hold">
                                          <p:stCondLst>
                                            <p:cond delay="0"/>
                                          </p:stCondLst>
                                        </p:cTn>
                                        <p:tgtEl>
                                          <p:spTgt spid="265"/>
                                        </p:tgtEl>
                                        <p:attrNameLst>
                                          <p:attrName>style.visibility</p:attrName>
                                        </p:attrNameLst>
                                      </p:cBhvr>
                                      <p:to>
                                        <p:strVal val="visible"/>
                                      </p:to>
                                    </p:set>
                                    <p:animEffect transition="in" filter="fade">
                                      <p:cBhvr>
                                        <p:cTn id="16" dur="1000"/>
                                        <p:tgtEl>
                                          <p:spTgt spid="265"/>
                                        </p:tgtEl>
                                      </p:cBhvr>
                                    </p:animEffect>
                                  </p:childTnLst>
                                </p:cTn>
                              </p:par>
                              <p:par>
                                <p:cTn id="17" presetID="10"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animEffect transition="in" filter="fade">
                                      <p:cBhvr>
                                        <p:cTn id="19" dur="1000"/>
                                        <p:tgtEl>
                                          <p:spTgt spid="266"/>
                                        </p:tgtEl>
                                      </p:cBhvr>
                                    </p:animEffect>
                                  </p:childTnLst>
                                </p:cTn>
                              </p:par>
                              <p:par>
                                <p:cTn id="20" presetID="10" presetClass="entr" presetSubtype="0" fill="hold" nodeType="withEffect">
                                  <p:stCondLst>
                                    <p:cond delay="0"/>
                                  </p:stCondLst>
                                  <p:childTnLst>
                                    <p:set>
                                      <p:cBhvr>
                                        <p:cTn id="21" dur="1" fill="hold">
                                          <p:stCondLst>
                                            <p:cond delay="0"/>
                                          </p:stCondLst>
                                        </p:cTn>
                                        <p:tgtEl>
                                          <p:spTgt spid="269"/>
                                        </p:tgtEl>
                                        <p:attrNameLst>
                                          <p:attrName>style.visibility</p:attrName>
                                        </p:attrNameLst>
                                      </p:cBhvr>
                                      <p:to>
                                        <p:strVal val="visible"/>
                                      </p:to>
                                    </p:set>
                                    <p:animEffect transition="in" filter="fade">
                                      <p:cBhvr>
                                        <p:cTn id="22" dur="1000"/>
                                        <p:tgtEl>
                                          <p:spTgt spid="2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0"/>
                                        </p:tgtEl>
                                        <p:attrNameLst>
                                          <p:attrName>style.visibility</p:attrName>
                                        </p:attrNameLst>
                                      </p:cBhvr>
                                      <p:to>
                                        <p:strVal val="visible"/>
                                      </p:to>
                                    </p:set>
                                    <p:animEffect transition="in" filter="fade">
                                      <p:cBhvr>
                                        <p:cTn id="27" dur="1000"/>
                                        <p:tgtEl>
                                          <p:spTgt spid="270"/>
                                        </p:tgtEl>
                                      </p:cBhvr>
                                    </p:animEffect>
                                  </p:childTnLst>
                                </p:cTn>
                              </p:par>
                              <p:par>
                                <p:cTn id="28" presetID="23" presetClass="entr" presetSubtype="16" fill="hold" nodeType="withEffect">
                                  <p:stCondLst>
                                    <p:cond delay="0"/>
                                  </p:stCondLst>
                                  <p:childTnLst>
                                    <p:set>
                                      <p:cBhvr>
                                        <p:cTn id="29" dur="1" fill="hold">
                                          <p:stCondLst>
                                            <p:cond delay="0"/>
                                          </p:stCondLst>
                                        </p:cTn>
                                        <p:tgtEl>
                                          <p:spTgt spid="273"/>
                                        </p:tgtEl>
                                        <p:attrNameLst>
                                          <p:attrName>style.visibility</p:attrName>
                                        </p:attrNameLst>
                                      </p:cBhvr>
                                      <p:to>
                                        <p:strVal val="visible"/>
                                      </p:to>
                                    </p:set>
                                    <p:anim calcmode="lin" valueType="num">
                                      <p:cBhvr additive="base">
                                        <p:cTn id="30" dur="1000"/>
                                        <p:tgtEl>
                                          <p:spTgt spid="273"/>
                                        </p:tgtEl>
                                        <p:attrNameLst>
                                          <p:attrName>ppt_w</p:attrName>
                                        </p:attrNameLst>
                                      </p:cBhvr>
                                      <p:tavLst>
                                        <p:tav tm="0">
                                          <p:val>
                                            <p:strVal val="0"/>
                                          </p:val>
                                        </p:tav>
                                        <p:tav tm="100000">
                                          <p:val>
                                            <p:strVal val="#ppt_w"/>
                                          </p:val>
                                        </p:tav>
                                      </p:tavLst>
                                    </p:anim>
                                    <p:anim calcmode="lin" valueType="num">
                                      <p:cBhvr additive="base">
                                        <p:cTn id="31" dur="1000"/>
                                        <p:tgtEl>
                                          <p:spTgt spid="273"/>
                                        </p:tgtEl>
                                        <p:attrNameLst>
                                          <p:attrName>ppt_h</p:attrName>
                                        </p:attrNameLst>
                                      </p:cBhvr>
                                      <p:tavLst>
                                        <p:tav tm="0">
                                          <p:val>
                                            <p:str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5122"/>
                                        </p:tgtEl>
                                        <p:attrNameLst>
                                          <p:attrName>style.visibility</p:attrName>
                                        </p:attrNameLst>
                                      </p:cBhvr>
                                      <p:to>
                                        <p:strVal val="visible"/>
                                      </p:to>
                                    </p:set>
                                    <p:anim calcmode="lin" valueType="num">
                                      <p:cBhvr>
                                        <p:cTn id="34" dur="1000" fill="hold"/>
                                        <p:tgtEl>
                                          <p:spTgt spid="5122"/>
                                        </p:tgtEl>
                                        <p:attrNameLst>
                                          <p:attrName>ppt_w</p:attrName>
                                        </p:attrNameLst>
                                      </p:cBhvr>
                                      <p:tavLst>
                                        <p:tav tm="0">
                                          <p:val>
                                            <p:fltVal val="0"/>
                                          </p:val>
                                        </p:tav>
                                        <p:tav tm="100000">
                                          <p:val>
                                            <p:strVal val="#ppt_w"/>
                                          </p:val>
                                        </p:tav>
                                      </p:tavLst>
                                    </p:anim>
                                    <p:anim calcmode="lin" valueType="num">
                                      <p:cBhvr>
                                        <p:cTn id="35" dur="1000" fill="hold"/>
                                        <p:tgtEl>
                                          <p:spTgt spid="5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8"/>
          <p:cNvPicPr preferRelativeResize="0"/>
          <p:nvPr/>
        </p:nvPicPr>
        <p:blipFill rotWithShape="1">
          <a:blip r:embed="rId3">
            <a:alphaModFix/>
          </a:blip>
          <a:srcRect/>
          <a:stretch/>
        </p:blipFill>
        <p:spPr>
          <a:xfrm>
            <a:off x="4052859" y="1064005"/>
            <a:ext cx="6878872" cy="5219529"/>
          </a:xfrm>
          <a:prstGeom prst="rect">
            <a:avLst/>
          </a:prstGeom>
          <a:noFill/>
          <a:ln>
            <a:noFill/>
          </a:ln>
        </p:spPr>
      </p:pic>
      <p:sp>
        <p:nvSpPr>
          <p:cNvPr id="4" name="正方形/長方形 3">
            <a:extLst>
              <a:ext uri="{FF2B5EF4-FFF2-40B4-BE49-F238E27FC236}">
                <a16:creationId xmlns:a16="http://schemas.microsoft.com/office/drawing/2014/main" id="{04A5B4F1-B138-4E38-92CF-A8A9C55424C7}"/>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Siêu</a:t>
            </a:r>
            <a:r>
              <a:rPr kumimoji="1" lang="en-US" altLang="ja-JP" sz="4000">
                <a:solidFill>
                  <a:schemeClr val="bg1"/>
                </a:solidFill>
              </a:rPr>
              <a:t> </a:t>
            </a:r>
            <a:r>
              <a:rPr kumimoji="1" lang="en-US" altLang="ja-JP" sz="4000" err="1">
                <a:solidFill>
                  <a:schemeClr val="bg1"/>
                </a:solidFill>
              </a:rPr>
              <a:t>thị</a:t>
            </a:r>
            <a:endParaRPr kumimoji="1" lang="en-US" altLang="ja-JP" sz="4000">
              <a:solidFill>
                <a:schemeClr val="bg1"/>
              </a:solidFill>
            </a:endParaRPr>
          </a:p>
          <a:p>
            <a:pPr algn="ctr"/>
            <a:r>
              <a:rPr kumimoji="1" lang="en-US" altLang="ja-JP" sz="4000" err="1">
                <a:solidFill>
                  <a:schemeClr val="bg1"/>
                </a:solidFill>
              </a:rPr>
              <a:t>Nhật</a:t>
            </a:r>
            <a:r>
              <a:rPr kumimoji="1" lang="en-US" altLang="ja-JP" sz="4000">
                <a:solidFill>
                  <a:schemeClr val="bg1"/>
                </a:solidFill>
              </a:rPr>
              <a:t> </a:t>
            </a:r>
            <a:r>
              <a:rPr kumimoji="1" lang="en-US" altLang="ja-JP" sz="4000" err="1">
                <a:solidFill>
                  <a:schemeClr val="bg1"/>
                </a:solidFill>
              </a:rPr>
              <a:t>Bản</a:t>
            </a:r>
            <a:endParaRPr kumimoji="1" lang="en-US" altLang="ja-JP" sz="4000">
              <a:solidFill>
                <a:schemeClr val="bg1"/>
              </a:solidFill>
            </a:endParaRPr>
          </a:p>
        </p:txBody>
      </p:sp>
      <p:sp>
        <p:nvSpPr>
          <p:cNvPr id="5" name="正方形/長方形 4">
            <a:extLst>
              <a:ext uri="{FF2B5EF4-FFF2-40B4-BE49-F238E27FC236}">
                <a16:creationId xmlns:a16="http://schemas.microsoft.com/office/drawing/2014/main" id="{1888E779-FADE-4738-8619-A0529517EE78}"/>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4" name="グラフィックス 3" descr="広告 単色塗りつぶし">
            <a:extLst>
              <a:ext uri="{FF2B5EF4-FFF2-40B4-BE49-F238E27FC236}">
                <a16:creationId xmlns:a16="http://schemas.microsoft.com/office/drawing/2014/main" id="{897643D0-3B3B-4BC7-A939-6BBE1B131F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4151" y="1962675"/>
            <a:ext cx="914400" cy="914400"/>
          </a:xfrm>
          <a:prstGeom prst="rect">
            <a:avLst/>
          </a:prstGeom>
        </p:spPr>
      </p:pic>
      <p:sp>
        <p:nvSpPr>
          <p:cNvPr id="5" name="テキスト ボックス 4">
            <a:extLst>
              <a:ext uri="{FF2B5EF4-FFF2-40B4-BE49-F238E27FC236}">
                <a16:creationId xmlns:a16="http://schemas.microsoft.com/office/drawing/2014/main" id="{1061ED56-4186-4BED-90E4-59D89BC5BE89}"/>
              </a:ext>
            </a:extLst>
          </p:cNvPr>
          <p:cNvSpPr txBox="1"/>
          <p:nvPr/>
        </p:nvSpPr>
        <p:spPr>
          <a:xfrm>
            <a:off x="3655108" y="612844"/>
            <a:ext cx="8274774" cy="5632311"/>
          </a:xfrm>
          <a:prstGeom prst="rect">
            <a:avLst/>
          </a:prstGeom>
          <a:noFill/>
        </p:spPr>
        <p:txBody>
          <a:bodyPr wrap="square">
            <a:spAutoFit/>
          </a:bodyPr>
          <a:lstStyle/>
          <a:p>
            <a:pPr lvl="0">
              <a:defRPr/>
            </a:pPr>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１．</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Mục</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tiêu</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của</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bài</a:t>
            </a:r>
            <a:endPar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lvl="0">
              <a:defRPr/>
            </a:pPr>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２．</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Việc</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mua</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sắm</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hàng</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ngày</a:t>
            </a:r>
            <a:endPar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endParaRPr>
          </a:p>
          <a:p>
            <a:pPr lvl="0"/>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３</a:t>
            </a:r>
            <a:r>
              <a:rPr lang="ja-JP" altLang="en-US"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Đố</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vui</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về</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mua</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sắm</a:t>
            </a:r>
            <a:endPar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lvl="0"/>
            <a:r>
              <a:rPr lang="ja-JP" altLang="en-US" sz="4000" b="1">
                <a:solidFill>
                  <a:schemeClr val="tx1"/>
                </a:solidFill>
                <a:latin typeface="Arial" panose="020B0604020202020204" pitchFamily="34" charset="0"/>
                <a:ea typeface="游ゴシック" panose="020B0400000000000000" pitchFamily="50" charset="-128"/>
                <a:cs typeface="Arial" panose="020B0604020202020204" pitchFamily="34" charset="0"/>
              </a:rPr>
              <a:t>４</a:t>
            </a:r>
            <a:r>
              <a:rPr kumimoji="0" lang="ja-JP" altLang="en-US" sz="4000" b="1" i="0" u="none" strike="noStrike" kern="0" cap="none" spc="0" normalizeH="0" baseline="0" noProof="0" err="1">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Bao</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nhiêu</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tiền</a:t>
            </a:r>
            <a:r>
              <a:rPr lang="ja-JP" altLang="en-US" sz="4000" b="1">
                <a:solidFill>
                  <a:schemeClr val="tx1"/>
                </a:solidFill>
                <a:latin typeface="Arial" panose="020B0604020202020204" pitchFamily="34" charset="0"/>
                <a:ea typeface="游ゴシック" panose="020B0400000000000000" pitchFamily="50" charset="-128"/>
                <a:cs typeface="Arial" panose="020B0604020202020204" pitchFamily="34" charset="0"/>
              </a:rPr>
              <a:t>？</a:t>
            </a:r>
          </a:p>
          <a:p>
            <a:pPr lvl="0"/>
            <a:r>
              <a:rPr lang="ja-JP" altLang="en-US" sz="4000" b="1">
                <a:solidFill>
                  <a:schemeClr val="tx1"/>
                </a:solidFill>
                <a:latin typeface="Arial" panose="020B0604020202020204" pitchFamily="34" charset="0"/>
                <a:ea typeface="游ゴシック" panose="020B0400000000000000" pitchFamily="50" charset="-128"/>
                <a:cs typeface="Arial" panose="020B0604020202020204" pitchFamily="34" charset="0"/>
              </a:rPr>
              <a:t>５．</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Siêu</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thị</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Nhật</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Bản</a:t>
            </a:r>
            <a:endPar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lvl="0"/>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６．</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Túi</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nilon</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p>
          <a:p>
            <a:pPr lvl="0">
              <a:defRPr/>
            </a:pPr>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７．</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Luyện</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tập</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hội</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thoại</a:t>
            </a:r>
            <a:endPar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lvl="0">
              <a:defRPr/>
            </a:pPr>
            <a:r>
              <a:rPr kumimoji="0" lang="ja-JP" altLang="en-US" sz="4000" b="1" i="0" u="none" strike="noStrike" kern="0" cap="none" spc="0" normalizeH="0" baseline="0" noProof="0">
                <a:ln>
                  <a:noFill/>
                </a:ln>
                <a:solidFill>
                  <a:schemeClr val="tx1"/>
                </a:solidFill>
                <a:effectLst/>
                <a:uLnTx/>
                <a:uFillTx/>
                <a:latin typeface="Arial" panose="020B0604020202020204" pitchFamily="34" charset="0"/>
                <a:ea typeface="游ゴシック" panose="020B0400000000000000" pitchFamily="50" charset="-128"/>
                <a:cs typeface="Arial" panose="020B0604020202020204" pitchFamily="34" charset="0"/>
                <a:sym typeface="Arial"/>
              </a:rPr>
              <a:t>８．</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Kết</a:t>
            </a:r>
            <a:r>
              <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rPr>
              <a:t> </a:t>
            </a:r>
            <a:r>
              <a:rPr lang="en-US" altLang="ja-JP" sz="4000" b="1" err="1">
                <a:solidFill>
                  <a:schemeClr val="tx1"/>
                </a:solidFill>
                <a:latin typeface="Arial" panose="020B0604020202020204" pitchFamily="34" charset="0"/>
                <a:ea typeface="游ゴシック" panose="020B0400000000000000" pitchFamily="50" charset="-128"/>
                <a:cs typeface="Arial" panose="020B0604020202020204" pitchFamily="34" charset="0"/>
              </a:rPr>
              <a:t>luận</a:t>
            </a:r>
            <a:endParaRPr lang="en-US" altLang="ja-JP" sz="4000" b="1">
              <a:solidFill>
                <a:schemeClr val="tx1"/>
              </a:solidFill>
              <a:latin typeface="Arial" panose="020B0604020202020204" pitchFamily="34" charset="0"/>
              <a:ea typeface="游ゴシック" panose="020B0400000000000000" pitchFamily="50" charset="-128"/>
              <a:cs typeface="Arial" panose="020B0604020202020204" pitchFamily="34" charset="0"/>
            </a:endParaRPr>
          </a:p>
          <a:p>
            <a:pPr>
              <a:defRPr/>
            </a:pPr>
            <a:r>
              <a:rPr lang="ja-JP" altLang="en-US" sz="4000" b="1">
                <a:solidFill>
                  <a:schemeClr val="tx1"/>
                </a:solidFill>
                <a:latin typeface="Arial" panose="020B0604020202020204" pitchFamily="34" charset="0"/>
                <a:ea typeface="游ゴシック" panose="020B0400000000000000" pitchFamily="50" charset="-128"/>
                <a:cs typeface="Arial" panose="020B0604020202020204" pitchFamily="34" charset="0"/>
              </a:rPr>
              <a:t>９．</a:t>
            </a:r>
            <a:r>
              <a:rPr lang="vi-VN" altLang="ja-JP" sz="4000" b="1"/>
              <a:t>Câu hỏi thường gặp</a:t>
            </a:r>
            <a:endParaRPr lang="vi-VN" sz="4000" b="1"/>
          </a:p>
        </p:txBody>
      </p:sp>
      <p:sp>
        <p:nvSpPr>
          <p:cNvPr id="7" name="正方形/長方形 6">
            <a:extLst>
              <a:ext uri="{FF2B5EF4-FFF2-40B4-BE49-F238E27FC236}">
                <a16:creationId xmlns:a16="http://schemas.microsoft.com/office/drawing/2014/main" id="{5D5BFCFB-D53E-4346-8656-C71A6E11DE64}"/>
              </a:ext>
            </a:extLst>
          </p:cNvPr>
          <p:cNvSpPr/>
          <p:nvPr/>
        </p:nvSpPr>
        <p:spPr>
          <a:xfrm>
            <a:off x="0" y="0"/>
            <a:ext cx="3222702" cy="6858000"/>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ln w="0"/>
                <a:solidFill>
                  <a:schemeClr val="bg1"/>
                </a:solidFill>
                <a:effectLst>
                  <a:outerShdw blurRad="38100" dist="19050" dir="2700000" algn="tl" rotWithShape="0">
                    <a:schemeClr val="dk1">
                      <a:alpha val="40000"/>
                    </a:schemeClr>
                  </a:outerShdw>
                </a:effectLst>
              </a:rPr>
              <a:t>Nội</a:t>
            </a:r>
            <a:r>
              <a:rPr kumimoji="1" lang="en-US" altLang="ja-JP" sz="4000">
                <a:ln w="0"/>
                <a:solidFill>
                  <a:schemeClr val="bg1"/>
                </a:solidFill>
                <a:effectLst>
                  <a:outerShdw blurRad="38100" dist="19050" dir="2700000" algn="tl" rotWithShape="0">
                    <a:schemeClr val="dk1">
                      <a:alpha val="40000"/>
                    </a:schemeClr>
                  </a:outerShdw>
                </a:effectLst>
              </a:rPr>
              <a:t> dung</a:t>
            </a:r>
          </a:p>
          <a:p>
            <a:pPr algn="ctr"/>
            <a:r>
              <a:rPr kumimoji="1" lang="en-US" altLang="ja-JP" sz="4000" err="1">
                <a:ln w="0"/>
                <a:solidFill>
                  <a:schemeClr val="bg1"/>
                </a:solidFill>
                <a:effectLst>
                  <a:outerShdw blurRad="38100" dist="19050" dir="2700000" algn="tl" rotWithShape="0">
                    <a:schemeClr val="dk1">
                      <a:alpha val="40000"/>
                    </a:schemeClr>
                  </a:outerShdw>
                </a:effectLst>
              </a:rPr>
              <a:t>bài</a:t>
            </a:r>
            <a:r>
              <a:rPr kumimoji="1" lang="en-US" altLang="ja-JP" sz="4000">
                <a:ln w="0"/>
                <a:solidFill>
                  <a:schemeClr val="bg1"/>
                </a:solidFill>
                <a:effectLst>
                  <a:outerShdw blurRad="38100" dist="19050" dir="2700000" algn="tl" rotWithShape="0">
                    <a:schemeClr val="dk1">
                      <a:alpha val="40000"/>
                    </a:schemeClr>
                  </a:outerShdw>
                </a:effectLst>
              </a:rPr>
              <a:t> </a:t>
            </a:r>
            <a:r>
              <a:rPr kumimoji="1" lang="en-US" altLang="ja-JP" sz="4000" err="1">
                <a:ln w="0"/>
                <a:solidFill>
                  <a:schemeClr val="bg1"/>
                </a:solidFill>
                <a:effectLst>
                  <a:outerShdw blurRad="38100" dist="19050" dir="2700000" algn="tl" rotWithShape="0">
                    <a:schemeClr val="dk1">
                      <a:alpha val="40000"/>
                    </a:schemeClr>
                  </a:outerShdw>
                </a:effectLst>
              </a:rPr>
              <a:t>giảng</a:t>
            </a:r>
            <a:endParaRPr kumimoji="1" lang="en-US" altLang="ja-JP" sz="4000">
              <a:ln w="0"/>
              <a:solidFill>
                <a:schemeClr val="bg1"/>
              </a:solidFill>
              <a:effectLst>
                <a:outerShdw blurRad="38100" dist="19050" dir="2700000" algn="tl" rotWithShape="0">
                  <a:schemeClr val="dk1">
                    <a:alpha val="40000"/>
                  </a:schemeClr>
                </a:outerShdw>
              </a:effectLst>
            </a:endParaRPr>
          </a:p>
        </p:txBody>
      </p:sp>
      <p:pic>
        <p:nvPicPr>
          <p:cNvPr id="10" name="グラフィックス 3" descr="広告 単色塗りつぶし">
            <a:extLst>
              <a:ext uri="{FF2B5EF4-FFF2-40B4-BE49-F238E27FC236}">
                <a16:creationId xmlns:a16="http://schemas.microsoft.com/office/drawing/2014/main" id="{897643D0-3B3B-4BC7-A939-6BBE1B131F7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4151" y="1962675"/>
            <a:ext cx="914400" cy="914400"/>
          </a:xfrm>
          <a:prstGeom prst="rect">
            <a:avLst/>
          </a:prstGeom>
        </p:spPr>
      </p:pic>
    </p:spTree>
    <p:extLst>
      <p:ext uri="{BB962C8B-B14F-4D97-AF65-F5344CB8AC3E}">
        <p14:creationId xmlns:p14="http://schemas.microsoft.com/office/powerpoint/2010/main" val="104291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19" descr="https://free-materials.com/adm/wp-content/uploads/2018/02/adpDSC_4362-750x500.jpg"/>
          <p:cNvPicPr preferRelativeResize="0"/>
          <p:nvPr/>
        </p:nvPicPr>
        <p:blipFill rotWithShape="1">
          <a:blip r:embed="rId3">
            <a:alphaModFix/>
          </a:blip>
          <a:srcRect/>
          <a:stretch/>
        </p:blipFill>
        <p:spPr>
          <a:xfrm>
            <a:off x="1019379" y="0"/>
            <a:ext cx="10153243"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p:nvPr/>
        </p:nvSpPr>
        <p:spPr>
          <a:xfrm rot="5400000">
            <a:off x="4005723" y="5234069"/>
            <a:ext cx="739361" cy="329184"/>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2" name="Google Shape;312;p20"/>
          <p:cNvSpPr/>
          <p:nvPr/>
        </p:nvSpPr>
        <p:spPr>
          <a:xfrm rot="5400000">
            <a:off x="4792107" y="5234069"/>
            <a:ext cx="739361" cy="329184"/>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3" name="Google Shape;313;p20"/>
          <p:cNvSpPr/>
          <p:nvPr/>
        </p:nvSpPr>
        <p:spPr>
          <a:xfrm rot="5400000">
            <a:off x="5578491" y="5234069"/>
            <a:ext cx="739361" cy="329184"/>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20"/>
          <p:cNvSpPr/>
          <p:nvPr/>
        </p:nvSpPr>
        <p:spPr>
          <a:xfrm rot="5400000">
            <a:off x="6364875" y="5234069"/>
            <a:ext cx="739361" cy="329184"/>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20"/>
          <p:cNvSpPr/>
          <p:nvPr/>
        </p:nvSpPr>
        <p:spPr>
          <a:xfrm rot="5400000">
            <a:off x="7151258" y="5234070"/>
            <a:ext cx="739362" cy="329185"/>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6" name="Google Shape;316;p20"/>
          <p:cNvSpPr/>
          <p:nvPr/>
        </p:nvSpPr>
        <p:spPr>
          <a:xfrm>
            <a:off x="4210810" y="6102060"/>
            <a:ext cx="786384" cy="350076"/>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20"/>
          <p:cNvSpPr/>
          <p:nvPr/>
        </p:nvSpPr>
        <p:spPr>
          <a:xfrm rot="5400000">
            <a:off x="743712" y="782322"/>
            <a:ext cx="1792224"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8" name="Google Shape;318;p20"/>
          <p:cNvSpPr/>
          <p:nvPr/>
        </p:nvSpPr>
        <p:spPr>
          <a:xfrm rot="5400000">
            <a:off x="383599" y="2934659"/>
            <a:ext cx="2511552" cy="2307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20"/>
          <p:cNvSpPr/>
          <p:nvPr/>
        </p:nvSpPr>
        <p:spPr>
          <a:xfrm rot="5400000">
            <a:off x="502984" y="5326826"/>
            <a:ext cx="2272782" cy="2307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0" name="Google Shape;320;p20"/>
          <p:cNvSpPr/>
          <p:nvPr/>
        </p:nvSpPr>
        <p:spPr>
          <a:xfrm rot="10800000">
            <a:off x="1755648" y="2035"/>
            <a:ext cx="2552192" cy="229617"/>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20"/>
          <p:cNvSpPr/>
          <p:nvPr/>
        </p:nvSpPr>
        <p:spPr>
          <a:xfrm rot="10800000">
            <a:off x="4307840" y="2034"/>
            <a:ext cx="2773202" cy="222232"/>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0"/>
          <p:cNvSpPr/>
          <p:nvPr/>
        </p:nvSpPr>
        <p:spPr>
          <a:xfrm rot="10800000">
            <a:off x="7081046" y="0"/>
            <a:ext cx="1817083" cy="231652"/>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20"/>
          <p:cNvSpPr/>
          <p:nvPr/>
        </p:nvSpPr>
        <p:spPr>
          <a:xfrm rot="5400000">
            <a:off x="2966016" y="3172651"/>
            <a:ext cx="1572262" cy="2307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20"/>
          <p:cNvSpPr/>
          <p:nvPr/>
        </p:nvSpPr>
        <p:spPr>
          <a:xfrm rot="5400000">
            <a:off x="2386330"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20"/>
          <p:cNvSpPr/>
          <p:nvPr/>
        </p:nvSpPr>
        <p:spPr>
          <a:xfrm rot="5400000">
            <a:off x="3206750" y="236295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20"/>
          <p:cNvSpPr/>
          <p:nvPr/>
        </p:nvSpPr>
        <p:spPr>
          <a:xfrm rot="5400000">
            <a:off x="3438398" y="236295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20"/>
          <p:cNvSpPr/>
          <p:nvPr/>
        </p:nvSpPr>
        <p:spPr>
          <a:xfrm rot="5400000">
            <a:off x="4256785"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8" name="Google Shape;328;p20"/>
          <p:cNvSpPr/>
          <p:nvPr/>
        </p:nvSpPr>
        <p:spPr>
          <a:xfrm rot="5400000">
            <a:off x="4488433"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20"/>
          <p:cNvSpPr/>
          <p:nvPr/>
        </p:nvSpPr>
        <p:spPr>
          <a:xfrm rot="5400000">
            <a:off x="5309363"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0" name="Google Shape;330;p20"/>
          <p:cNvSpPr/>
          <p:nvPr/>
        </p:nvSpPr>
        <p:spPr>
          <a:xfrm rot="5400000">
            <a:off x="5541011"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1" name="Google Shape;331;p20"/>
          <p:cNvSpPr/>
          <p:nvPr/>
        </p:nvSpPr>
        <p:spPr>
          <a:xfrm>
            <a:off x="8891017" y="2501895"/>
            <a:ext cx="1009903"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2" name="Google Shape;332;p20"/>
          <p:cNvSpPr/>
          <p:nvPr/>
        </p:nvSpPr>
        <p:spPr>
          <a:xfrm>
            <a:off x="8896097" y="3152134"/>
            <a:ext cx="1009903"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20"/>
          <p:cNvSpPr/>
          <p:nvPr/>
        </p:nvSpPr>
        <p:spPr>
          <a:xfrm>
            <a:off x="5547360" y="6102060"/>
            <a:ext cx="786384" cy="350076"/>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20"/>
          <p:cNvSpPr/>
          <p:nvPr/>
        </p:nvSpPr>
        <p:spPr>
          <a:xfrm>
            <a:off x="6883910" y="6102060"/>
            <a:ext cx="786384" cy="350076"/>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20"/>
          <p:cNvSpPr/>
          <p:nvPr/>
        </p:nvSpPr>
        <p:spPr>
          <a:xfrm>
            <a:off x="8895872" y="3383784"/>
            <a:ext cx="1009903"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0"/>
          <p:cNvSpPr/>
          <p:nvPr/>
        </p:nvSpPr>
        <p:spPr>
          <a:xfrm rot="10800000">
            <a:off x="8898128" y="-5340"/>
            <a:ext cx="1769872" cy="229619"/>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337;p20"/>
          <p:cNvSpPr/>
          <p:nvPr/>
        </p:nvSpPr>
        <p:spPr>
          <a:xfrm rot="5400000">
            <a:off x="7937643" y="5234069"/>
            <a:ext cx="739361" cy="329184"/>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8" name="Google Shape;338;p20"/>
          <p:cNvSpPr/>
          <p:nvPr/>
        </p:nvSpPr>
        <p:spPr>
          <a:xfrm rot="5400000">
            <a:off x="9042697" y="4115303"/>
            <a:ext cx="3007058" cy="2435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9" name="Google Shape;339;p20"/>
          <p:cNvSpPr/>
          <p:nvPr/>
        </p:nvSpPr>
        <p:spPr>
          <a:xfrm>
            <a:off x="2416164" y="3613598"/>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0" name="Google Shape;340;p20"/>
          <p:cNvSpPr/>
          <p:nvPr/>
        </p:nvSpPr>
        <p:spPr>
          <a:xfrm>
            <a:off x="2416163" y="3845248"/>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20"/>
          <p:cNvSpPr/>
          <p:nvPr/>
        </p:nvSpPr>
        <p:spPr>
          <a:xfrm>
            <a:off x="2417060" y="4653276"/>
            <a:ext cx="1122404"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2" name="Google Shape;342;p20"/>
          <p:cNvSpPr/>
          <p:nvPr/>
        </p:nvSpPr>
        <p:spPr>
          <a:xfrm>
            <a:off x="2417059" y="4884926"/>
            <a:ext cx="1122404"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3" name="Google Shape;343;p20"/>
          <p:cNvSpPr/>
          <p:nvPr/>
        </p:nvSpPr>
        <p:spPr>
          <a:xfrm>
            <a:off x="2416166" y="883417"/>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4" name="Google Shape;344;p20"/>
          <p:cNvSpPr/>
          <p:nvPr/>
        </p:nvSpPr>
        <p:spPr>
          <a:xfrm>
            <a:off x="2416165" y="1115067"/>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20"/>
          <p:cNvSpPr/>
          <p:nvPr/>
        </p:nvSpPr>
        <p:spPr>
          <a:xfrm>
            <a:off x="2416164" y="1803905"/>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20"/>
          <p:cNvSpPr/>
          <p:nvPr/>
        </p:nvSpPr>
        <p:spPr>
          <a:xfrm>
            <a:off x="2416163" y="2035555"/>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7" name="Google Shape;347;p20"/>
          <p:cNvSpPr/>
          <p:nvPr/>
        </p:nvSpPr>
        <p:spPr>
          <a:xfrm>
            <a:off x="2410750" y="2724393"/>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20"/>
          <p:cNvSpPr/>
          <p:nvPr/>
        </p:nvSpPr>
        <p:spPr>
          <a:xfrm>
            <a:off x="2410749" y="2956043"/>
            <a:ext cx="580902"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9" name="Google Shape;349;p20"/>
          <p:cNvSpPr/>
          <p:nvPr/>
        </p:nvSpPr>
        <p:spPr>
          <a:xfrm rot="5400000">
            <a:off x="6361937"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0" name="Google Shape;350;p20"/>
          <p:cNvSpPr/>
          <p:nvPr/>
        </p:nvSpPr>
        <p:spPr>
          <a:xfrm rot="5400000">
            <a:off x="6593585" y="2360419"/>
            <a:ext cx="3195828" cy="2316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1" name="Google Shape;351;p20"/>
          <p:cNvSpPr/>
          <p:nvPr/>
        </p:nvSpPr>
        <p:spPr>
          <a:xfrm rot="5400000">
            <a:off x="8991600" y="1311911"/>
            <a:ext cx="1113031" cy="242313"/>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2" name="Google Shape;352;p20"/>
          <p:cNvSpPr/>
          <p:nvPr/>
        </p:nvSpPr>
        <p:spPr>
          <a:xfrm rot="5400000">
            <a:off x="9223248" y="1311911"/>
            <a:ext cx="1113031" cy="242313"/>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0"/>
          <p:cNvSpPr/>
          <p:nvPr/>
        </p:nvSpPr>
        <p:spPr>
          <a:xfrm rot="5400000">
            <a:off x="2940364" y="1574737"/>
            <a:ext cx="1623566" cy="2307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4" name="Google Shape;354;p20"/>
          <p:cNvSpPr/>
          <p:nvPr/>
        </p:nvSpPr>
        <p:spPr>
          <a:xfrm rot="5400000">
            <a:off x="8351266" y="1311911"/>
            <a:ext cx="1113031" cy="242313"/>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20"/>
          <p:cNvSpPr/>
          <p:nvPr/>
        </p:nvSpPr>
        <p:spPr>
          <a:xfrm rot="-5400000">
            <a:off x="9292207" y="1357750"/>
            <a:ext cx="2509278" cy="242313"/>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20"/>
          <p:cNvSpPr/>
          <p:nvPr/>
        </p:nvSpPr>
        <p:spPr>
          <a:xfrm>
            <a:off x="8891806" y="4034023"/>
            <a:ext cx="1009903"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9" name="Google Shape;359;p20"/>
          <p:cNvSpPr/>
          <p:nvPr/>
        </p:nvSpPr>
        <p:spPr>
          <a:xfrm>
            <a:off x="8891017" y="4265673"/>
            <a:ext cx="1009903" cy="231650"/>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0" name="Google Shape;360;p20"/>
          <p:cNvSpPr/>
          <p:nvPr/>
        </p:nvSpPr>
        <p:spPr>
          <a:xfrm rot="5400000">
            <a:off x="9274611" y="5197795"/>
            <a:ext cx="622438" cy="2435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1" name="Google Shape;361;p20"/>
          <p:cNvSpPr/>
          <p:nvPr/>
        </p:nvSpPr>
        <p:spPr>
          <a:xfrm rot="5400000">
            <a:off x="9048402" y="5197795"/>
            <a:ext cx="622438" cy="243548"/>
          </a:xfrm>
          <a:prstGeom prst="rect">
            <a:avLst/>
          </a:prstGeom>
          <a:solidFill>
            <a:srgbClr val="5B9B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6" name="Google Shape;376;p20" descr="レジの会計のイラスト（男性店員）"/>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14085" y="4237513"/>
            <a:ext cx="1572262" cy="1572262"/>
          </a:xfrm>
          <a:prstGeom prst="rect">
            <a:avLst/>
          </a:prstGeom>
          <a:noFill/>
          <a:ln>
            <a:noFill/>
          </a:ln>
        </p:spPr>
      </p:pic>
      <p:pic>
        <p:nvPicPr>
          <p:cNvPr id="377" name="Google Shape;377;p20" descr="セミセルフレジのイラスト（精算機のみ）"/>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53675" y="4305810"/>
            <a:ext cx="1307678" cy="1376503"/>
          </a:xfrm>
          <a:prstGeom prst="rect">
            <a:avLst/>
          </a:prstGeom>
          <a:noFill/>
          <a:ln>
            <a:noFill/>
          </a:ln>
        </p:spPr>
      </p:pic>
      <p:pic>
        <p:nvPicPr>
          <p:cNvPr id="381" name="Google Shape;381;p20" descr="買い物カゴのイラスト（中身なし）"/>
          <p:cNvPicPr preferRelativeResize="0"/>
          <p:nvPr/>
        </p:nvPicPr>
        <p:blipFill rotWithShape="1">
          <a:blip r:embed="rId5">
            <a:alphaModFix/>
          </a:blip>
          <a:srcRect/>
          <a:stretch/>
        </p:blipFill>
        <p:spPr>
          <a:xfrm>
            <a:off x="7799042" y="5253809"/>
            <a:ext cx="1383636" cy="1272549"/>
          </a:xfrm>
          <a:prstGeom prst="rect">
            <a:avLst/>
          </a:prstGeom>
          <a:noFill/>
          <a:ln>
            <a:noFill/>
          </a:ln>
        </p:spPr>
      </p:pic>
      <p:pic>
        <p:nvPicPr>
          <p:cNvPr id="382" name="Google Shape;382;p20" descr="買い物カゴのイラスト（中身なし）"/>
          <p:cNvPicPr preferRelativeResize="0"/>
          <p:nvPr/>
        </p:nvPicPr>
        <p:blipFill rotWithShape="1">
          <a:blip r:embed="rId5">
            <a:alphaModFix/>
          </a:blip>
          <a:srcRect/>
          <a:stretch/>
        </p:blipFill>
        <p:spPr>
          <a:xfrm>
            <a:off x="3081944" y="5252064"/>
            <a:ext cx="1496292" cy="1311958"/>
          </a:xfrm>
          <a:prstGeom prst="rect">
            <a:avLst/>
          </a:prstGeom>
          <a:noFill/>
          <a:ln>
            <a:noFill/>
          </a:ln>
        </p:spPr>
      </p:pic>
      <p:sp>
        <p:nvSpPr>
          <p:cNvPr id="384" name="Google Shape;384;p20"/>
          <p:cNvSpPr/>
          <p:nvPr/>
        </p:nvSpPr>
        <p:spPr>
          <a:xfrm rot="-5400000">
            <a:off x="1778406" y="5604692"/>
            <a:ext cx="784426" cy="70531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5" name="Google Shape;385;p20"/>
          <p:cNvSpPr/>
          <p:nvPr/>
        </p:nvSpPr>
        <p:spPr>
          <a:xfrm rot="5400000">
            <a:off x="2382989" y="5661181"/>
            <a:ext cx="784426" cy="70531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384;p20"/>
          <p:cNvSpPr/>
          <p:nvPr/>
        </p:nvSpPr>
        <p:spPr>
          <a:xfrm rot="-5400000">
            <a:off x="9116706" y="5556201"/>
            <a:ext cx="784426" cy="70531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385;p20"/>
          <p:cNvSpPr/>
          <p:nvPr/>
        </p:nvSpPr>
        <p:spPr>
          <a:xfrm rot="5400000">
            <a:off x="9692690" y="5604692"/>
            <a:ext cx="784426" cy="705316"/>
          </a:xfrm>
          <a:prstGeom prst="rightArrow">
            <a:avLst>
              <a:gd name="adj1" fmla="val 50000"/>
              <a:gd name="adj2" fmla="val 50000"/>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 name="Google Shape;104;p3" descr="ロッカーに荷物をしまう人のイラスト（女性）"/>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71547" y="3969797"/>
            <a:ext cx="1966129" cy="1712516"/>
          </a:xfrm>
          <a:prstGeom prst="rect">
            <a:avLst/>
          </a:prstGeom>
          <a:noFill/>
          <a:ln>
            <a:noFill/>
          </a:ln>
        </p:spPr>
      </p:pic>
      <p:pic>
        <p:nvPicPr>
          <p:cNvPr id="83" name="Google Shape;105;p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52672" y="4137424"/>
            <a:ext cx="1346475" cy="1379222"/>
          </a:xfrm>
          <a:prstGeom prst="rect">
            <a:avLst/>
          </a:prstGeom>
          <a:noFill/>
          <a:ln>
            <a:noFill/>
          </a:ln>
        </p:spPr>
      </p:pic>
      <p:pic>
        <p:nvPicPr>
          <p:cNvPr id="61" name="Google Shape;362;p20" descr="ピーマンのイラスト（野菜）"/>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774949" y="2775651"/>
            <a:ext cx="998002" cy="1143842"/>
          </a:xfrm>
          <a:prstGeom prst="rect">
            <a:avLst/>
          </a:prstGeom>
          <a:noFill/>
          <a:ln>
            <a:noFill/>
          </a:ln>
        </p:spPr>
      </p:pic>
      <p:pic>
        <p:nvPicPr>
          <p:cNvPr id="62" name="Google Shape;363;p20" descr="アイスをすくうスプーンのイラスト（木製）"/>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754661" y="778026"/>
            <a:ext cx="1037901" cy="1113031"/>
          </a:xfrm>
          <a:prstGeom prst="rect">
            <a:avLst/>
          </a:prstGeom>
          <a:noFill/>
          <a:ln>
            <a:noFill/>
          </a:ln>
        </p:spPr>
      </p:pic>
      <p:pic>
        <p:nvPicPr>
          <p:cNvPr id="63" name="Google Shape;364;p20" descr="冷凍餃子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612129" y="-80278"/>
            <a:ext cx="1063417" cy="962392"/>
          </a:xfrm>
          <a:prstGeom prst="rect">
            <a:avLst/>
          </a:prstGeom>
          <a:noFill/>
          <a:ln>
            <a:noFill/>
          </a:ln>
        </p:spPr>
      </p:pic>
      <p:pic>
        <p:nvPicPr>
          <p:cNvPr id="64" name="Google Shape;365;p20" descr="牛乳パックのイラスト"/>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728294" y="88057"/>
            <a:ext cx="1059308" cy="1284010"/>
          </a:xfrm>
          <a:prstGeom prst="rect">
            <a:avLst/>
          </a:prstGeom>
          <a:noFill/>
          <a:ln>
            <a:noFill/>
          </a:ln>
        </p:spPr>
      </p:pic>
      <p:pic>
        <p:nvPicPr>
          <p:cNvPr id="65" name="Google Shape;366;p20" descr="卵のパックのイラスト"/>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9012843" y="2015351"/>
            <a:ext cx="1206110" cy="913963"/>
          </a:xfrm>
          <a:prstGeom prst="rect">
            <a:avLst/>
          </a:prstGeom>
          <a:noFill/>
          <a:ln>
            <a:noFill/>
          </a:ln>
        </p:spPr>
      </p:pic>
      <p:pic>
        <p:nvPicPr>
          <p:cNvPr id="66" name="Google Shape;367;p20" descr="コンビニ弁当のイラスト"/>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9565823" y="3342832"/>
            <a:ext cx="1051438" cy="873862"/>
          </a:xfrm>
          <a:prstGeom prst="rect">
            <a:avLst/>
          </a:prstGeom>
          <a:noFill/>
          <a:ln>
            <a:noFill/>
          </a:ln>
        </p:spPr>
      </p:pic>
      <p:pic>
        <p:nvPicPr>
          <p:cNvPr id="67" name="Google Shape;368;p20" descr="食パンのイラスト"/>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8917557" y="4309782"/>
            <a:ext cx="891685" cy="891685"/>
          </a:xfrm>
          <a:prstGeom prst="rect">
            <a:avLst/>
          </a:prstGeom>
          <a:noFill/>
          <a:ln>
            <a:noFill/>
          </a:ln>
        </p:spPr>
      </p:pic>
      <p:pic>
        <p:nvPicPr>
          <p:cNvPr id="68" name="Google Shape;369;p20" descr="トイレットペーパーのイラスト"/>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081046" y="1185079"/>
            <a:ext cx="986323" cy="904951"/>
          </a:xfrm>
          <a:prstGeom prst="rect">
            <a:avLst/>
          </a:prstGeom>
          <a:noFill/>
          <a:ln>
            <a:noFill/>
          </a:ln>
        </p:spPr>
      </p:pic>
      <p:pic>
        <p:nvPicPr>
          <p:cNvPr id="69" name="Google Shape;370;p20" descr="食器用洗剤のイラスト"/>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6874902" y="2675599"/>
            <a:ext cx="1022315" cy="1281899"/>
          </a:xfrm>
          <a:prstGeom prst="rect">
            <a:avLst/>
          </a:prstGeom>
          <a:noFill/>
          <a:ln>
            <a:noFill/>
          </a:ln>
        </p:spPr>
      </p:pic>
      <p:pic>
        <p:nvPicPr>
          <p:cNvPr id="70" name="Google Shape;371;p20" descr="ポテトチップスのイラスト"/>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5970523" y="2001950"/>
            <a:ext cx="837424" cy="957056"/>
          </a:xfrm>
          <a:prstGeom prst="rect">
            <a:avLst/>
          </a:prstGeom>
          <a:noFill/>
          <a:ln>
            <a:noFill/>
          </a:ln>
        </p:spPr>
      </p:pic>
      <p:pic>
        <p:nvPicPr>
          <p:cNvPr id="71" name="Google Shape;372;p20" descr="鯖の缶詰のイラスト"/>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3950723" y="2612414"/>
            <a:ext cx="650440" cy="670557"/>
          </a:xfrm>
          <a:prstGeom prst="rect">
            <a:avLst/>
          </a:prstGeom>
          <a:noFill/>
          <a:ln>
            <a:noFill/>
          </a:ln>
        </p:spPr>
      </p:pic>
      <p:pic>
        <p:nvPicPr>
          <p:cNvPr id="72" name="Google Shape;373;p20" descr="醤油のボトルのイラスト"/>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818383" y="840094"/>
            <a:ext cx="819494" cy="1280460"/>
          </a:xfrm>
          <a:prstGeom prst="rect">
            <a:avLst/>
          </a:prstGeom>
          <a:noFill/>
          <a:ln>
            <a:noFill/>
          </a:ln>
        </p:spPr>
      </p:pic>
      <p:pic>
        <p:nvPicPr>
          <p:cNvPr id="73" name="Google Shape;374;p20" descr="縦長のカップラーメンのイラスト（閉）"/>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a:off x="4836011" y="1971857"/>
            <a:ext cx="943990" cy="1089219"/>
          </a:xfrm>
          <a:prstGeom prst="rect">
            <a:avLst/>
          </a:prstGeom>
          <a:noFill/>
          <a:ln>
            <a:noFill/>
          </a:ln>
        </p:spPr>
      </p:pic>
      <p:pic>
        <p:nvPicPr>
          <p:cNvPr id="74" name="Google Shape;375;p20" descr="ミネラルウォーターのイラスト"/>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8025692" y="2922639"/>
            <a:ext cx="894024" cy="1286366"/>
          </a:xfrm>
          <a:prstGeom prst="rect">
            <a:avLst/>
          </a:prstGeom>
          <a:noFill/>
          <a:ln>
            <a:noFill/>
          </a:ln>
        </p:spPr>
      </p:pic>
      <p:pic>
        <p:nvPicPr>
          <p:cNvPr id="75" name="Google Shape;379;p20" descr="サケのイラスト（魚）"/>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a:off x="4671095" y="-103057"/>
            <a:ext cx="1563042" cy="956582"/>
          </a:xfrm>
          <a:prstGeom prst="rect">
            <a:avLst/>
          </a:prstGeom>
          <a:noFill/>
          <a:ln>
            <a:noFill/>
          </a:ln>
        </p:spPr>
      </p:pic>
      <p:pic>
        <p:nvPicPr>
          <p:cNvPr id="76" name="Google Shape;380;p20" descr="ロース肉のイラスト"/>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2026478" y="-108341"/>
            <a:ext cx="1160136" cy="904906"/>
          </a:xfrm>
          <a:prstGeom prst="rect">
            <a:avLst/>
          </a:prstGeom>
          <a:noFill/>
          <a:ln>
            <a:noFill/>
          </a:ln>
        </p:spPr>
      </p:pic>
      <p:pic>
        <p:nvPicPr>
          <p:cNvPr id="77" name="Google Shape;383;p20" descr="みかん・オレンジのイラスト（フルーツ）"/>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a:off x="2242966" y="4910249"/>
            <a:ext cx="728985" cy="725340"/>
          </a:xfrm>
          <a:prstGeom prst="rect">
            <a:avLst/>
          </a:prstGeom>
          <a:noFill/>
          <a:ln>
            <a:noFill/>
          </a:ln>
        </p:spPr>
      </p:pic>
      <p:pic>
        <p:nvPicPr>
          <p:cNvPr id="78" name="Google Shape;388;p20" descr="缶ビールのイラスト（350ml缶）"/>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a:off x="8019044" y="1684102"/>
            <a:ext cx="949583" cy="989149"/>
          </a:xfrm>
          <a:prstGeom prst="rect">
            <a:avLst/>
          </a:prstGeom>
          <a:noFill/>
          <a:ln>
            <a:noFill/>
          </a:ln>
        </p:spPr>
      </p:pic>
    </p:spTree>
    <p:extLst>
      <p:ext uri="{BB962C8B-B14F-4D97-AF65-F5344CB8AC3E}">
        <p14:creationId xmlns:p14="http://schemas.microsoft.com/office/powerpoint/2010/main" val="383786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2"/>
                                        </p:tgtEl>
                                      </p:cBhvr>
                                    </p:animEffect>
                                    <p:set>
                                      <p:cBhvr>
                                        <p:cTn id="10" dur="1" fill="hold">
                                          <p:stCondLst>
                                            <p:cond delay="499"/>
                                          </p:stCondLst>
                                        </p:cTn>
                                        <p:tgtEl>
                                          <p:spTgt spid="6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3"/>
                                        </p:tgtEl>
                                      </p:cBhvr>
                                    </p:animEffect>
                                    <p:set>
                                      <p:cBhvr>
                                        <p:cTn id="13" dur="1" fill="hold">
                                          <p:stCondLst>
                                            <p:cond delay="499"/>
                                          </p:stCondLst>
                                        </p:cTn>
                                        <p:tgtEl>
                                          <p:spTgt spid="6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4"/>
                                        </p:tgtEl>
                                      </p:cBhvr>
                                    </p:animEffect>
                                    <p:set>
                                      <p:cBhvr>
                                        <p:cTn id="16" dur="1" fill="hold">
                                          <p:stCondLst>
                                            <p:cond delay="499"/>
                                          </p:stCondLst>
                                        </p:cTn>
                                        <p:tgtEl>
                                          <p:spTgt spid="6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65"/>
                                        </p:tgtEl>
                                      </p:cBhvr>
                                    </p:animEffect>
                                    <p:set>
                                      <p:cBhvr>
                                        <p:cTn id="19" dur="1" fill="hold">
                                          <p:stCondLst>
                                            <p:cond delay="499"/>
                                          </p:stCondLst>
                                        </p:cTn>
                                        <p:tgtEl>
                                          <p:spTgt spid="6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66"/>
                                        </p:tgtEl>
                                      </p:cBhvr>
                                    </p:animEffect>
                                    <p:set>
                                      <p:cBhvr>
                                        <p:cTn id="22" dur="1" fill="hold">
                                          <p:stCondLst>
                                            <p:cond delay="499"/>
                                          </p:stCondLst>
                                        </p:cTn>
                                        <p:tgtEl>
                                          <p:spTgt spid="6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67"/>
                                        </p:tgtEl>
                                      </p:cBhvr>
                                    </p:animEffect>
                                    <p:set>
                                      <p:cBhvr>
                                        <p:cTn id="25" dur="1" fill="hold">
                                          <p:stCondLst>
                                            <p:cond delay="499"/>
                                          </p:stCondLst>
                                        </p:cTn>
                                        <p:tgtEl>
                                          <p:spTgt spid="6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68"/>
                                        </p:tgtEl>
                                      </p:cBhvr>
                                    </p:animEffect>
                                    <p:set>
                                      <p:cBhvr>
                                        <p:cTn id="28" dur="1" fill="hold">
                                          <p:stCondLst>
                                            <p:cond delay="499"/>
                                          </p:stCondLst>
                                        </p:cTn>
                                        <p:tgtEl>
                                          <p:spTgt spid="6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9"/>
                                        </p:tgtEl>
                                      </p:cBhvr>
                                    </p:animEffect>
                                    <p:set>
                                      <p:cBhvr>
                                        <p:cTn id="31" dur="1" fill="hold">
                                          <p:stCondLst>
                                            <p:cond delay="499"/>
                                          </p:stCondLst>
                                        </p:cTn>
                                        <p:tgtEl>
                                          <p:spTgt spid="69"/>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0"/>
                                        </p:tgtEl>
                                      </p:cBhvr>
                                    </p:animEffect>
                                    <p:set>
                                      <p:cBhvr>
                                        <p:cTn id="34" dur="1" fill="hold">
                                          <p:stCondLst>
                                            <p:cond delay="499"/>
                                          </p:stCondLst>
                                        </p:cTn>
                                        <p:tgtEl>
                                          <p:spTgt spid="70"/>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71"/>
                                        </p:tgtEl>
                                      </p:cBhvr>
                                    </p:animEffect>
                                    <p:set>
                                      <p:cBhvr>
                                        <p:cTn id="37" dur="1" fill="hold">
                                          <p:stCondLst>
                                            <p:cond delay="499"/>
                                          </p:stCondLst>
                                        </p:cTn>
                                        <p:tgtEl>
                                          <p:spTgt spid="7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2"/>
                                        </p:tgtEl>
                                      </p:cBhvr>
                                    </p:animEffect>
                                    <p:set>
                                      <p:cBhvr>
                                        <p:cTn id="40" dur="1" fill="hold">
                                          <p:stCondLst>
                                            <p:cond delay="499"/>
                                          </p:stCondLst>
                                        </p:cTn>
                                        <p:tgtEl>
                                          <p:spTgt spid="7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3"/>
                                        </p:tgtEl>
                                      </p:cBhvr>
                                    </p:animEffect>
                                    <p:set>
                                      <p:cBhvr>
                                        <p:cTn id="43" dur="1" fill="hold">
                                          <p:stCondLst>
                                            <p:cond delay="499"/>
                                          </p:stCondLst>
                                        </p:cTn>
                                        <p:tgtEl>
                                          <p:spTgt spid="73"/>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4"/>
                                        </p:tgtEl>
                                      </p:cBhvr>
                                    </p:animEffect>
                                    <p:set>
                                      <p:cBhvr>
                                        <p:cTn id="46" dur="1" fill="hold">
                                          <p:stCondLst>
                                            <p:cond delay="499"/>
                                          </p:stCondLst>
                                        </p:cTn>
                                        <p:tgtEl>
                                          <p:spTgt spid="74"/>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75"/>
                                        </p:tgtEl>
                                      </p:cBhvr>
                                    </p:animEffect>
                                    <p:set>
                                      <p:cBhvr>
                                        <p:cTn id="49" dur="1" fill="hold">
                                          <p:stCondLst>
                                            <p:cond delay="499"/>
                                          </p:stCondLst>
                                        </p:cTn>
                                        <p:tgtEl>
                                          <p:spTgt spid="7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76"/>
                                        </p:tgtEl>
                                      </p:cBhvr>
                                    </p:animEffect>
                                    <p:set>
                                      <p:cBhvr>
                                        <p:cTn id="52" dur="1" fill="hold">
                                          <p:stCondLst>
                                            <p:cond delay="499"/>
                                          </p:stCondLst>
                                        </p:cTn>
                                        <p:tgtEl>
                                          <p:spTgt spid="7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77"/>
                                        </p:tgtEl>
                                      </p:cBhvr>
                                    </p:animEffect>
                                    <p:set>
                                      <p:cBhvr>
                                        <p:cTn id="55" dur="1" fill="hold">
                                          <p:stCondLst>
                                            <p:cond delay="499"/>
                                          </p:stCondLst>
                                        </p:cTn>
                                        <p:tgtEl>
                                          <p:spTgt spid="77"/>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78"/>
                                        </p:tgtEl>
                                      </p:cBhvr>
                                    </p:animEffect>
                                    <p:set>
                                      <p:cBhvr>
                                        <p:cTn id="58" dur="1" fill="hold">
                                          <p:stCondLst>
                                            <p:cond delay="499"/>
                                          </p:stCondLst>
                                        </p:cTn>
                                        <p:tgtEl>
                                          <p:spTgt spid="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4"/>
                                        </p:tgtEl>
                                        <p:attrNameLst>
                                          <p:attrName>style.visibility</p:attrName>
                                        </p:attrNameLst>
                                      </p:cBhvr>
                                      <p:to>
                                        <p:strVal val="visible"/>
                                      </p:to>
                                    </p:set>
                                    <p:animEffect transition="in" filter="fade">
                                      <p:cBhvr>
                                        <p:cTn id="63" dur="1000"/>
                                        <p:tgtEl>
                                          <p:spTgt spid="38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85"/>
                                        </p:tgtEl>
                                        <p:attrNameLst>
                                          <p:attrName>style.visibility</p:attrName>
                                        </p:attrNameLst>
                                      </p:cBhvr>
                                      <p:to>
                                        <p:strVal val="visible"/>
                                      </p:to>
                                    </p:set>
                                    <p:animEffect transition="in" filter="fade">
                                      <p:cBhvr>
                                        <p:cTn id="66" dur="1000"/>
                                        <p:tgtEl>
                                          <p:spTgt spid="38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fade">
                                      <p:cBhvr>
                                        <p:cTn id="69" dur="1000"/>
                                        <p:tgtEl>
                                          <p:spTgt spid="8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1"/>
                                        </p:tgtEl>
                                        <p:attrNameLst>
                                          <p:attrName>style.visibility</p:attrName>
                                        </p:attrNameLst>
                                      </p:cBhvr>
                                      <p:to>
                                        <p:strVal val="visible"/>
                                      </p:to>
                                    </p:set>
                                    <p:animEffect transition="in" filter="fade">
                                      <p:cBhvr>
                                        <p:cTn id="72" dur="1000"/>
                                        <p:tgtEl>
                                          <p:spTgt spid="8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82"/>
                                        </p:tgtEl>
                                        <p:attrNameLst>
                                          <p:attrName>style.visibility</p:attrName>
                                        </p:attrNameLst>
                                      </p:cBhvr>
                                      <p:to>
                                        <p:strVal val="visible"/>
                                      </p:to>
                                    </p:set>
                                    <p:animEffect transition="in" filter="fade">
                                      <p:cBhvr>
                                        <p:cTn id="77" dur="1000"/>
                                        <p:tgtEl>
                                          <p:spTgt spid="382"/>
                                        </p:tgtEl>
                                      </p:cBhvr>
                                    </p:animEffect>
                                  </p:childTnLst>
                                </p:cTn>
                              </p:par>
                              <p:par>
                                <p:cTn id="78" presetID="10" presetClass="entr" presetSubtype="0" fill="hold" nodeType="withEffect">
                                  <p:stCondLst>
                                    <p:cond delay="0"/>
                                  </p:stCondLst>
                                  <p:childTnLst>
                                    <p:set>
                                      <p:cBhvr>
                                        <p:cTn id="79" dur="1" fill="hold">
                                          <p:stCondLst>
                                            <p:cond delay="0"/>
                                          </p:stCondLst>
                                        </p:cTn>
                                        <p:tgtEl>
                                          <p:spTgt spid="381"/>
                                        </p:tgtEl>
                                        <p:attrNameLst>
                                          <p:attrName>style.visibility</p:attrName>
                                        </p:attrNameLst>
                                      </p:cBhvr>
                                      <p:to>
                                        <p:strVal val="visible"/>
                                      </p:to>
                                    </p:set>
                                    <p:animEffect transition="in" filter="fade">
                                      <p:cBhvr>
                                        <p:cTn id="80" dur="1000"/>
                                        <p:tgtEl>
                                          <p:spTgt spid="381"/>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2"/>
                                        </p:tgtEl>
                                        <p:attrNameLst>
                                          <p:attrName>style.visibility</p:attrName>
                                        </p:attrNameLst>
                                      </p:cBhvr>
                                      <p:to>
                                        <p:strVal val="visible"/>
                                      </p:to>
                                    </p:set>
                                    <p:animEffect transition="in" filter="fade">
                                      <p:cBhvr>
                                        <p:cTn id="85" dur="500"/>
                                        <p:tgtEl>
                                          <p:spTgt spid="82"/>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fade">
                                      <p:cBhvr>
                                        <p:cTn id="9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P spid="385" grpId="0" animBg="1"/>
      <p:bldP spid="80" grpId="0" animBg="1"/>
      <p:bldP spid="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2"/>
          <p:cNvSpPr/>
          <p:nvPr/>
        </p:nvSpPr>
        <p:spPr>
          <a:xfrm rot="5400000">
            <a:off x="4005723" y="5234069"/>
            <a:ext cx="739361" cy="32918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22"/>
          <p:cNvSpPr/>
          <p:nvPr/>
        </p:nvSpPr>
        <p:spPr>
          <a:xfrm rot="5400000">
            <a:off x="4792107" y="5234069"/>
            <a:ext cx="739361" cy="32918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22"/>
          <p:cNvSpPr/>
          <p:nvPr/>
        </p:nvSpPr>
        <p:spPr>
          <a:xfrm rot="5400000">
            <a:off x="5578491" y="5234069"/>
            <a:ext cx="739361" cy="32918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22"/>
          <p:cNvSpPr/>
          <p:nvPr/>
        </p:nvSpPr>
        <p:spPr>
          <a:xfrm rot="5400000">
            <a:off x="6364875" y="5234069"/>
            <a:ext cx="739361" cy="32918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6" name="Google Shape;406;p22"/>
          <p:cNvSpPr/>
          <p:nvPr/>
        </p:nvSpPr>
        <p:spPr>
          <a:xfrm rot="5400000">
            <a:off x="7151258" y="5234070"/>
            <a:ext cx="739362" cy="329185"/>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7" name="Google Shape;407;p22"/>
          <p:cNvSpPr/>
          <p:nvPr/>
        </p:nvSpPr>
        <p:spPr>
          <a:xfrm>
            <a:off x="4210810" y="6102060"/>
            <a:ext cx="786384" cy="350076"/>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8" name="Google Shape;408;p22"/>
          <p:cNvSpPr/>
          <p:nvPr/>
        </p:nvSpPr>
        <p:spPr>
          <a:xfrm rot="5400000">
            <a:off x="743712" y="782322"/>
            <a:ext cx="1792224"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9" name="Google Shape;409;p22"/>
          <p:cNvSpPr/>
          <p:nvPr/>
        </p:nvSpPr>
        <p:spPr>
          <a:xfrm rot="5400000">
            <a:off x="383599" y="2934659"/>
            <a:ext cx="2511552" cy="2307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22"/>
          <p:cNvSpPr/>
          <p:nvPr/>
        </p:nvSpPr>
        <p:spPr>
          <a:xfrm rot="5400000">
            <a:off x="502984" y="5326826"/>
            <a:ext cx="2272782" cy="2307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22"/>
          <p:cNvSpPr/>
          <p:nvPr/>
        </p:nvSpPr>
        <p:spPr>
          <a:xfrm rot="10800000">
            <a:off x="1755648" y="2035"/>
            <a:ext cx="2552192" cy="22961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2" name="Google Shape;412;p22"/>
          <p:cNvSpPr/>
          <p:nvPr/>
        </p:nvSpPr>
        <p:spPr>
          <a:xfrm rot="10800000">
            <a:off x="4307840" y="2035"/>
            <a:ext cx="2811272" cy="229617"/>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 name="Google Shape;413;p22"/>
          <p:cNvSpPr/>
          <p:nvPr/>
        </p:nvSpPr>
        <p:spPr>
          <a:xfrm rot="10800000">
            <a:off x="7105904" y="0"/>
            <a:ext cx="1792224" cy="22415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22"/>
          <p:cNvSpPr/>
          <p:nvPr/>
        </p:nvSpPr>
        <p:spPr>
          <a:xfrm rot="5400000">
            <a:off x="2966016" y="3172651"/>
            <a:ext cx="1572262" cy="2307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5" name="Google Shape;415;p22"/>
          <p:cNvSpPr/>
          <p:nvPr/>
        </p:nvSpPr>
        <p:spPr>
          <a:xfrm rot="5400000">
            <a:off x="2386330"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6" name="Google Shape;416;p22"/>
          <p:cNvSpPr/>
          <p:nvPr/>
        </p:nvSpPr>
        <p:spPr>
          <a:xfrm rot="5400000">
            <a:off x="3206750" y="236295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7" name="Google Shape;417;p22"/>
          <p:cNvSpPr/>
          <p:nvPr/>
        </p:nvSpPr>
        <p:spPr>
          <a:xfrm rot="5400000">
            <a:off x="3438398" y="236295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8" name="Google Shape;418;p22"/>
          <p:cNvSpPr/>
          <p:nvPr/>
        </p:nvSpPr>
        <p:spPr>
          <a:xfrm rot="5400000">
            <a:off x="4256785"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9" name="Google Shape;419;p22"/>
          <p:cNvSpPr/>
          <p:nvPr/>
        </p:nvSpPr>
        <p:spPr>
          <a:xfrm rot="5400000">
            <a:off x="4488433"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0" name="Google Shape;420;p22"/>
          <p:cNvSpPr/>
          <p:nvPr/>
        </p:nvSpPr>
        <p:spPr>
          <a:xfrm rot="5400000">
            <a:off x="5309363"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1" name="Google Shape;421;p22"/>
          <p:cNvSpPr/>
          <p:nvPr/>
        </p:nvSpPr>
        <p:spPr>
          <a:xfrm rot="5400000">
            <a:off x="5541011"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22"/>
          <p:cNvSpPr/>
          <p:nvPr/>
        </p:nvSpPr>
        <p:spPr>
          <a:xfrm>
            <a:off x="8891017" y="2501895"/>
            <a:ext cx="1009903"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3" name="Google Shape;423;p22"/>
          <p:cNvSpPr/>
          <p:nvPr/>
        </p:nvSpPr>
        <p:spPr>
          <a:xfrm>
            <a:off x="8896097" y="3152134"/>
            <a:ext cx="1009903"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 name="Google Shape;424;p22"/>
          <p:cNvSpPr/>
          <p:nvPr/>
        </p:nvSpPr>
        <p:spPr>
          <a:xfrm>
            <a:off x="5547360" y="6102060"/>
            <a:ext cx="786384" cy="350076"/>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5" name="Google Shape;425;p22"/>
          <p:cNvSpPr/>
          <p:nvPr/>
        </p:nvSpPr>
        <p:spPr>
          <a:xfrm>
            <a:off x="6883910" y="6102060"/>
            <a:ext cx="786384" cy="350076"/>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6" name="Google Shape;426;p22"/>
          <p:cNvSpPr/>
          <p:nvPr/>
        </p:nvSpPr>
        <p:spPr>
          <a:xfrm>
            <a:off x="8895872" y="3383784"/>
            <a:ext cx="1009903"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2"/>
          <p:cNvSpPr/>
          <p:nvPr/>
        </p:nvSpPr>
        <p:spPr>
          <a:xfrm rot="10800000">
            <a:off x="8898128" y="-5340"/>
            <a:ext cx="1769872" cy="229619"/>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2"/>
          <p:cNvSpPr/>
          <p:nvPr/>
        </p:nvSpPr>
        <p:spPr>
          <a:xfrm rot="5400000">
            <a:off x="7937643" y="5234069"/>
            <a:ext cx="739361" cy="329184"/>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2"/>
          <p:cNvSpPr/>
          <p:nvPr/>
        </p:nvSpPr>
        <p:spPr>
          <a:xfrm rot="5400000">
            <a:off x="9042697" y="4115303"/>
            <a:ext cx="3007058" cy="2435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2"/>
          <p:cNvSpPr/>
          <p:nvPr/>
        </p:nvSpPr>
        <p:spPr>
          <a:xfrm>
            <a:off x="2416164" y="3613598"/>
            <a:ext cx="580902"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2"/>
          <p:cNvSpPr/>
          <p:nvPr/>
        </p:nvSpPr>
        <p:spPr>
          <a:xfrm>
            <a:off x="2416163" y="3845248"/>
            <a:ext cx="580902"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2"/>
          <p:cNvSpPr/>
          <p:nvPr/>
        </p:nvSpPr>
        <p:spPr>
          <a:xfrm>
            <a:off x="2417060" y="4653276"/>
            <a:ext cx="1122404"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2"/>
          <p:cNvSpPr/>
          <p:nvPr/>
        </p:nvSpPr>
        <p:spPr>
          <a:xfrm>
            <a:off x="2417059" y="4884926"/>
            <a:ext cx="1122404"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2"/>
          <p:cNvSpPr/>
          <p:nvPr/>
        </p:nvSpPr>
        <p:spPr>
          <a:xfrm>
            <a:off x="2416166" y="883417"/>
            <a:ext cx="580902"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2"/>
          <p:cNvSpPr/>
          <p:nvPr/>
        </p:nvSpPr>
        <p:spPr>
          <a:xfrm>
            <a:off x="2416165" y="1115067"/>
            <a:ext cx="580902"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2"/>
          <p:cNvSpPr/>
          <p:nvPr/>
        </p:nvSpPr>
        <p:spPr>
          <a:xfrm>
            <a:off x="2416164" y="1803905"/>
            <a:ext cx="580902"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2"/>
          <p:cNvSpPr/>
          <p:nvPr/>
        </p:nvSpPr>
        <p:spPr>
          <a:xfrm>
            <a:off x="2416163" y="2035555"/>
            <a:ext cx="580902"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2"/>
          <p:cNvSpPr/>
          <p:nvPr/>
        </p:nvSpPr>
        <p:spPr>
          <a:xfrm>
            <a:off x="2410750" y="2724393"/>
            <a:ext cx="580902"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2"/>
          <p:cNvSpPr/>
          <p:nvPr/>
        </p:nvSpPr>
        <p:spPr>
          <a:xfrm>
            <a:off x="2410749" y="2956043"/>
            <a:ext cx="580902"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2"/>
          <p:cNvSpPr/>
          <p:nvPr/>
        </p:nvSpPr>
        <p:spPr>
          <a:xfrm rot="5400000">
            <a:off x="6361937"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2"/>
          <p:cNvSpPr/>
          <p:nvPr/>
        </p:nvSpPr>
        <p:spPr>
          <a:xfrm rot="5400000">
            <a:off x="6593585" y="2360419"/>
            <a:ext cx="3195828" cy="2316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22"/>
          <p:cNvSpPr/>
          <p:nvPr/>
        </p:nvSpPr>
        <p:spPr>
          <a:xfrm rot="5400000">
            <a:off x="8991600" y="1311911"/>
            <a:ext cx="1113031" cy="242313"/>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2"/>
          <p:cNvSpPr/>
          <p:nvPr/>
        </p:nvSpPr>
        <p:spPr>
          <a:xfrm rot="5400000">
            <a:off x="9223248" y="1311911"/>
            <a:ext cx="1113031" cy="242313"/>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2"/>
          <p:cNvSpPr/>
          <p:nvPr/>
        </p:nvSpPr>
        <p:spPr>
          <a:xfrm rot="5400000">
            <a:off x="2940364" y="1574737"/>
            <a:ext cx="1623566" cy="2307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2"/>
          <p:cNvSpPr/>
          <p:nvPr/>
        </p:nvSpPr>
        <p:spPr>
          <a:xfrm rot="5400000">
            <a:off x="8351266" y="1311911"/>
            <a:ext cx="1113031" cy="242313"/>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2"/>
          <p:cNvSpPr/>
          <p:nvPr/>
        </p:nvSpPr>
        <p:spPr>
          <a:xfrm>
            <a:off x="2410749" y="5536691"/>
            <a:ext cx="1122404"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2"/>
          <p:cNvSpPr/>
          <p:nvPr/>
        </p:nvSpPr>
        <p:spPr>
          <a:xfrm>
            <a:off x="2410748" y="5768341"/>
            <a:ext cx="1122404" cy="231650"/>
          </a:xfrm>
          <a:prstGeom prst="rect">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2"/>
          <p:cNvSpPr/>
          <p:nvPr/>
        </p:nvSpPr>
        <p:spPr>
          <a:xfrm rot="-5400000">
            <a:off x="9292207" y="1357750"/>
            <a:ext cx="2509278" cy="242313"/>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2"/>
          <p:cNvSpPr/>
          <p:nvPr/>
        </p:nvSpPr>
        <p:spPr>
          <a:xfrm>
            <a:off x="8891806" y="4034023"/>
            <a:ext cx="1009903"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2"/>
          <p:cNvSpPr/>
          <p:nvPr/>
        </p:nvSpPr>
        <p:spPr>
          <a:xfrm>
            <a:off x="8891017" y="4265673"/>
            <a:ext cx="1009903" cy="2316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2"/>
          <p:cNvSpPr/>
          <p:nvPr/>
        </p:nvSpPr>
        <p:spPr>
          <a:xfrm rot="5400000">
            <a:off x="9463722" y="5213089"/>
            <a:ext cx="622438" cy="2435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2"/>
          <p:cNvSpPr/>
          <p:nvPr/>
        </p:nvSpPr>
        <p:spPr>
          <a:xfrm rot="5400000">
            <a:off x="9237513" y="5213089"/>
            <a:ext cx="622438" cy="243548"/>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2"/>
          <p:cNvSpPr/>
          <p:nvPr/>
        </p:nvSpPr>
        <p:spPr>
          <a:xfrm rot="-5400000">
            <a:off x="1889698" y="629820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2"/>
          <p:cNvSpPr/>
          <p:nvPr/>
        </p:nvSpPr>
        <p:spPr>
          <a:xfrm rot="5400000">
            <a:off x="2331996" y="6286966"/>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2"/>
          <p:cNvSpPr/>
          <p:nvPr/>
        </p:nvSpPr>
        <p:spPr>
          <a:xfrm rot="-5400000">
            <a:off x="9472238" y="6281248"/>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22"/>
          <p:cNvSpPr/>
          <p:nvPr/>
        </p:nvSpPr>
        <p:spPr>
          <a:xfrm rot="5400000">
            <a:off x="9914536" y="627001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7" name="Google Shape;457;p22" descr="ピーマンのイラスト（野菜）"/>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27349" y="2928051"/>
            <a:ext cx="998002" cy="1143842"/>
          </a:xfrm>
          <a:prstGeom prst="rect">
            <a:avLst/>
          </a:prstGeom>
          <a:noFill/>
          <a:ln>
            <a:noFill/>
          </a:ln>
        </p:spPr>
      </p:pic>
      <p:pic>
        <p:nvPicPr>
          <p:cNvPr id="458" name="Google Shape;458;p22" descr="みかん・オレンジのイラスト（フルーツ）"/>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395366" y="5062649"/>
            <a:ext cx="728985" cy="7253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par>
                                <p:cTn id="8" presetID="10" presetClass="entr" presetSubtype="0" fill="hold" nodeType="withEffect">
                                  <p:stCondLst>
                                    <p:cond delay="0"/>
                                  </p:stCondLst>
                                  <p:childTnLst>
                                    <p:set>
                                      <p:cBhvr>
                                        <p:cTn id="9" dur="1" fill="hold">
                                          <p:stCondLst>
                                            <p:cond delay="0"/>
                                          </p:stCondLst>
                                        </p:cTn>
                                        <p:tgtEl>
                                          <p:spTgt spid="458"/>
                                        </p:tgtEl>
                                        <p:attrNameLst>
                                          <p:attrName>style.visibility</p:attrName>
                                        </p:attrNameLst>
                                      </p:cBhvr>
                                      <p:to>
                                        <p:strVal val="visible"/>
                                      </p:to>
                                    </p:set>
                                    <p:animEffect transition="in" filter="fade">
                                      <p:cBhvr>
                                        <p:cTn id="10"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76590" y="12218"/>
            <a:ext cx="10572199" cy="68457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2" name="Callout: Line 1">
            <a:extLst>
              <a:ext uri="{FF2B5EF4-FFF2-40B4-BE49-F238E27FC236}">
                <a16:creationId xmlns:a16="http://schemas.microsoft.com/office/drawing/2014/main" id="{0CF0B403-CFA3-3ADF-4058-7B9B506B382F}"/>
              </a:ext>
            </a:extLst>
          </p:cNvPr>
          <p:cNvSpPr/>
          <p:nvPr/>
        </p:nvSpPr>
        <p:spPr>
          <a:xfrm>
            <a:off x="10164015" y="4713850"/>
            <a:ext cx="1833465" cy="1691337"/>
          </a:xfrm>
          <a:prstGeom prst="borderCallout1">
            <a:avLst>
              <a:gd name="adj1" fmla="val 23642"/>
              <a:gd name="adj2" fmla="val 468"/>
              <a:gd name="adj3" fmla="val 112500"/>
              <a:gd name="adj4" fmla="val -3833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70" name="Google Shape;470;p24" descr="マンゴスチン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28242" y="5468770"/>
            <a:ext cx="1269487" cy="1269487"/>
          </a:xfrm>
          <a:prstGeom prst="rect">
            <a:avLst/>
          </a:prstGeom>
          <a:noFill/>
          <a:ln>
            <a:noFill/>
          </a:ln>
        </p:spPr>
      </p:pic>
      <p:pic>
        <p:nvPicPr>
          <p:cNvPr id="471" name="Google Shape;471;p24" descr="ドラゴンフルーツ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529080" y="2962441"/>
            <a:ext cx="1797349" cy="1927452"/>
          </a:xfrm>
          <a:prstGeom prst="rect">
            <a:avLst/>
          </a:prstGeom>
          <a:noFill/>
          <a:ln>
            <a:noFill/>
          </a:ln>
        </p:spPr>
      </p:pic>
      <p:pic>
        <p:nvPicPr>
          <p:cNvPr id="472" name="Google Shape;472;p24" descr="スターフルーツのイラスト"/>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134112" y="5225786"/>
            <a:ext cx="1492265" cy="1492265"/>
          </a:xfrm>
          <a:prstGeom prst="rect">
            <a:avLst/>
          </a:prstGeom>
          <a:noFill/>
          <a:ln>
            <a:noFill/>
          </a:ln>
        </p:spPr>
      </p:pic>
      <p:pic>
        <p:nvPicPr>
          <p:cNvPr id="473" name="Google Shape;473;p24" descr="ドリアンのイラスト（フルーツ）"/>
          <p:cNvPicPr preferRelativeResize="0"/>
          <p:nvPr/>
        </p:nvPicPr>
        <p:blipFill rotWithShape="1">
          <a:blip r:embed="rId6">
            <a:alphaModFix/>
          </a:blip>
          <a:srcRect/>
          <a:stretch/>
        </p:blipFill>
        <p:spPr>
          <a:xfrm>
            <a:off x="1944023" y="-10122"/>
            <a:ext cx="2029460" cy="2430491"/>
          </a:xfrm>
          <a:prstGeom prst="rect">
            <a:avLst/>
          </a:prstGeom>
          <a:noFill/>
          <a:ln>
            <a:noFill/>
          </a:ln>
        </p:spPr>
      </p:pic>
      <p:pic>
        <p:nvPicPr>
          <p:cNvPr id="474" name="Google Shape;474;p24" descr="パラミツのイラスト"/>
          <p:cNvPicPr preferRelativeResize="0"/>
          <p:nvPr/>
        </p:nvPicPr>
        <p:blipFill rotWithShape="1">
          <a:blip r:embed="rId7">
            <a:alphaModFix/>
          </a:blip>
          <a:srcRect/>
          <a:stretch/>
        </p:blipFill>
        <p:spPr>
          <a:xfrm>
            <a:off x="4687321" y="42198"/>
            <a:ext cx="2520909" cy="2520909"/>
          </a:xfrm>
          <a:prstGeom prst="rect">
            <a:avLst/>
          </a:prstGeom>
          <a:noFill/>
          <a:ln>
            <a:noFill/>
          </a:ln>
        </p:spPr>
      </p:pic>
      <p:pic>
        <p:nvPicPr>
          <p:cNvPr id="475" name="Google Shape;475;p24" descr="ランブータンのイラスト"/>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716296" y="5341221"/>
            <a:ext cx="1516779" cy="1516779"/>
          </a:xfrm>
          <a:prstGeom prst="rect">
            <a:avLst/>
          </a:prstGeom>
          <a:noFill/>
          <a:ln>
            <a:noFill/>
          </a:ln>
        </p:spPr>
      </p:pic>
      <p:pic>
        <p:nvPicPr>
          <p:cNvPr id="476" name="Google Shape;476;p24" descr="ランソーネスのイラスト"/>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850466" y="5584070"/>
            <a:ext cx="1181556" cy="1181556"/>
          </a:xfrm>
          <a:prstGeom prst="rect">
            <a:avLst/>
          </a:prstGeom>
          <a:noFill/>
          <a:ln>
            <a:noFill/>
          </a:ln>
        </p:spPr>
      </p:pic>
      <p:pic>
        <p:nvPicPr>
          <p:cNvPr id="477" name="Google Shape;477;p24" descr="マンゴーのイラスト（フルーツ）"/>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733162" y="3138484"/>
            <a:ext cx="1528105" cy="1575367"/>
          </a:xfrm>
          <a:prstGeom prst="rect">
            <a:avLst/>
          </a:prstGeom>
          <a:noFill/>
          <a:ln>
            <a:noFill/>
          </a:ln>
        </p:spPr>
      </p:pic>
      <p:pic>
        <p:nvPicPr>
          <p:cNvPr id="478" name="Google Shape;478;p24" descr="すいかのイラスト「丸々すいかとカットすいか」"/>
          <p:cNvPicPr preferRelativeResize="0"/>
          <p:nvPr/>
        </p:nvPicPr>
        <p:blipFill rotWithShape="1">
          <a:blip r:embed="rId11">
            <a:alphaModFix/>
          </a:blip>
          <a:srcRect/>
          <a:stretch/>
        </p:blipFill>
        <p:spPr>
          <a:xfrm>
            <a:off x="7905052" y="-44900"/>
            <a:ext cx="2512860" cy="2512860"/>
          </a:xfrm>
          <a:prstGeom prst="rect">
            <a:avLst/>
          </a:prstGeom>
          <a:noFill/>
          <a:ln>
            <a:noFill/>
          </a:ln>
        </p:spPr>
      </p:pic>
      <p:pic>
        <p:nvPicPr>
          <p:cNvPr id="479" name="Google Shape;479;p24" descr="グァバのイラスト"/>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089716" y="3056438"/>
            <a:ext cx="1828017" cy="1828017"/>
          </a:xfrm>
          <a:prstGeom prst="rect">
            <a:avLst/>
          </a:prstGeom>
          <a:noFill/>
          <a:ln>
            <a:noFill/>
          </a:ln>
        </p:spPr>
      </p:pic>
      <p:sp>
        <p:nvSpPr>
          <p:cNvPr id="480" name="Google Shape;480;p24"/>
          <p:cNvSpPr txBox="1"/>
          <p:nvPr/>
        </p:nvSpPr>
        <p:spPr>
          <a:xfrm>
            <a:off x="1622202" y="1893035"/>
            <a:ext cx="874673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latin typeface="+mj-lt"/>
                <a:ea typeface="Calibri"/>
                <a:cs typeface="Calibri"/>
                <a:sym typeface="Calibri"/>
              </a:rPr>
              <a:t>1.                  2.                      3.                </a:t>
            </a:r>
            <a:endParaRPr sz="3600">
              <a:solidFill>
                <a:schemeClr val="dk1"/>
              </a:solidFill>
              <a:latin typeface="+mj-lt"/>
              <a:ea typeface="Calibri"/>
              <a:cs typeface="Calibri"/>
              <a:sym typeface="Calibri"/>
            </a:endParaRPr>
          </a:p>
        </p:txBody>
      </p:sp>
      <p:sp>
        <p:nvSpPr>
          <p:cNvPr id="481" name="Google Shape;481;p24"/>
          <p:cNvSpPr txBox="1"/>
          <p:nvPr/>
        </p:nvSpPr>
        <p:spPr>
          <a:xfrm>
            <a:off x="1622200" y="4254444"/>
            <a:ext cx="90458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latin typeface="+mj-lt"/>
                <a:ea typeface="Calibri"/>
                <a:cs typeface="Calibri"/>
                <a:sym typeface="Calibri"/>
              </a:rPr>
              <a:t>4.             5.                 6.             7.</a:t>
            </a:r>
            <a:endParaRPr sz="3600">
              <a:solidFill>
                <a:schemeClr val="dk1"/>
              </a:solidFill>
              <a:latin typeface="+mj-lt"/>
              <a:ea typeface="Calibri"/>
              <a:cs typeface="Calibri"/>
              <a:sym typeface="Calibri"/>
            </a:endParaRPr>
          </a:p>
        </p:txBody>
      </p:sp>
      <p:sp>
        <p:nvSpPr>
          <p:cNvPr id="482" name="Google Shape;482;p24"/>
          <p:cNvSpPr txBox="1"/>
          <p:nvPr/>
        </p:nvSpPr>
        <p:spPr>
          <a:xfrm>
            <a:off x="1616478" y="6192777"/>
            <a:ext cx="772002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600">
                <a:solidFill>
                  <a:schemeClr val="dk1"/>
                </a:solidFill>
                <a:latin typeface="+mj-lt"/>
                <a:ea typeface="Calibri"/>
                <a:cs typeface="Calibri"/>
                <a:sym typeface="Calibri"/>
              </a:rPr>
              <a:t>8.             9.               10.            11.            </a:t>
            </a:r>
            <a:endParaRPr sz="3600">
              <a:solidFill>
                <a:schemeClr val="dk1"/>
              </a:solidFill>
              <a:latin typeface="+mj-lt"/>
              <a:ea typeface="Calibri"/>
              <a:cs typeface="Calibri"/>
              <a:sym typeface="Calibri"/>
            </a:endParaRPr>
          </a:p>
        </p:txBody>
      </p:sp>
      <p:pic>
        <p:nvPicPr>
          <p:cNvPr id="483" name="Google Shape;483;p24" descr="パイナップルのイラスト（フルーツ）"/>
          <p:cNvPicPr preferRelativeResize="0"/>
          <p:nvPr/>
        </p:nvPicPr>
        <p:blipFill rotWithShape="1">
          <a:blip r:embed="rId13">
            <a:alphaModFix/>
          </a:blip>
          <a:srcRect/>
          <a:stretch/>
        </p:blipFill>
        <p:spPr>
          <a:xfrm>
            <a:off x="1825979" y="2640046"/>
            <a:ext cx="1546588" cy="2464682"/>
          </a:xfrm>
          <a:prstGeom prst="rect">
            <a:avLst/>
          </a:prstGeom>
          <a:noFill/>
          <a:ln>
            <a:noFill/>
          </a:ln>
        </p:spPr>
      </p:pic>
      <p:sp>
        <p:nvSpPr>
          <p:cNvPr id="484" name="Google Shape;484;p24"/>
          <p:cNvSpPr/>
          <p:nvPr/>
        </p:nvSpPr>
        <p:spPr>
          <a:xfrm>
            <a:off x="7205355" y="128339"/>
            <a:ext cx="3160707" cy="2737560"/>
          </a:xfrm>
          <a:prstGeom prst="ellipse">
            <a:avLst/>
          </a:prstGeom>
          <a:noFill/>
          <a:ln w="1143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4"/>
          <p:cNvSpPr/>
          <p:nvPr/>
        </p:nvSpPr>
        <p:spPr>
          <a:xfrm>
            <a:off x="1549920" y="2521321"/>
            <a:ext cx="2000060" cy="2809690"/>
          </a:xfrm>
          <a:prstGeom prst="ellipse">
            <a:avLst/>
          </a:prstGeom>
          <a:noFill/>
          <a:ln w="1143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6" name="Google Shape;486;p24"/>
          <p:cNvSpPr/>
          <p:nvPr/>
        </p:nvSpPr>
        <p:spPr>
          <a:xfrm rot="2800516">
            <a:off x="8312720" y="2830405"/>
            <a:ext cx="1991186" cy="2435700"/>
          </a:xfrm>
          <a:prstGeom prst="ellipse">
            <a:avLst/>
          </a:prstGeom>
          <a:noFill/>
          <a:ln w="1143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Picture 3" descr="A group of fruit on a black surface&#10;&#10;Description automatically generated">
            <a:extLst>
              <a:ext uri="{FF2B5EF4-FFF2-40B4-BE49-F238E27FC236}">
                <a16:creationId xmlns:a16="http://schemas.microsoft.com/office/drawing/2014/main" id="{229B3D83-E917-18B1-9124-A690DDE7353F}"/>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9961" b="98926" l="9961" r="89990">
                        <a14:foregroundMark x1="51855" y1="93408" x2="44336" y2="95703"/>
                        <a14:foregroundMark x1="44336" y1="95703" x2="40820" y2="98926"/>
                        <a14:foregroundMark x1="37939" y1="92480" x2="41309" y2="93164"/>
                        <a14:foregroundMark x1="58838" y1="60645" x2="56982" y2="46973"/>
                        <a14:backgroundMark x1="22412" y1="62012" x2="29492" y2="66162"/>
                        <a14:backgroundMark x1="29492" y1="66162" x2="29492" y2="66504"/>
                        <a14:backgroundMark x1="79736" y1="62549" x2="73193" y2="65820"/>
                        <a14:backgroundMark x1="52979" y1="58057" x2="53174" y2="66162"/>
                        <a14:backgroundMark x1="53320" y1="57373" x2="56396" y2="65381"/>
                        <a14:backgroundMark x1="56396" y1="65381" x2="57813" y2="66162"/>
                        <a14:backgroundMark x1="57666" y1="63916" x2="63184" y2="66162"/>
                        <a14:backgroundMark x1="43652" y1="63232" x2="47998" y2="62012"/>
                      </a14:backgroundRemoval>
                    </a14:imgEffect>
                  </a14:imgLayer>
                </a14:imgProps>
              </a:ext>
            </a:extLst>
          </a:blip>
          <a:srcRect l="15615" r="13893" b="35556"/>
          <a:stretch/>
        </p:blipFill>
        <p:spPr>
          <a:xfrm>
            <a:off x="10164015" y="4640368"/>
            <a:ext cx="1797350" cy="1643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4"/>
                                        </p:tgtEl>
                                        <p:attrNameLst>
                                          <p:attrName>style.visibility</p:attrName>
                                        </p:attrNameLst>
                                      </p:cBhvr>
                                      <p:to>
                                        <p:strVal val="visible"/>
                                      </p:to>
                                    </p:set>
                                    <p:anim calcmode="lin" valueType="num">
                                      <p:cBhvr additive="base">
                                        <p:cTn id="12" dur="1000"/>
                                        <p:tgtEl>
                                          <p:spTgt spid="48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5"/>
                                        </p:tgtEl>
                                        <p:attrNameLst>
                                          <p:attrName>style.visibility</p:attrName>
                                        </p:attrNameLst>
                                      </p:cBhvr>
                                      <p:to>
                                        <p:strVal val="visible"/>
                                      </p:to>
                                    </p:set>
                                    <p:anim calcmode="lin" valueType="num">
                                      <p:cBhvr additive="base">
                                        <p:cTn id="17" dur="1000" fill="hold"/>
                                        <p:tgtEl>
                                          <p:spTgt spid="485"/>
                                        </p:tgtEl>
                                        <p:attrNameLst>
                                          <p:attrName>ppt_x</p:attrName>
                                        </p:attrNameLst>
                                      </p:cBhvr>
                                      <p:tavLst>
                                        <p:tav tm="0">
                                          <p:val>
                                            <p:strVal val="#ppt_x"/>
                                          </p:val>
                                        </p:tav>
                                        <p:tav tm="100000">
                                          <p:val>
                                            <p:strVal val="#ppt_x"/>
                                          </p:val>
                                        </p:tav>
                                      </p:tavLst>
                                    </p:anim>
                                    <p:anim calcmode="lin" valueType="num">
                                      <p:cBhvr additive="base">
                                        <p:cTn id="18" dur="1000" fill="hold"/>
                                        <p:tgtEl>
                                          <p:spTgt spid="48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86"/>
                                        </p:tgtEl>
                                        <p:attrNameLst>
                                          <p:attrName>style.visibility</p:attrName>
                                        </p:attrNameLst>
                                      </p:cBhvr>
                                      <p:to>
                                        <p:strVal val="visible"/>
                                      </p:to>
                                    </p:set>
                                    <p:anim calcmode="lin" valueType="num">
                                      <p:cBhvr additive="base">
                                        <p:cTn id="23" dur="1000" fill="hold"/>
                                        <p:tgtEl>
                                          <p:spTgt spid="486"/>
                                        </p:tgtEl>
                                        <p:attrNameLst>
                                          <p:attrName>ppt_x</p:attrName>
                                        </p:attrNameLst>
                                      </p:cBhvr>
                                      <p:tavLst>
                                        <p:tav tm="0">
                                          <p:val>
                                            <p:strVal val="#ppt_x"/>
                                          </p:val>
                                        </p:tav>
                                        <p:tav tm="100000">
                                          <p:val>
                                            <p:strVal val="#ppt_x"/>
                                          </p:val>
                                        </p:tav>
                                      </p:tavLst>
                                    </p:anim>
                                    <p:anim calcmode="lin" valueType="num">
                                      <p:cBhvr additive="base">
                                        <p:cTn id="24" dur="1000" fill="hold"/>
                                        <p:tgtEl>
                                          <p:spTgt spid="4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5" name="Callout: Line 4">
            <a:extLst>
              <a:ext uri="{FF2B5EF4-FFF2-40B4-BE49-F238E27FC236}">
                <a16:creationId xmlns:a16="http://schemas.microsoft.com/office/drawing/2014/main" id="{8807D7BF-87AF-F75A-771F-1BC13466669F}"/>
              </a:ext>
            </a:extLst>
          </p:cNvPr>
          <p:cNvSpPr/>
          <p:nvPr/>
        </p:nvSpPr>
        <p:spPr>
          <a:xfrm>
            <a:off x="10287033" y="1538115"/>
            <a:ext cx="1833465" cy="1465908"/>
          </a:xfrm>
          <a:prstGeom prst="borderCallout1">
            <a:avLst>
              <a:gd name="adj1" fmla="val 23642"/>
              <a:gd name="adj2" fmla="val 468"/>
              <a:gd name="adj3" fmla="val 112500"/>
              <a:gd name="adj4" fmla="val -3833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92" name="Google Shape;492;p25" descr="みかん・オレンジのイラスト（フルーツ）"/>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38553" y="529610"/>
            <a:ext cx="1225326" cy="1219199"/>
          </a:xfrm>
          <a:prstGeom prst="rect">
            <a:avLst/>
          </a:prstGeom>
          <a:noFill/>
          <a:ln>
            <a:noFill/>
          </a:ln>
        </p:spPr>
      </p:pic>
      <p:pic>
        <p:nvPicPr>
          <p:cNvPr id="493" name="Google Shape;493;p25" descr="バナナのイラスト（フルーツ）"/>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09992" y="4464780"/>
            <a:ext cx="2286007" cy="2322532"/>
          </a:xfrm>
          <a:prstGeom prst="rect">
            <a:avLst/>
          </a:prstGeom>
          <a:noFill/>
          <a:ln>
            <a:noFill/>
          </a:ln>
        </p:spPr>
      </p:pic>
      <p:pic>
        <p:nvPicPr>
          <p:cNvPr id="494" name="Google Shape;494;p25" descr="リンゴのイラスト"/>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80980" y="334332"/>
            <a:ext cx="1396796" cy="1396796"/>
          </a:xfrm>
          <a:prstGeom prst="rect">
            <a:avLst/>
          </a:prstGeom>
          <a:noFill/>
          <a:ln>
            <a:noFill/>
          </a:ln>
        </p:spPr>
      </p:pic>
      <p:pic>
        <p:nvPicPr>
          <p:cNvPr id="495" name="Google Shape;495;p25" descr="梨のイラスト（フルーツ）"/>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956401" y="334332"/>
            <a:ext cx="1480715" cy="1465908"/>
          </a:xfrm>
          <a:prstGeom prst="rect">
            <a:avLst/>
          </a:prstGeom>
          <a:noFill/>
          <a:ln>
            <a:noFill/>
          </a:ln>
        </p:spPr>
      </p:pic>
      <p:pic>
        <p:nvPicPr>
          <p:cNvPr id="496" name="Google Shape;496;p25" descr="大きな苺のイラスト"/>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552746" y="2873845"/>
            <a:ext cx="1225326" cy="1331717"/>
          </a:xfrm>
          <a:prstGeom prst="rect">
            <a:avLst/>
          </a:prstGeom>
          <a:noFill/>
          <a:ln>
            <a:noFill/>
          </a:ln>
        </p:spPr>
      </p:pic>
      <p:pic>
        <p:nvPicPr>
          <p:cNvPr id="497" name="Google Shape;497;p25" desc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336965" y="593316"/>
            <a:ext cx="1258951" cy="1111025"/>
          </a:xfrm>
          <a:prstGeom prst="rect">
            <a:avLst/>
          </a:prstGeom>
          <a:noFill/>
          <a:ln>
            <a:noFill/>
          </a:ln>
        </p:spPr>
      </p:pic>
      <p:pic>
        <p:nvPicPr>
          <p:cNvPr id="498" name="Google Shape;498;p25" descr="キウイのイラスト（フルーツ）"/>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130104" y="608939"/>
            <a:ext cx="1188067" cy="1188067"/>
          </a:xfrm>
          <a:prstGeom prst="rect">
            <a:avLst/>
          </a:prstGeom>
          <a:noFill/>
          <a:ln>
            <a:noFill/>
          </a:ln>
        </p:spPr>
      </p:pic>
      <p:pic>
        <p:nvPicPr>
          <p:cNvPr id="499" name="Google Shape;499;p25" descr="巨峰のイラスト"/>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6342475" y="4464781"/>
            <a:ext cx="2135301" cy="2278346"/>
          </a:xfrm>
          <a:prstGeom prst="rect">
            <a:avLst/>
          </a:prstGeom>
          <a:noFill/>
          <a:ln>
            <a:noFill/>
          </a:ln>
        </p:spPr>
      </p:pic>
      <p:pic>
        <p:nvPicPr>
          <p:cNvPr id="503" name="Google Shape;503;p25" descr="桃のイラスト"/>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233187" y="2831360"/>
            <a:ext cx="1466505" cy="1374202"/>
          </a:xfrm>
          <a:prstGeom prst="rect">
            <a:avLst/>
          </a:prstGeom>
          <a:noFill/>
          <a:ln>
            <a:noFill/>
          </a:ln>
        </p:spPr>
      </p:pic>
      <p:pic>
        <p:nvPicPr>
          <p:cNvPr id="504" name="Google Shape;504;p25" descr="柿のイラスト（フルーツ）"/>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141356" y="2976307"/>
            <a:ext cx="1466505" cy="1188067"/>
          </a:xfrm>
          <a:prstGeom prst="rect">
            <a:avLst/>
          </a:prstGeom>
          <a:noFill/>
          <a:ln>
            <a:noFill/>
          </a:ln>
        </p:spPr>
      </p:pic>
      <p:pic>
        <p:nvPicPr>
          <p:cNvPr id="505" name="Google Shape;505;p25" descr="プリンスメロンのイラスト"/>
          <p:cNvPicPr preferRelativeResize="0"/>
          <p:nvPr/>
        </p:nvPicPr>
        <p:blipFill rotWithShape="1">
          <a:blip r:embed="rId13">
            <a:alphaModFix/>
          </a:blip>
          <a:srcRect/>
          <a:stretch/>
        </p:blipFill>
        <p:spPr>
          <a:xfrm>
            <a:off x="8965281" y="4510055"/>
            <a:ext cx="2643504" cy="2643504"/>
          </a:xfrm>
          <a:prstGeom prst="rect">
            <a:avLst/>
          </a:prstGeom>
          <a:noFill/>
          <a:ln>
            <a:noFill/>
          </a:ln>
        </p:spPr>
      </p:pic>
      <p:pic>
        <p:nvPicPr>
          <p:cNvPr id="1028" name="Picture 4" descr="ピンクグレープフルーツの輪切りのイラスト">
            <a:extLst>
              <a:ext uri="{FF2B5EF4-FFF2-40B4-BE49-F238E27FC236}">
                <a16:creationId xmlns:a16="http://schemas.microsoft.com/office/drawing/2014/main" id="{3E04B427-F354-4FF0-8ECB-76F53FD2B8E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35879" y="4842040"/>
            <a:ext cx="1901086" cy="19010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さくらんぼ・チェリーのイラスト（フルーツ）">
            <a:extLst>
              <a:ext uri="{FF2B5EF4-FFF2-40B4-BE49-F238E27FC236}">
                <a16:creationId xmlns:a16="http://schemas.microsoft.com/office/drawing/2014/main" id="{F88A3C05-9466-4425-A578-514F09F06FE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993956" y="2595740"/>
            <a:ext cx="1344201" cy="16098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ビワのイラスト（フルーツ）">
            <a:extLst>
              <a:ext uri="{FF2B5EF4-FFF2-40B4-BE49-F238E27FC236}">
                <a16:creationId xmlns:a16="http://schemas.microsoft.com/office/drawing/2014/main" id="{131D0A28-D726-4843-A3AC-26F10D70FCE1}"/>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8945910" y="2730602"/>
            <a:ext cx="1403815" cy="139679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0CB53BD1-19D7-4CE5-BBF3-BFFE979ED328}"/>
              </a:ext>
            </a:extLst>
          </p:cNvPr>
          <p:cNvSpPr txBox="1"/>
          <p:nvPr/>
        </p:nvSpPr>
        <p:spPr>
          <a:xfrm>
            <a:off x="1393687" y="529610"/>
            <a:ext cx="385950" cy="369332"/>
          </a:xfrm>
          <a:prstGeom prst="rect">
            <a:avLst/>
          </a:prstGeom>
          <a:noFill/>
        </p:spPr>
        <p:txBody>
          <a:bodyPr wrap="square" rtlCol="0">
            <a:spAutoFit/>
          </a:bodyPr>
          <a:lstStyle/>
          <a:p>
            <a:pPr algn="ctr"/>
            <a:r>
              <a:rPr kumimoji="1" lang="en-US" altLang="ja-JP" sz="1800" b="1"/>
              <a:t>1</a:t>
            </a:r>
            <a:endParaRPr kumimoji="1" lang="ja-JP" altLang="en-US" sz="1800" b="1"/>
          </a:p>
        </p:txBody>
      </p:sp>
      <p:sp>
        <p:nvSpPr>
          <p:cNvPr id="19" name="テキスト ボックス 18">
            <a:extLst>
              <a:ext uri="{FF2B5EF4-FFF2-40B4-BE49-F238E27FC236}">
                <a16:creationId xmlns:a16="http://schemas.microsoft.com/office/drawing/2014/main" id="{E52EB06F-3881-450C-A2B7-3AA5D342F978}"/>
              </a:ext>
            </a:extLst>
          </p:cNvPr>
          <p:cNvSpPr txBox="1"/>
          <p:nvPr/>
        </p:nvSpPr>
        <p:spPr>
          <a:xfrm>
            <a:off x="3052308" y="529610"/>
            <a:ext cx="385950" cy="369332"/>
          </a:xfrm>
          <a:prstGeom prst="rect">
            <a:avLst/>
          </a:prstGeom>
          <a:noFill/>
        </p:spPr>
        <p:txBody>
          <a:bodyPr wrap="square" rtlCol="0">
            <a:spAutoFit/>
          </a:bodyPr>
          <a:lstStyle/>
          <a:p>
            <a:pPr algn="ctr"/>
            <a:r>
              <a:rPr kumimoji="1" lang="en-US" altLang="ja-JP" sz="1800" b="1"/>
              <a:t>2</a:t>
            </a:r>
            <a:endParaRPr kumimoji="1" lang="ja-JP" altLang="en-US" sz="1800" b="1"/>
          </a:p>
        </p:txBody>
      </p:sp>
      <p:sp>
        <p:nvSpPr>
          <p:cNvPr id="20" name="テキスト ボックス 19">
            <a:extLst>
              <a:ext uri="{FF2B5EF4-FFF2-40B4-BE49-F238E27FC236}">
                <a16:creationId xmlns:a16="http://schemas.microsoft.com/office/drawing/2014/main" id="{8F52DACC-48CA-4847-BAA4-681CDA2CA149}"/>
              </a:ext>
            </a:extLst>
          </p:cNvPr>
          <p:cNvSpPr txBox="1"/>
          <p:nvPr/>
        </p:nvSpPr>
        <p:spPr>
          <a:xfrm>
            <a:off x="5052449" y="529610"/>
            <a:ext cx="385950" cy="369332"/>
          </a:xfrm>
          <a:prstGeom prst="rect">
            <a:avLst/>
          </a:prstGeom>
          <a:noFill/>
        </p:spPr>
        <p:txBody>
          <a:bodyPr wrap="square" rtlCol="0">
            <a:spAutoFit/>
          </a:bodyPr>
          <a:lstStyle/>
          <a:p>
            <a:pPr algn="ctr"/>
            <a:r>
              <a:rPr kumimoji="1" lang="en-US" altLang="ja-JP" sz="1800" b="1"/>
              <a:t>3</a:t>
            </a:r>
            <a:endParaRPr kumimoji="1" lang="ja-JP" altLang="en-US" sz="1800" b="1"/>
          </a:p>
        </p:txBody>
      </p:sp>
      <p:sp>
        <p:nvSpPr>
          <p:cNvPr id="21" name="テキスト ボックス 20">
            <a:extLst>
              <a:ext uri="{FF2B5EF4-FFF2-40B4-BE49-F238E27FC236}">
                <a16:creationId xmlns:a16="http://schemas.microsoft.com/office/drawing/2014/main" id="{23272E87-A121-425F-8678-ECBDDB0965C6}"/>
              </a:ext>
            </a:extLst>
          </p:cNvPr>
          <p:cNvSpPr txBox="1"/>
          <p:nvPr/>
        </p:nvSpPr>
        <p:spPr>
          <a:xfrm>
            <a:off x="6821123" y="529610"/>
            <a:ext cx="385950" cy="369332"/>
          </a:xfrm>
          <a:prstGeom prst="rect">
            <a:avLst/>
          </a:prstGeom>
          <a:noFill/>
        </p:spPr>
        <p:txBody>
          <a:bodyPr wrap="square" rtlCol="0">
            <a:spAutoFit/>
          </a:bodyPr>
          <a:lstStyle/>
          <a:p>
            <a:pPr algn="ctr"/>
            <a:r>
              <a:rPr kumimoji="1" lang="en-US" altLang="ja-JP" sz="1800" b="1"/>
              <a:t>4</a:t>
            </a:r>
            <a:endParaRPr kumimoji="1" lang="ja-JP" altLang="en-US" sz="1800" b="1"/>
          </a:p>
        </p:txBody>
      </p:sp>
      <p:sp>
        <p:nvSpPr>
          <p:cNvPr id="22" name="テキスト ボックス 21">
            <a:extLst>
              <a:ext uri="{FF2B5EF4-FFF2-40B4-BE49-F238E27FC236}">
                <a16:creationId xmlns:a16="http://schemas.microsoft.com/office/drawing/2014/main" id="{59347064-FF57-4FB5-A33F-678162F0E98B}"/>
              </a:ext>
            </a:extLst>
          </p:cNvPr>
          <p:cNvSpPr txBox="1"/>
          <p:nvPr/>
        </p:nvSpPr>
        <p:spPr>
          <a:xfrm>
            <a:off x="8763426" y="529610"/>
            <a:ext cx="385950" cy="369332"/>
          </a:xfrm>
          <a:prstGeom prst="rect">
            <a:avLst/>
          </a:prstGeom>
          <a:noFill/>
        </p:spPr>
        <p:txBody>
          <a:bodyPr wrap="square" rtlCol="0">
            <a:spAutoFit/>
          </a:bodyPr>
          <a:lstStyle/>
          <a:p>
            <a:pPr algn="ctr"/>
            <a:r>
              <a:rPr kumimoji="1" lang="en-US" altLang="ja-JP" sz="1800" b="1"/>
              <a:t>5</a:t>
            </a:r>
            <a:endParaRPr kumimoji="1" lang="ja-JP" altLang="en-US" sz="1800" b="1"/>
          </a:p>
        </p:txBody>
      </p:sp>
      <p:sp>
        <p:nvSpPr>
          <p:cNvPr id="23" name="テキスト ボックス 22">
            <a:extLst>
              <a:ext uri="{FF2B5EF4-FFF2-40B4-BE49-F238E27FC236}">
                <a16:creationId xmlns:a16="http://schemas.microsoft.com/office/drawing/2014/main" id="{687B1CBF-4384-496E-95E2-74C6E1A5919D}"/>
              </a:ext>
            </a:extLst>
          </p:cNvPr>
          <p:cNvSpPr txBox="1"/>
          <p:nvPr/>
        </p:nvSpPr>
        <p:spPr>
          <a:xfrm>
            <a:off x="1394495" y="2910429"/>
            <a:ext cx="385950" cy="369332"/>
          </a:xfrm>
          <a:prstGeom prst="rect">
            <a:avLst/>
          </a:prstGeom>
          <a:noFill/>
        </p:spPr>
        <p:txBody>
          <a:bodyPr wrap="square" rtlCol="0">
            <a:spAutoFit/>
          </a:bodyPr>
          <a:lstStyle/>
          <a:p>
            <a:pPr algn="ctr"/>
            <a:r>
              <a:rPr kumimoji="1" lang="en-US" altLang="ja-JP" sz="1800" b="1"/>
              <a:t>6</a:t>
            </a:r>
            <a:endParaRPr kumimoji="1" lang="ja-JP" altLang="en-US" sz="1800" b="1"/>
          </a:p>
        </p:txBody>
      </p:sp>
      <p:sp>
        <p:nvSpPr>
          <p:cNvPr id="24" name="テキスト ボックス 23">
            <a:extLst>
              <a:ext uri="{FF2B5EF4-FFF2-40B4-BE49-F238E27FC236}">
                <a16:creationId xmlns:a16="http://schemas.microsoft.com/office/drawing/2014/main" id="{33BA7F24-402F-4FDE-BE02-25229400C766}"/>
              </a:ext>
            </a:extLst>
          </p:cNvPr>
          <p:cNvSpPr txBox="1"/>
          <p:nvPr/>
        </p:nvSpPr>
        <p:spPr>
          <a:xfrm>
            <a:off x="3053116" y="2910429"/>
            <a:ext cx="385950" cy="369332"/>
          </a:xfrm>
          <a:prstGeom prst="rect">
            <a:avLst/>
          </a:prstGeom>
          <a:noFill/>
        </p:spPr>
        <p:txBody>
          <a:bodyPr wrap="square" rtlCol="0">
            <a:spAutoFit/>
          </a:bodyPr>
          <a:lstStyle/>
          <a:p>
            <a:pPr algn="ctr"/>
            <a:r>
              <a:rPr kumimoji="1" lang="en-US" altLang="ja-JP" sz="1800" b="1"/>
              <a:t>7</a:t>
            </a:r>
            <a:endParaRPr kumimoji="1" lang="ja-JP" altLang="en-US" sz="1800" b="1"/>
          </a:p>
        </p:txBody>
      </p:sp>
      <p:sp>
        <p:nvSpPr>
          <p:cNvPr id="25" name="テキスト ボックス 24">
            <a:extLst>
              <a:ext uri="{FF2B5EF4-FFF2-40B4-BE49-F238E27FC236}">
                <a16:creationId xmlns:a16="http://schemas.microsoft.com/office/drawing/2014/main" id="{F0298690-5A1A-4B1D-BB1F-280D35C91279}"/>
              </a:ext>
            </a:extLst>
          </p:cNvPr>
          <p:cNvSpPr txBox="1"/>
          <p:nvPr/>
        </p:nvSpPr>
        <p:spPr>
          <a:xfrm>
            <a:off x="5053257" y="2910429"/>
            <a:ext cx="385950" cy="369332"/>
          </a:xfrm>
          <a:prstGeom prst="rect">
            <a:avLst/>
          </a:prstGeom>
          <a:noFill/>
        </p:spPr>
        <p:txBody>
          <a:bodyPr wrap="square" rtlCol="0">
            <a:spAutoFit/>
          </a:bodyPr>
          <a:lstStyle/>
          <a:p>
            <a:pPr algn="ctr"/>
            <a:r>
              <a:rPr kumimoji="1" lang="en-US" altLang="ja-JP" sz="1800" b="1"/>
              <a:t>8</a:t>
            </a:r>
            <a:endParaRPr kumimoji="1" lang="ja-JP" altLang="en-US" sz="1800" b="1"/>
          </a:p>
        </p:txBody>
      </p:sp>
      <p:sp>
        <p:nvSpPr>
          <p:cNvPr id="26" name="テキスト ボックス 25">
            <a:extLst>
              <a:ext uri="{FF2B5EF4-FFF2-40B4-BE49-F238E27FC236}">
                <a16:creationId xmlns:a16="http://schemas.microsoft.com/office/drawing/2014/main" id="{1F9D057C-A6A5-440A-B23C-2B0BC9FC9FC4}"/>
              </a:ext>
            </a:extLst>
          </p:cNvPr>
          <p:cNvSpPr txBox="1"/>
          <p:nvPr/>
        </p:nvSpPr>
        <p:spPr>
          <a:xfrm>
            <a:off x="6821931" y="2910429"/>
            <a:ext cx="385950" cy="369332"/>
          </a:xfrm>
          <a:prstGeom prst="rect">
            <a:avLst/>
          </a:prstGeom>
          <a:noFill/>
        </p:spPr>
        <p:txBody>
          <a:bodyPr wrap="square" rtlCol="0">
            <a:spAutoFit/>
          </a:bodyPr>
          <a:lstStyle/>
          <a:p>
            <a:pPr algn="ctr"/>
            <a:r>
              <a:rPr kumimoji="1" lang="en-US" altLang="ja-JP" sz="1800" b="1"/>
              <a:t>9</a:t>
            </a:r>
            <a:endParaRPr kumimoji="1" lang="ja-JP" altLang="en-US" sz="1800" b="1"/>
          </a:p>
        </p:txBody>
      </p:sp>
      <p:sp>
        <p:nvSpPr>
          <p:cNvPr id="27" name="テキスト ボックス 26">
            <a:extLst>
              <a:ext uri="{FF2B5EF4-FFF2-40B4-BE49-F238E27FC236}">
                <a16:creationId xmlns:a16="http://schemas.microsoft.com/office/drawing/2014/main" id="{EBA8CF12-9FD8-4D1C-9282-912BC5EDBD28}"/>
              </a:ext>
            </a:extLst>
          </p:cNvPr>
          <p:cNvSpPr txBox="1"/>
          <p:nvPr/>
        </p:nvSpPr>
        <p:spPr>
          <a:xfrm>
            <a:off x="8764234" y="2910429"/>
            <a:ext cx="560038" cy="369332"/>
          </a:xfrm>
          <a:prstGeom prst="rect">
            <a:avLst/>
          </a:prstGeom>
          <a:noFill/>
        </p:spPr>
        <p:txBody>
          <a:bodyPr wrap="square" rtlCol="0">
            <a:spAutoFit/>
          </a:bodyPr>
          <a:lstStyle/>
          <a:p>
            <a:pPr algn="ctr"/>
            <a:r>
              <a:rPr kumimoji="1" lang="en-US" altLang="ja-JP" sz="1800" b="1"/>
              <a:t>10</a:t>
            </a:r>
            <a:endParaRPr kumimoji="1" lang="ja-JP" altLang="en-US" sz="1800" b="1"/>
          </a:p>
        </p:txBody>
      </p:sp>
      <p:sp>
        <p:nvSpPr>
          <p:cNvPr id="28" name="テキスト ボックス 27">
            <a:extLst>
              <a:ext uri="{FF2B5EF4-FFF2-40B4-BE49-F238E27FC236}">
                <a16:creationId xmlns:a16="http://schemas.microsoft.com/office/drawing/2014/main" id="{9B87E9FE-FEFA-4627-B472-3851951949AB}"/>
              </a:ext>
            </a:extLst>
          </p:cNvPr>
          <p:cNvSpPr txBox="1"/>
          <p:nvPr/>
        </p:nvSpPr>
        <p:spPr>
          <a:xfrm>
            <a:off x="1393686" y="4739860"/>
            <a:ext cx="743829" cy="369332"/>
          </a:xfrm>
          <a:prstGeom prst="rect">
            <a:avLst/>
          </a:prstGeom>
          <a:noFill/>
        </p:spPr>
        <p:txBody>
          <a:bodyPr wrap="square" rtlCol="0">
            <a:spAutoFit/>
          </a:bodyPr>
          <a:lstStyle/>
          <a:p>
            <a:pPr algn="ctr"/>
            <a:r>
              <a:rPr kumimoji="1" lang="en-US" altLang="ja-JP" sz="1800" b="1"/>
              <a:t>11</a:t>
            </a:r>
            <a:endParaRPr kumimoji="1" lang="ja-JP" altLang="en-US" sz="1800" b="1"/>
          </a:p>
        </p:txBody>
      </p:sp>
      <p:sp>
        <p:nvSpPr>
          <p:cNvPr id="29" name="テキスト ボックス 28">
            <a:extLst>
              <a:ext uri="{FF2B5EF4-FFF2-40B4-BE49-F238E27FC236}">
                <a16:creationId xmlns:a16="http://schemas.microsoft.com/office/drawing/2014/main" id="{3AEEB087-B80D-467A-AC5C-26D15E2E8C4F}"/>
              </a:ext>
            </a:extLst>
          </p:cNvPr>
          <p:cNvSpPr txBox="1"/>
          <p:nvPr/>
        </p:nvSpPr>
        <p:spPr>
          <a:xfrm>
            <a:off x="3480893" y="4742978"/>
            <a:ext cx="743829" cy="369332"/>
          </a:xfrm>
          <a:prstGeom prst="rect">
            <a:avLst/>
          </a:prstGeom>
          <a:noFill/>
        </p:spPr>
        <p:txBody>
          <a:bodyPr wrap="square" rtlCol="0">
            <a:spAutoFit/>
          </a:bodyPr>
          <a:lstStyle/>
          <a:p>
            <a:pPr algn="ctr"/>
            <a:r>
              <a:rPr kumimoji="1" lang="en-US" altLang="ja-JP" sz="1800" b="1"/>
              <a:t>12</a:t>
            </a:r>
            <a:endParaRPr kumimoji="1" lang="ja-JP" altLang="en-US" sz="1800" b="1"/>
          </a:p>
        </p:txBody>
      </p:sp>
      <p:sp>
        <p:nvSpPr>
          <p:cNvPr id="30" name="テキスト ボックス 29">
            <a:extLst>
              <a:ext uri="{FF2B5EF4-FFF2-40B4-BE49-F238E27FC236}">
                <a16:creationId xmlns:a16="http://schemas.microsoft.com/office/drawing/2014/main" id="{E096151C-1DA0-4FD4-93A0-7735165D9496}"/>
              </a:ext>
            </a:extLst>
          </p:cNvPr>
          <p:cNvSpPr txBox="1"/>
          <p:nvPr/>
        </p:nvSpPr>
        <p:spPr>
          <a:xfrm>
            <a:off x="6342475" y="4739860"/>
            <a:ext cx="743829" cy="369332"/>
          </a:xfrm>
          <a:prstGeom prst="rect">
            <a:avLst/>
          </a:prstGeom>
          <a:noFill/>
        </p:spPr>
        <p:txBody>
          <a:bodyPr wrap="square" rtlCol="0">
            <a:spAutoFit/>
          </a:bodyPr>
          <a:lstStyle/>
          <a:p>
            <a:pPr algn="ctr"/>
            <a:r>
              <a:rPr kumimoji="1" lang="en-US" altLang="ja-JP" sz="1800" b="1"/>
              <a:t>13</a:t>
            </a:r>
            <a:endParaRPr kumimoji="1" lang="ja-JP" altLang="en-US" sz="1800" b="1"/>
          </a:p>
        </p:txBody>
      </p:sp>
      <p:sp>
        <p:nvSpPr>
          <p:cNvPr id="31" name="テキスト ボックス 30">
            <a:extLst>
              <a:ext uri="{FF2B5EF4-FFF2-40B4-BE49-F238E27FC236}">
                <a16:creationId xmlns:a16="http://schemas.microsoft.com/office/drawing/2014/main" id="{3C722F15-FC1B-46E9-B33B-8572A9D7936C}"/>
              </a:ext>
            </a:extLst>
          </p:cNvPr>
          <p:cNvSpPr txBox="1"/>
          <p:nvPr/>
        </p:nvSpPr>
        <p:spPr>
          <a:xfrm>
            <a:off x="8672338" y="4727244"/>
            <a:ext cx="743829" cy="369332"/>
          </a:xfrm>
          <a:prstGeom prst="rect">
            <a:avLst/>
          </a:prstGeom>
          <a:noFill/>
        </p:spPr>
        <p:txBody>
          <a:bodyPr wrap="square" rtlCol="0">
            <a:spAutoFit/>
          </a:bodyPr>
          <a:lstStyle/>
          <a:p>
            <a:pPr algn="ctr"/>
            <a:r>
              <a:rPr kumimoji="1" lang="en-US" altLang="ja-JP" sz="1800" b="1"/>
              <a:t>14</a:t>
            </a:r>
            <a:endParaRPr kumimoji="1" lang="ja-JP" altLang="en-US" sz="1800" b="1"/>
          </a:p>
        </p:txBody>
      </p:sp>
      <p:pic>
        <p:nvPicPr>
          <p:cNvPr id="3" name="Picture 2" descr="A plate of fruit on a white surface&#10;&#10;Description automatically generated">
            <a:extLst>
              <a:ext uri="{FF2B5EF4-FFF2-40B4-BE49-F238E27FC236}">
                <a16:creationId xmlns:a16="http://schemas.microsoft.com/office/drawing/2014/main" id="{23A57E80-9172-DC00-F261-A1DBBE202A15}"/>
              </a:ext>
            </a:extLst>
          </p:cNvPr>
          <p:cNvPicPr>
            <a:picLocks noChangeAspect="1"/>
          </p:cNvPicPr>
          <p:nvPr/>
        </p:nvPicPr>
        <p:blipFill rotWithShape="1">
          <a:blip r:embed="rId17"/>
          <a:srcRect t="19709" b="17195"/>
          <a:stretch/>
        </p:blipFill>
        <p:spPr>
          <a:xfrm>
            <a:off x="10331561" y="1589297"/>
            <a:ext cx="1771008" cy="1396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1026" name="Picture 2">
            <a:extLst>
              <a:ext uri="{FF2B5EF4-FFF2-40B4-BE49-F238E27FC236}">
                <a16:creationId xmlns:a16="http://schemas.microsoft.com/office/drawing/2014/main" id="{BF6396BF-417D-4A22-8D6F-E127202348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20" name="Google Shape;520;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920348"/>
            <a:ext cx="6101521" cy="4060319"/>
          </a:xfrm>
          <a:prstGeom prst="rect">
            <a:avLst/>
          </a:prstGeom>
          <a:noFill/>
          <a:ln>
            <a:noFill/>
          </a:ln>
        </p:spPr>
      </p:pic>
      <p:pic>
        <p:nvPicPr>
          <p:cNvPr id="521" name="Google Shape;521;p27" descr="ベトナムの国旗"/>
          <p:cNvPicPr preferRelativeResize="0"/>
          <p:nvPr/>
        </p:nvPicPr>
        <p:blipFill rotWithShape="1">
          <a:blip r:embed="rId4">
            <a:alphaModFix/>
          </a:blip>
          <a:srcRect/>
          <a:stretch/>
        </p:blipFill>
        <p:spPr>
          <a:xfrm>
            <a:off x="2162148" y="429718"/>
            <a:ext cx="1777224" cy="1214438"/>
          </a:xfrm>
          <a:prstGeom prst="rect">
            <a:avLst/>
          </a:prstGeom>
          <a:noFill/>
          <a:ln>
            <a:noFill/>
          </a:ln>
        </p:spPr>
      </p:pic>
      <p:sp>
        <p:nvSpPr>
          <p:cNvPr id="523" name="Google Shape;523;p27"/>
          <p:cNvSpPr/>
          <p:nvPr/>
        </p:nvSpPr>
        <p:spPr>
          <a:xfrm>
            <a:off x="-27557" y="1857550"/>
            <a:ext cx="1922860" cy="1920052"/>
          </a:xfrm>
          <a:prstGeom prst="ellipse">
            <a:avLst/>
          </a:prstGeom>
          <a:noFill/>
          <a:ln w="149225" cap="flat" cmpd="sng">
            <a:solidFill>
              <a:srgbClr val="FCCD1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98DA6078-38E5-4C36-BBE0-F183AF58A55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1521" y="1920348"/>
            <a:ext cx="6090479" cy="4060319"/>
          </a:xfrm>
          <a:prstGeom prst="rect">
            <a:avLst/>
          </a:prstGeom>
          <a:noFill/>
          <a:extLst>
            <a:ext uri="{909E8E84-426E-40DD-AFC4-6F175D3DCCD1}">
              <a14:hiddenFill xmlns:a14="http://schemas.microsoft.com/office/drawing/2010/main">
                <a:solidFill>
                  <a:srgbClr val="FFFFFF"/>
                </a:solidFill>
              </a14:hiddenFill>
            </a:ext>
          </a:extLst>
        </p:spPr>
      </p:pic>
      <p:pic>
        <p:nvPicPr>
          <p:cNvPr id="522" name="Google Shape;522;p27" descr="日本の国旗"/>
          <p:cNvPicPr preferRelativeResize="0"/>
          <p:nvPr/>
        </p:nvPicPr>
        <p:blipFill rotWithShape="1">
          <a:blip r:embed="rId6">
            <a:alphaModFix/>
          </a:blip>
          <a:srcRect/>
          <a:stretch/>
        </p:blipFill>
        <p:spPr>
          <a:xfrm>
            <a:off x="8312868" y="467110"/>
            <a:ext cx="1667784" cy="11396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 calcmode="lin" valueType="num">
                                      <p:cBhvr additive="base">
                                        <p:cTn id="7" dur="500" fill="hold"/>
                                        <p:tgtEl>
                                          <p:spTgt spid="523"/>
                                        </p:tgtEl>
                                        <p:attrNameLst>
                                          <p:attrName>ppt_x</p:attrName>
                                        </p:attrNameLst>
                                      </p:cBhvr>
                                      <p:tavLst>
                                        <p:tav tm="0">
                                          <p:val>
                                            <p:strVal val="#ppt_x"/>
                                          </p:val>
                                        </p:tav>
                                        <p:tav tm="100000">
                                          <p:val>
                                            <p:strVal val="#ppt_x"/>
                                          </p:val>
                                        </p:tav>
                                      </p:tavLst>
                                    </p:anim>
                                    <p:anim calcmode="lin" valueType="num">
                                      <p:cBhvr additive="base">
                                        <p:cTn id="8" dur="500" fill="hold"/>
                                        <p:tgtEl>
                                          <p:spTgt spid="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2050" name="Picture 2">
            <a:extLst>
              <a:ext uri="{FF2B5EF4-FFF2-40B4-BE49-F238E27FC236}">
                <a16:creationId xmlns:a16="http://schemas.microsoft.com/office/drawing/2014/main" id="{48320474-8BA4-4565-B846-025916BD28C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20282" y="9774"/>
            <a:ext cx="6327674" cy="680375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98A2ED3C-CCEE-4FCC-9D25-576ECB45D8A3}"/>
              </a:ext>
            </a:extLst>
          </p:cNvPr>
          <p:cNvGrpSpPr/>
          <p:nvPr/>
        </p:nvGrpSpPr>
        <p:grpSpPr>
          <a:xfrm>
            <a:off x="721725" y="2605413"/>
            <a:ext cx="4880534" cy="3390813"/>
            <a:chOff x="721725" y="2605413"/>
            <a:chExt cx="4880534" cy="3390813"/>
          </a:xfrm>
        </p:grpSpPr>
        <p:pic>
          <p:nvPicPr>
            <p:cNvPr id="533" name="Google Shape;533;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21725" y="2605413"/>
              <a:ext cx="4880534" cy="3390813"/>
            </a:xfrm>
            <a:prstGeom prst="rect">
              <a:avLst/>
            </a:prstGeom>
            <a:noFill/>
            <a:ln>
              <a:noFill/>
            </a:ln>
          </p:spPr>
        </p:pic>
        <p:sp>
          <p:nvSpPr>
            <p:cNvPr id="3" name="正方形/長方形 2">
              <a:extLst>
                <a:ext uri="{FF2B5EF4-FFF2-40B4-BE49-F238E27FC236}">
                  <a16:creationId xmlns:a16="http://schemas.microsoft.com/office/drawing/2014/main" id="{4F136B3E-598C-47E2-823B-F9016D877C8E}"/>
                </a:ext>
              </a:extLst>
            </p:cNvPr>
            <p:cNvSpPr/>
            <p:nvPr/>
          </p:nvSpPr>
          <p:spPr>
            <a:xfrm>
              <a:off x="914400" y="2705622"/>
              <a:ext cx="2505205" cy="723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a:solidFill>
                    <a:schemeClr val="tx1"/>
                  </a:solidFill>
                </a:rPr>
                <a:t>カボチャ</a:t>
              </a:r>
            </a:p>
          </p:txBody>
        </p:sp>
        <p:sp>
          <p:nvSpPr>
            <p:cNvPr id="10" name="正方形/長方形 9">
              <a:extLst>
                <a:ext uri="{FF2B5EF4-FFF2-40B4-BE49-F238E27FC236}">
                  <a16:creationId xmlns:a16="http://schemas.microsoft.com/office/drawing/2014/main" id="{C30B00E6-B3D2-4469-87AF-602779AFC0CE}"/>
                </a:ext>
              </a:extLst>
            </p:cNvPr>
            <p:cNvSpPr/>
            <p:nvPr/>
          </p:nvSpPr>
          <p:spPr>
            <a:xfrm>
              <a:off x="4346531" y="4810948"/>
              <a:ext cx="1039661" cy="100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a:solidFill>
                    <a:schemeClr val="tx1"/>
                  </a:solidFill>
                </a:rPr>
                <a:t>87</a:t>
              </a:r>
              <a:endParaRPr kumimoji="1" lang="ja-JP" altLang="en-US" sz="4800" b="1">
                <a:solidFill>
                  <a:schemeClr val="tx1"/>
                </a:solidFill>
              </a:endParaRPr>
            </a:p>
          </p:txBody>
        </p:sp>
      </p:grpSp>
      <p:pic>
        <p:nvPicPr>
          <p:cNvPr id="1028" name="Picture 4">
            <a:extLst>
              <a:ext uri="{FF2B5EF4-FFF2-40B4-BE49-F238E27FC236}">
                <a16:creationId xmlns:a16="http://schemas.microsoft.com/office/drawing/2014/main" id="{8BB2FFF0-801F-46C7-B2A3-F657496B08A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9704707">
            <a:off x="4007848" y="1040612"/>
            <a:ext cx="2408348" cy="1495001"/>
          </a:xfrm>
          <a:prstGeom prst="rect">
            <a:avLst/>
          </a:prstGeom>
          <a:noFill/>
          <a:extLst>
            <a:ext uri="{909E8E84-426E-40DD-AFC4-6F175D3DCCD1}">
              <a14:hiddenFill xmlns:a14="http://schemas.microsoft.com/office/drawing/2010/main">
                <a:solidFill>
                  <a:srgbClr val="FFFFFF"/>
                </a:solidFill>
              </a14:hiddenFill>
            </a:ext>
          </a:extLst>
        </p:spPr>
      </p:pic>
      <p:sp>
        <p:nvSpPr>
          <p:cNvPr id="2" name="楕円 1">
            <a:extLst>
              <a:ext uri="{FF2B5EF4-FFF2-40B4-BE49-F238E27FC236}">
                <a16:creationId xmlns:a16="http://schemas.microsoft.com/office/drawing/2014/main" id="{2CCAA1F4-0527-4705-88C1-A10593B1894F}"/>
              </a:ext>
            </a:extLst>
          </p:cNvPr>
          <p:cNvSpPr/>
          <p:nvPr/>
        </p:nvSpPr>
        <p:spPr>
          <a:xfrm>
            <a:off x="5962389" y="119630"/>
            <a:ext cx="2267211" cy="1370967"/>
          </a:xfrm>
          <a:prstGeom prst="ellipse">
            <a:avLst/>
          </a:prstGeom>
          <a:noFill/>
          <a:ln w="228600">
            <a:solidFill>
              <a:srgbClr val="EA60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24E59D9-9864-4357-841C-2333698EB169}"/>
              </a:ext>
            </a:extLst>
          </p:cNvPr>
          <p:cNvSpPr txBox="1"/>
          <p:nvPr/>
        </p:nvSpPr>
        <p:spPr>
          <a:xfrm>
            <a:off x="3442080" y="4300819"/>
            <a:ext cx="2182654" cy="646331"/>
          </a:xfrm>
          <a:prstGeom prst="rect">
            <a:avLst/>
          </a:prstGeom>
          <a:noFill/>
        </p:spPr>
        <p:txBody>
          <a:bodyPr wrap="square" rtlCol="0">
            <a:spAutoFit/>
          </a:bodyPr>
          <a:lstStyle/>
          <a:p>
            <a:r>
              <a:rPr kumimoji="1" lang="en-US" altLang="ja-JP" sz="3600" b="1">
                <a:solidFill>
                  <a:srgbClr val="FF0000"/>
                </a:solidFill>
              </a:rPr>
              <a:t>17K VND</a:t>
            </a:r>
            <a:endParaRPr kumimoji="1" lang="ja-JP" altLang="en-US" sz="3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1000"/>
                                        <p:tgtEl>
                                          <p:spTgt spid="102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500863" y="8028"/>
            <a:ext cx="7190274" cy="684194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正方形/長方形 2">
            <a:extLst>
              <a:ext uri="{FF2B5EF4-FFF2-40B4-BE49-F238E27FC236}">
                <a16:creationId xmlns:a16="http://schemas.microsoft.com/office/drawing/2014/main" id="{56A72C8F-7171-4FC7-9FE2-FE34796ED18A}"/>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ln w="0"/>
                <a:solidFill>
                  <a:schemeClr val="bg1"/>
                </a:solidFill>
                <a:effectLst>
                  <a:outerShdw blurRad="38100" dist="19050" dir="2700000" algn="tl" rotWithShape="0">
                    <a:schemeClr val="dk1">
                      <a:alpha val="40000"/>
                    </a:schemeClr>
                  </a:outerShdw>
                </a:effectLst>
              </a:rPr>
              <a:t>Mục</a:t>
            </a:r>
            <a:r>
              <a:rPr kumimoji="1" lang="en-US" altLang="ja-JP" sz="4000">
                <a:ln w="0"/>
                <a:solidFill>
                  <a:schemeClr val="bg1"/>
                </a:solidFill>
                <a:effectLst>
                  <a:outerShdw blurRad="38100" dist="19050" dir="2700000" algn="tl" rotWithShape="0">
                    <a:schemeClr val="dk1">
                      <a:alpha val="40000"/>
                    </a:schemeClr>
                  </a:outerShdw>
                </a:effectLst>
              </a:rPr>
              <a:t> </a:t>
            </a:r>
            <a:r>
              <a:rPr kumimoji="1" lang="en-US" altLang="ja-JP" sz="4000" err="1">
                <a:ln w="0"/>
                <a:solidFill>
                  <a:schemeClr val="bg1"/>
                </a:solidFill>
                <a:effectLst>
                  <a:outerShdw blurRad="38100" dist="19050" dir="2700000" algn="tl" rotWithShape="0">
                    <a:schemeClr val="dk1">
                      <a:alpha val="40000"/>
                    </a:schemeClr>
                  </a:outerShdw>
                </a:effectLst>
              </a:rPr>
              <a:t>tiêu</a:t>
            </a:r>
            <a:r>
              <a:rPr kumimoji="1" lang="en-US" altLang="ja-JP" sz="4000">
                <a:ln w="0"/>
                <a:solidFill>
                  <a:schemeClr val="bg1"/>
                </a:solidFill>
                <a:effectLst>
                  <a:outerShdw blurRad="38100" dist="19050" dir="2700000" algn="tl" rotWithShape="0">
                    <a:schemeClr val="dk1">
                      <a:alpha val="40000"/>
                    </a:schemeClr>
                  </a:outerShdw>
                </a:effectLst>
              </a:rPr>
              <a:t> </a:t>
            </a:r>
          </a:p>
          <a:p>
            <a:pPr algn="ctr"/>
            <a:r>
              <a:rPr kumimoji="1" lang="en-US" altLang="ja-JP" sz="4000" err="1">
                <a:ln w="0"/>
                <a:solidFill>
                  <a:schemeClr val="bg1"/>
                </a:solidFill>
                <a:effectLst>
                  <a:outerShdw blurRad="38100" dist="19050" dir="2700000" algn="tl" rotWithShape="0">
                    <a:schemeClr val="dk1">
                      <a:alpha val="40000"/>
                    </a:schemeClr>
                  </a:outerShdw>
                </a:effectLst>
              </a:rPr>
              <a:t>của</a:t>
            </a:r>
            <a:r>
              <a:rPr kumimoji="1" lang="en-US" altLang="ja-JP" sz="4000">
                <a:ln w="0"/>
                <a:solidFill>
                  <a:schemeClr val="bg1"/>
                </a:solidFill>
                <a:effectLst>
                  <a:outerShdw blurRad="38100" dist="19050" dir="2700000" algn="tl" rotWithShape="0">
                    <a:schemeClr val="dk1">
                      <a:alpha val="40000"/>
                    </a:schemeClr>
                  </a:outerShdw>
                </a:effectLst>
              </a:rPr>
              <a:t> </a:t>
            </a:r>
            <a:r>
              <a:rPr kumimoji="1" lang="en-US" altLang="ja-JP" sz="4000" err="1">
                <a:ln w="0"/>
                <a:solidFill>
                  <a:schemeClr val="bg1"/>
                </a:solidFill>
                <a:effectLst>
                  <a:outerShdw blurRad="38100" dist="19050" dir="2700000" algn="tl" rotWithShape="0">
                    <a:schemeClr val="dk1">
                      <a:alpha val="40000"/>
                    </a:schemeClr>
                  </a:outerShdw>
                </a:effectLst>
              </a:rPr>
              <a:t>bài</a:t>
            </a:r>
            <a:endParaRPr kumimoji="1" lang="en-US" altLang="ja-JP" sz="4000">
              <a:ln w="0"/>
              <a:solidFill>
                <a:schemeClr val="bg1"/>
              </a:solidFill>
              <a:effectLst>
                <a:outerShdw blurRad="38100" dist="19050" dir="2700000" algn="tl" rotWithShape="0">
                  <a:schemeClr val="dk1">
                    <a:alpha val="40000"/>
                  </a:schemeClr>
                </a:outerShdw>
              </a:effectLst>
            </a:endParaRPr>
          </a:p>
        </p:txBody>
      </p:sp>
      <p:sp>
        <p:nvSpPr>
          <p:cNvPr id="4" name="正方形/長方形 3">
            <a:extLst>
              <a:ext uri="{FF2B5EF4-FFF2-40B4-BE49-F238E27FC236}">
                <a16:creationId xmlns:a16="http://schemas.microsoft.com/office/drawing/2014/main" id="{68E80F27-7861-49B5-9ABA-CBA58D4784E5}"/>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１</a:t>
            </a:r>
          </a:p>
        </p:txBody>
      </p:sp>
      <p:sp>
        <p:nvSpPr>
          <p:cNvPr id="5" name="テキスト ボックス 4">
            <a:extLst>
              <a:ext uri="{FF2B5EF4-FFF2-40B4-BE49-F238E27FC236}">
                <a16:creationId xmlns:a16="http://schemas.microsoft.com/office/drawing/2014/main" id="{1061ED56-4186-4BED-90E4-59D89BC5BE89}"/>
              </a:ext>
            </a:extLst>
          </p:cNvPr>
          <p:cNvSpPr txBox="1"/>
          <p:nvPr/>
        </p:nvSpPr>
        <p:spPr>
          <a:xfrm>
            <a:off x="3608922" y="335845"/>
            <a:ext cx="8583078" cy="6186309"/>
          </a:xfrm>
          <a:prstGeom prst="rect">
            <a:avLst/>
          </a:prstGeom>
          <a:noFill/>
        </p:spPr>
        <p:txBody>
          <a:bodyPr wrap="square">
            <a:spAutoFit/>
          </a:bodyPr>
          <a:lstStyle/>
          <a:p>
            <a:pPr lvl="0"/>
            <a:r>
              <a:rPr lang="ja-JP" altLang="en-US" sz="3600" b="1">
                <a:latin typeface="Arial" panose="020B0604020202020204" pitchFamily="34" charset="0"/>
                <a:ea typeface="游ゴシック" panose="020B0400000000000000" pitchFamily="50" charset="-128"/>
                <a:cs typeface="Arial" panose="020B0604020202020204" pitchFamily="34" charset="0"/>
              </a:rPr>
              <a:t>◆</a:t>
            </a:r>
            <a:r>
              <a:rPr lang="vi-VN" altLang="ja-JP" sz="3600" b="1">
                <a:latin typeface="Arial" panose="020B0604020202020204" pitchFamily="34" charset="0"/>
                <a:ea typeface="游ゴシック" panose="020B0400000000000000" pitchFamily="50" charset="-128"/>
                <a:cs typeface="Arial" panose="020B0604020202020204" pitchFamily="34" charset="0"/>
              </a:rPr>
              <a:t>Biết được giá cả thực phẩm, có thể mua sắm thành thạo.</a:t>
            </a:r>
          </a:p>
          <a:p>
            <a:pPr lvl="0"/>
            <a:endParaRPr lang="ja-JP" altLang="en-US" sz="3600" b="1">
              <a:latin typeface="Arial" panose="020B0604020202020204" pitchFamily="34" charset="0"/>
              <a:ea typeface="游ゴシック" panose="020B0400000000000000" pitchFamily="50" charset="-128"/>
              <a:cs typeface="Arial" panose="020B0604020202020204" pitchFamily="34" charset="0"/>
            </a:endParaRPr>
          </a:p>
          <a:p>
            <a:pPr lvl="0"/>
            <a:r>
              <a:rPr lang="ja-JP" altLang="en-US" sz="3600" b="1">
                <a:latin typeface="Arial" panose="020B0604020202020204" pitchFamily="34" charset="0"/>
                <a:ea typeface="游ゴシック" panose="020B0400000000000000" pitchFamily="50" charset="-128"/>
                <a:cs typeface="Arial" panose="020B0604020202020204" pitchFamily="34" charset="0"/>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ra</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điểm</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khác</a:t>
            </a:r>
            <a:r>
              <a:rPr lang="en-US" altLang="ja-JP" sz="3600" b="1">
                <a:latin typeface="Arial" panose="020B0604020202020204" pitchFamily="34" charset="0"/>
                <a:ea typeface="游ゴシック" panose="020B0400000000000000" pitchFamily="50" charset="-128"/>
                <a:cs typeface="Arial" panose="020B0604020202020204" pitchFamily="34" charset="0"/>
              </a:rPr>
              <a:t> so </a:t>
            </a:r>
            <a:r>
              <a:rPr lang="en-US" altLang="ja-JP" sz="3600" b="1" err="1">
                <a:latin typeface="Arial" panose="020B0604020202020204" pitchFamily="34" charset="0"/>
                <a:ea typeface="游ゴシック" panose="020B0400000000000000" pitchFamily="50" charset="-128"/>
                <a:cs typeface="Arial" panose="020B0604020202020204" pitchFamily="34" charset="0"/>
              </a:rPr>
              <a:t>với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siêu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thị</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Việt</a:t>
            </a:r>
            <a:r>
              <a:rPr lang="en-US" altLang="ja-JP" sz="3600" b="1">
                <a:latin typeface="Arial" panose="020B0604020202020204" pitchFamily="34" charset="0"/>
                <a:ea typeface="游ゴシック" panose="020B0400000000000000" pitchFamily="50" charset="-128"/>
                <a:cs typeface="Arial" panose="020B0604020202020204" pitchFamily="34" charset="0"/>
              </a:rPr>
              <a:t> Nam.</a:t>
            </a:r>
          </a:p>
          <a:p>
            <a:pPr lvl="0"/>
            <a:endParaRPr lang="en-US" altLang="ja-JP" sz="3600" b="1">
              <a:latin typeface="Arial" panose="020B0604020202020204" pitchFamily="34" charset="0"/>
              <a:ea typeface="游ゴシック" panose="020B0400000000000000" pitchFamily="50" charset="-128"/>
              <a:cs typeface="Arial" panose="020B0604020202020204" pitchFamily="34" charset="0"/>
            </a:endParaRPr>
          </a:p>
          <a:p>
            <a:pPr lvl="0"/>
            <a:r>
              <a:rPr lang="ja-JP" altLang="en-US" sz="3600" b="1">
                <a:latin typeface="Arial" panose="020B0604020202020204" pitchFamily="34" charset="0"/>
                <a:ea typeface="游ゴシック" panose="020B0400000000000000" pitchFamily="50" charset="-128"/>
                <a:cs typeface="Arial" panose="020B0604020202020204" pitchFamily="34" charset="0"/>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Những</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điểm</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cần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chú</a:t>
            </a:r>
            <a:r>
              <a:rPr lang="en-US" altLang="ja-JP" sz="3600" b="1">
                <a:latin typeface="Arial" panose="020B0604020202020204" pitchFamily="34" charset="0"/>
                <a:ea typeface="游ゴシック" panose="020B0400000000000000" pitchFamily="50" charset="-128"/>
                <a:cs typeface="Arial" panose="020B0604020202020204" pitchFamily="34" charset="0"/>
              </a:rPr>
              <a:t> ý </a:t>
            </a:r>
            <a:r>
              <a:rPr lang="en-US" altLang="ja-JP" sz="3600" b="1" err="1">
                <a:latin typeface="Arial" panose="020B0604020202020204" pitchFamily="34" charset="0"/>
                <a:ea typeface="游ゴシック" panose="020B0400000000000000" pitchFamily="50" charset="-128"/>
                <a:cs typeface="Arial" panose="020B0604020202020204" pitchFamily="34" charset="0"/>
              </a:rPr>
              <a:t>khi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đến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siêu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thị</a:t>
            </a:r>
            <a:r>
              <a:rPr lang="en-US" altLang="ja-JP" sz="3600" b="1">
                <a:latin typeface="Arial" panose="020B0604020202020204" pitchFamily="34" charset="0"/>
                <a:ea typeface="游ゴシック" panose="020B0400000000000000" pitchFamily="50" charset="-128"/>
                <a:cs typeface="Arial" panose="020B0604020202020204" pitchFamily="34" charset="0"/>
              </a:rPr>
              <a:t> ở </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Nhật</a:t>
            </a:r>
            <a:r>
              <a:rPr lang="en-US" altLang="ja-JP" sz="3600" b="1">
                <a:latin typeface="Arial" panose="020B0604020202020204" pitchFamily="34" charset="0"/>
                <a:ea typeface="游ゴシック" panose="020B0400000000000000" pitchFamily="50" charset="-128"/>
                <a:cs typeface="Arial" panose="020B0604020202020204" pitchFamily="34" charset="0"/>
              </a:rPr>
              <a:t>.</a:t>
            </a:r>
          </a:p>
          <a:p>
            <a:pPr lvl="0"/>
            <a:endParaRPr lang="ja-JP" altLang="en-US" sz="3600" b="1">
              <a:latin typeface="Arial" panose="020B0604020202020204" pitchFamily="34" charset="0"/>
              <a:ea typeface="游ゴシック" panose="020B0400000000000000" pitchFamily="50" charset="-128"/>
              <a:cs typeface="Arial" panose="020B0604020202020204" pitchFamily="34" charset="0"/>
            </a:endParaRPr>
          </a:p>
          <a:p>
            <a:pPr lvl="0"/>
            <a:r>
              <a:rPr lang="ja-JP" altLang="en-US" sz="3600" b="1">
                <a:latin typeface="Arial" panose="020B0604020202020204" pitchFamily="34" charset="0"/>
                <a:ea typeface="游ゴシック" panose="020B0400000000000000" pitchFamily="50" charset="-128"/>
                <a:cs typeface="Arial" panose="020B0604020202020204" pitchFamily="34" charset="0"/>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Có</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thể</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hiểu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về</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xã</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hội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Nhật</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Bản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thông</a:t>
            </a:r>
            <a:r>
              <a:rPr lang="en-US" altLang="ja-JP" sz="3600" b="1">
                <a:latin typeface="Arial" panose="020B0604020202020204" pitchFamily="34" charset="0"/>
                <a:ea typeface="游ゴシック" panose="020B0400000000000000" pitchFamily="50" charset="-128"/>
                <a:cs typeface="Arial" panose="020B0604020202020204" pitchFamily="34" charset="0"/>
              </a:rPr>
              <a:t> qua </a:t>
            </a:r>
            <a:r>
              <a:rPr lang="en-US" altLang="ja-JP" sz="3600" b="1" err="1">
                <a:latin typeface="Arial" panose="020B0604020202020204" pitchFamily="34" charset="0"/>
                <a:ea typeface="游ゴシック" panose="020B0400000000000000" pitchFamily="50" charset="-128"/>
                <a:cs typeface="Arial" panose="020B0604020202020204" pitchFamily="34" charset="0"/>
              </a:rPr>
              <a:t>việc</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mua</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sắm</a:t>
            </a:r>
            <a:r>
              <a:rPr lang="en-US" altLang="ja-JP" sz="3600" b="1">
                <a:latin typeface="Arial" panose="020B0604020202020204" pitchFamily="34" charset="0"/>
                <a:ea typeface="游ゴシック" panose="020B0400000000000000" pitchFamily="50" charset="-128"/>
                <a:cs typeface="Arial" panose="020B0604020202020204" pitchFamily="34" charset="0"/>
              </a:rPr>
              <a:t>.</a:t>
            </a:r>
            <a:endParaRPr kumimoji="0" lang="ja-JP" altLang="en-US" sz="3600" b="1" i="0" u="none" strike="noStrike" kern="0" cap="none" spc="0" normalizeH="0" baseline="0" noProof="0">
              <a:ln>
                <a:noFill/>
              </a:ln>
              <a:solidFill>
                <a:srgbClr val="000000"/>
              </a:solidFill>
              <a:effectLst/>
              <a:uLnTx/>
              <a:uFillTx/>
              <a:latin typeface="Arial" panose="020B0604020202020204" pitchFamily="34" charset="0"/>
              <a:ea typeface="游ゴシック" panose="020B0400000000000000" pitchFamily="50" charset="-128"/>
              <a:cs typeface="Arial" panose="020B0604020202020204" pitchFamily="34" charset="0"/>
              <a:sym typeface="Arial"/>
            </a:endParaRPr>
          </a:p>
        </p:txBody>
      </p:sp>
    </p:spTree>
    <p:extLst>
      <p:ext uri="{BB962C8B-B14F-4D97-AF65-F5344CB8AC3E}">
        <p14:creationId xmlns:p14="http://schemas.microsoft.com/office/powerpoint/2010/main" val="199697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0"/>
          <p:cNvSpPr/>
          <p:nvPr/>
        </p:nvSpPr>
        <p:spPr>
          <a:xfrm rot="5400000">
            <a:off x="4005723"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6" name="Google Shape;546;p30"/>
          <p:cNvSpPr/>
          <p:nvPr/>
        </p:nvSpPr>
        <p:spPr>
          <a:xfrm rot="5400000">
            <a:off x="4792107"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7" name="Google Shape;547;p30"/>
          <p:cNvSpPr/>
          <p:nvPr/>
        </p:nvSpPr>
        <p:spPr>
          <a:xfrm rot="5400000">
            <a:off x="5578491"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30"/>
          <p:cNvSpPr/>
          <p:nvPr/>
        </p:nvSpPr>
        <p:spPr>
          <a:xfrm rot="5400000">
            <a:off x="6364875"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9" name="Google Shape;549;p30"/>
          <p:cNvSpPr/>
          <p:nvPr/>
        </p:nvSpPr>
        <p:spPr>
          <a:xfrm rot="5400000">
            <a:off x="7151258" y="5234070"/>
            <a:ext cx="739362" cy="329185"/>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0" name="Google Shape;550;p30"/>
          <p:cNvSpPr/>
          <p:nvPr/>
        </p:nvSpPr>
        <p:spPr>
          <a:xfrm>
            <a:off x="421081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1" name="Google Shape;551;p30"/>
          <p:cNvSpPr/>
          <p:nvPr/>
        </p:nvSpPr>
        <p:spPr>
          <a:xfrm rot="5400000">
            <a:off x="743712" y="782322"/>
            <a:ext cx="1792224" cy="231648"/>
          </a:xfrm>
          <a:prstGeom prst="rect">
            <a:avLst/>
          </a:prstGeom>
          <a:solidFill>
            <a:srgbClr val="FCD6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30"/>
          <p:cNvSpPr/>
          <p:nvPr/>
        </p:nvSpPr>
        <p:spPr>
          <a:xfrm rot="5400000">
            <a:off x="383599" y="2934659"/>
            <a:ext cx="251155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30"/>
          <p:cNvSpPr/>
          <p:nvPr/>
        </p:nvSpPr>
        <p:spPr>
          <a:xfrm rot="5400000">
            <a:off x="502984" y="5326826"/>
            <a:ext cx="227278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4" name="Google Shape;554;p30"/>
          <p:cNvSpPr/>
          <p:nvPr/>
        </p:nvSpPr>
        <p:spPr>
          <a:xfrm rot="10800000">
            <a:off x="1755648" y="2035"/>
            <a:ext cx="2552192" cy="229617"/>
          </a:xfrm>
          <a:prstGeom prst="rect">
            <a:avLst/>
          </a:prstGeom>
          <a:solidFill>
            <a:srgbClr val="FCD6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5" name="Google Shape;555;p30"/>
          <p:cNvSpPr/>
          <p:nvPr/>
        </p:nvSpPr>
        <p:spPr>
          <a:xfrm rot="10800000">
            <a:off x="4307840" y="2035"/>
            <a:ext cx="2811272" cy="22961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6" name="Google Shape;556;p30"/>
          <p:cNvSpPr/>
          <p:nvPr/>
        </p:nvSpPr>
        <p:spPr>
          <a:xfrm rot="10800000">
            <a:off x="7105904" y="0"/>
            <a:ext cx="1792224" cy="22415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7" name="Google Shape;557;p30"/>
          <p:cNvSpPr/>
          <p:nvPr/>
        </p:nvSpPr>
        <p:spPr>
          <a:xfrm rot="5400000">
            <a:off x="2966016" y="3172651"/>
            <a:ext cx="157226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8" name="Google Shape;558;p30"/>
          <p:cNvSpPr/>
          <p:nvPr/>
        </p:nvSpPr>
        <p:spPr>
          <a:xfrm rot="5400000">
            <a:off x="2386330"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9" name="Google Shape;559;p30"/>
          <p:cNvSpPr/>
          <p:nvPr/>
        </p:nvSpPr>
        <p:spPr>
          <a:xfrm rot="5400000">
            <a:off x="3206750"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30"/>
          <p:cNvSpPr/>
          <p:nvPr/>
        </p:nvSpPr>
        <p:spPr>
          <a:xfrm rot="5400000">
            <a:off x="3438398"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1" name="Google Shape;561;p30"/>
          <p:cNvSpPr/>
          <p:nvPr/>
        </p:nvSpPr>
        <p:spPr>
          <a:xfrm rot="5400000">
            <a:off x="42567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2" name="Google Shape;562;p30"/>
          <p:cNvSpPr/>
          <p:nvPr/>
        </p:nvSpPr>
        <p:spPr>
          <a:xfrm rot="5400000">
            <a:off x="448843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30"/>
          <p:cNvSpPr/>
          <p:nvPr/>
        </p:nvSpPr>
        <p:spPr>
          <a:xfrm rot="5400000">
            <a:off x="530936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4" name="Google Shape;564;p30"/>
          <p:cNvSpPr/>
          <p:nvPr/>
        </p:nvSpPr>
        <p:spPr>
          <a:xfrm rot="5400000">
            <a:off x="5541011"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5" name="Google Shape;565;p30"/>
          <p:cNvSpPr/>
          <p:nvPr/>
        </p:nvSpPr>
        <p:spPr>
          <a:xfrm>
            <a:off x="8891017" y="2501895"/>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6" name="Google Shape;566;p30"/>
          <p:cNvSpPr/>
          <p:nvPr/>
        </p:nvSpPr>
        <p:spPr>
          <a:xfrm>
            <a:off x="8896097" y="3152134"/>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7" name="Google Shape;567;p30"/>
          <p:cNvSpPr/>
          <p:nvPr/>
        </p:nvSpPr>
        <p:spPr>
          <a:xfrm>
            <a:off x="554736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30"/>
          <p:cNvSpPr/>
          <p:nvPr/>
        </p:nvSpPr>
        <p:spPr>
          <a:xfrm>
            <a:off x="688391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9" name="Google Shape;569;p30"/>
          <p:cNvSpPr/>
          <p:nvPr/>
        </p:nvSpPr>
        <p:spPr>
          <a:xfrm>
            <a:off x="8895872" y="3383784"/>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30"/>
          <p:cNvSpPr/>
          <p:nvPr/>
        </p:nvSpPr>
        <p:spPr>
          <a:xfrm rot="10800000">
            <a:off x="8898128" y="-5340"/>
            <a:ext cx="1769872" cy="229619"/>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1" name="Google Shape;571;p30"/>
          <p:cNvSpPr/>
          <p:nvPr/>
        </p:nvSpPr>
        <p:spPr>
          <a:xfrm rot="5400000">
            <a:off x="7937643"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30"/>
          <p:cNvSpPr/>
          <p:nvPr/>
        </p:nvSpPr>
        <p:spPr>
          <a:xfrm rot="5400000">
            <a:off x="9042697" y="4115303"/>
            <a:ext cx="300705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3" name="Google Shape;573;p30"/>
          <p:cNvSpPr/>
          <p:nvPr/>
        </p:nvSpPr>
        <p:spPr>
          <a:xfrm>
            <a:off x="2416164" y="361359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4" name="Google Shape;574;p30"/>
          <p:cNvSpPr/>
          <p:nvPr/>
        </p:nvSpPr>
        <p:spPr>
          <a:xfrm>
            <a:off x="2416163" y="384524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5" name="Google Shape;575;p30"/>
          <p:cNvSpPr/>
          <p:nvPr/>
        </p:nvSpPr>
        <p:spPr>
          <a:xfrm>
            <a:off x="2417060" y="465327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6" name="Google Shape;576;p30"/>
          <p:cNvSpPr/>
          <p:nvPr/>
        </p:nvSpPr>
        <p:spPr>
          <a:xfrm>
            <a:off x="2417059" y="488492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30"/>
          <p:cNvSpPr/>
          <p:nvPr/>
        </p:nvSpPr>
        <p:spPr>
          <a:xfrm>
            <a:off x="2416166" y="883417"/>
            <a:ext cx="580902" cy="231650"/>
          </a:xfrm>
          <a:prstGeom prst="rect">
            <a:avLst/>
          </a:prstGeom>
          <a:solidFill>
            <a:srgbClr val="FCD6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8" name="Google Shape;578;p30"/>
          <p:cNvSpPr/>
          <p:nvPr/>
        </p:nvSpPr>
        <p:spPr>
          <a:xfrm>
            <a:off x="2416165" y="1115067"/>
            <a:ext cx="580902" cy="231650"/>
          </a:xfrm>
          <a:prstGeom prst="rect">
            <a:avLst/>
          </a:prstGeom>
          <a:solidFill>
            <a:srgbClr val="FCD6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9" name="Google Shape;579;p30"/>
          <p:cNvSpPr/>
          <p:nvPr/>
        </p:nvSpPr>
        <p:spPr>
          <a:xfrm>
            <a:off x="2416164" y="180390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30"/>
          <p:cNvSpPr/>
          <p:nvPr/>
        </p:nvSpPr>
        <p:spPr>
          <a:xfrm>
            <a:off x="2416163" y="203555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1" name="Google Shape;581;p30"/>
          <p:cNvSpPr/>
          <p:nvPr/>
        </p:nvSpPr>
        <p:spPr>
          <a:xfrm>
            <a:off x="2410750" y="272439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30"/>
          <p:cNvSpPr/>
          <p:nvPr/>
        </p:nvSpPr>
        <p:spPr>
          <a:xfrm>
            <a:off x="2410749" y="295604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3" name="Google Shape;583;p30"/>
          <p:cNvSpPr/>
          <p:nvPr/>
        </p:nvSpPr>
        <p:spPr>
          <a:xfrm rot="5400000">
            <a:off x="6361937"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4" name="Google Shape;584;p30"/>
          <p:cNvSpPr/>
          <p:nvPr/>
        </p:nvSpPr>
        <p:spPr>
          <a:xfrm rot="5400000">
            <a:off x="65935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30"/>
          <p:cNvSpPr/>
          <p:nvPr/>
        </p:nvSpPr>
        <p:spPr>
          <a:xfrm rot="5400000">
            <a:off x="8991600"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6" name="Google Shape;586;p30"/>
          <p:cNvSpPr/>
          <p:nvPr/>
        </p:nvSpPr>
        <p:spPr>
          <a:xfrm rot="5400000">
            <a:off x="9223248"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7" name="Google Shape;587;p30"/>
          <p:cNvSpPr/>
          <p:nvPr/>
        </p:nvSpPr>
        <p:spPr>
          <a:xfrm rot="5400000">
            <a:off x="2940364" y="1574737"/>
            <a:ext cx="1623566" cy="230750"/>
          </a:xfrm>
          <a:prstGeom prst="rect">
            <a:avLst/>
          </a:prstGeom>
          <a:solidFill>
            <a:srgbClr val="FCD6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30"/>
          <p:cNvSpPr/>
          <p:nvPr/>
        </p:nvSpPr>
        <p:spPr>
          <a:xfrm rot="5400000">
            <a:off x="8351266"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30"/>
          <p:cNvSpPr/>
          <p:nvPr/>
        </p:nvSpPr>
        <p:spPr>
          <a:xfrm>
            <a:off x="2410749" y="553669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30"/>
          <p:cNvSpPr/>
          <p:nvPr/>
        </p:nvSpPr>
        <p:spPr>
          <a:xfrm>
            <a:off x="2410748" y="576834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30"/>
          <p:cNvSpPr/>
          <p:nvPr/>
        </p:nvSpPr>
        <p:spPr>
          <a:xfrm rot="-5400000">
            <a:off x="9292207" y="1357750"/>
            <a:ext cx="2509278"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30"/>
          <p:cNvSpPr/>
          <p:nvPr/>
        </p:nvSpPr>
        <p:spPr>
          <a:xfrm>
            <a:off x="8891806" y="4034023"/>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30"/>
          <p:cNvSpPr/>
          <p:nvPr/>
        </p:nvSpPr>
        <p:spPr>
          <a:xfrm>
            <a:off x="8891017" y="4265673"/>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30"/>
          <p:cNvSpPr/>
          <p:nvPr/>
        </p:nvSpPr>
        <p:spPr>
          <a:xfrm rot="5400000">
            <a:off x="9463722" y="5213089"/>
            <a:ext cx="62243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30"/>
          <p:cNvSpPr/>
          <p:nvPr/>
        </p:nvSpPr>
        <p:spPr>
          <a:xfrm rot="5400000">
            <a:off x="9237513" y="5213089"/>
            <a:ext cx="62243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7" name="Google Shape;597;p30" descr="ロース肉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89474" y="102187"/>
            <a:ext cx="1160136" cy="904906"/>
          </a:xfrm>
          <a:prstGeom prst="rect">
            <a:avLst/>
          </a:prstGeom>
          <a:noFill/>
          <a:ln>
            <a:noFill/>
          </a:ln>
        </p:spPr>
      </p:pic>
      <p:sp>
        <p:nvSpPr>
          <p:cNvPr id="598" name="Google Shape;598;p30"/>
          <p:cNvSpPr/>
          <p:nvPr/>
        </p:nvSpPr>
        <p:spPr>
          <a:xfrm rot="-5400000">
            <a:off x="1889698" y="629820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30"/>
          <p:cNvSpPr/>
          <p:nvPr/>
        </p:nvSpPr>
        <p:spPr>
          <a:xfrm rot="5400000">
            <a:off x="2331996" y="6286966"/>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0" name="Google Shape;600;p30"/>
          <p:cNvSpPr/>
          <p:nvPr/>
        </p:nvSpPr>
        <p:spPr>
          <a:xfrm rot="-5400000">
            <a:off x="9472238" y="6281248"/>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1" name="Google Shape;601;p30"/>
          <p:cNvSpPr/>
          <p:nvPr/>
        </p:nvSpPr>
        <p:spPr>
          <a:xfrm rot="5400000">
            <a:off x="9914536" y="627001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62372" y="9282"/>
            <a:ext cx="9267256" cy="684871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2197774"/>
            <a:ext cx="6256420" cy="3993185"/>
          </a:xfrm>
          <a:prstGeom prst="rect">
            <a:avLst/>
          </a:prstGeom>
          <a:noFill/>
          <a:ln>
            <a:noFill/>
          </a:ln>
        </p:spPr>
      </p:pic>
      <p:pic>
        <p:nvPicPr>
          <p:cNvPr id="614" name="Google Shape;614;p3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256421" y="2185185"/>
            <a:ext cx="5935579" cy="3993185"/>
          </a:xfrm>
          <a:prstGeom prst="rect">
            <a:avLst/>
          </a:prstGeom>
          <a:noFill/>
          <a:ln>
            <a:noFill/>
          </a:ln>
        </p:spPr>
      </p:pic>
      <p:pic>
        <p:nvPicPr>
          <p:cNvPr id="4" name="Google Shape;521;p27" descr="ベトナムの国旗">
            <a:extLst>
              <a:ext uri="{FF2B5EF4-FFF2-40B4-BE49-F238E27FC236}">
                <a16:creationId xmlns:a16="http://schemas.microsoft.com/office/drawing/2014/main" id="{648C9FD0-7DA7-4467-B8A5-609F89FC66BD}"/>
              </a:ext>
            </a:extLst>
          </p:cNvPr>
          <p:cNvPicPr preferRelativeResize="0"/>
          <p:nvPr/>
        </p:nvPicPr>
        <p:blipFill rotWithShape="1">
          <a:blip r:embed="rId5">
            <a:alphaModFix/>
          </a:blip>
          <a:srcRect/>
          <a:stretch/>
        </p:blipFill>
        <p:spPr>
          <a:xfrm>
            <a:off x="2239599" y="497415"/>
            <a:ext cx="1777224" cy="1214438"/>
          </a:xfrm>
          <a:prstGeom prst="rect">
            <a:avLst/>
          </a:prstGeom>
          <a:noFill/>
          <a:ln>
            <a:noFill/>
          </a:ln>
        </p:spPr>
      </p:pic>
      <p:pic>
        <p:nvPicPr>
          <p:cNvPr id="5" name="Google Shape;522;p27" descr="日本の国旗">
            <a:extLst>
              <a:ext uri="{FF2B5EF4-FFF2-40B4-BE49-F238E27FC236}">
                <a16:creationId xmlns:a16="http://schemas.microsoft.com/office/drawing/2014/main" id="{DE519EA4-5068-4450-8D2A-88E33B8D4FD6}"/>
              </a:ext>
            </a:extLst>
          </p:cNvPr>
          <p:cNvPicPr preferRelativeResize="0"/>
          <p:nvPr/>
        </p:nvPicPr>
        <p:blipFill rotWithShape="1">
          <a:blip r:embed="rId6">
            <a:alphaModFix/>
          </a:blip>
          <a:srcRect/>
          <a:stretch/>
        </p:blipFill>
        <p:spPr>
          <a:xfrm>
            <a:off x="8390318" y="572199"/>
            <a:ext cx="1667784" cy="11396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14"/>
                                        </p:tgtEl>
                                        <p:attrNameLst>
                                          <p:attrName>style.visibility</p:attrName>
                                        </p:attrNameLst>
                                      </p:cBhvr>
                                      <p:to>
                                        <p:strVal val="visible"/>
                                      </p:to>
                                    </p:set>
                                    <p:animEffect transition="in" filter="fade">
                                      <p:cBhvr>
                                        <p:cTn id="10" dur="5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2BC223B-C774-47C3-B5DF-BBB175642B4D}"/>
              </a:ext>
            </a:extLst>
          </p:cNvPr>
          <p:cNvGrpSpPr/>
          <p:nvPr/>
        </p:nvGrpSpPr>
        <p:grpSpPr>
          <a:xfrm>
            <a:off x="7539474" y="3429000"/>
            <a:ext cx="4097205" cy="3429000"/>
            <a:chOff x="7539474" y="3429000"/>
            <a:chExt cx="3759351" cy="3073271"/>
          </a:xfrm>
        </p:grpSpPr>
        <p:pic>
          <p:nvPicPr>
            <p:cNvPr id="620" name="Google Shape;620;p33" descr="パックに入ったお肉のイラスト"/>
            <p:cNvPicPr preferRelativeResize="0"/>
            <p:nvPr/>
          </p:nvPicPr>
          <p:blipFill rotWithShape="1">
            <a:blip r:embed="rId3">
              <a:alphaModFix/>
            </a:blip>
            <a:srcRect/>
            <a:stretch/>
          </p:blipFill>
          <p:spPr>
            <a:xfrm>
              <a:off x="7539474" y="3429000"/>
              <a:ext cx="3759351" cy="3073271"/>
            </a:xfrm>
            <a:prstGeom prst="rect">
              <a:avLst/>
            </a:prstGeom>
            <a:noFill/>
            <a:ln>
              <a:noFill/>
            </a:ln>
          </p:spPr>
        </p:pic>
        <p:sp>
          <p:nvSpPr>
            <p:cNvPr id="621" name="Google Shape;621;p33"/>
            <p:cNvSpPr/>
            <p:nvPr/>
          </p:nvSpPr>
          <p:spPr>
            <a:xfrm rot="1035358">
              <a:off x="9186070" y="5462043"/>
              <a:ext cx="996392" cy="462851"/>
            </a:xfrm>
            <a:prstGeom prst="parallelogram">
              <a:avLst>
                <a:gd name="adj" fmla="val 28293"/>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622" name="Google Shape;622;p3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77678" y="590684"/>
            <a:ext cx="6611509" cy="3650226"/>
          </a:xfrm>
          <a:prstGeom prst="rect">
            <a:avLst/>
          </a:prstGeom>
          <a:noFill/>
          <a:ln>
            <a:noFill/>
          </a:ln>
        </p:spPr>
      </p:pic>
      <p:pic>
        <p:nvPicPr>
          <p:cNvPr id="3074" name="Picture 2">
            <a:extLst>
              <a:ext uri="{FF2B5EF4-FFF2-40B4-BE49-F238E27FC236}">
                <a16:creationId xmlns:a16="http://schemas.microsoft.com/office/drawing/2014/main" id="{679DA419-6D44-4F79-8A66-60256C3BC0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2017005" flipV="1">
            <a:off x="7522892" y="4173807"/>
            <a:ext cx="2235914" cy="2039040"/>
          </a:xfrm>
          <a:prstGeom prst="rect">
            <a:avLst/>
          </a:prstGeom>
          <a:noFill/>
          <a:extLst>
            <a:ext uri="{909E8E84-426E-40DD-AFC4-6F175D3DCCD1}">
              <a14:hiddenFill xmlns:a14="http://schemas.microsoft.com/office/drawing/2010/main">
                <a:solidFill>
                  <a:srgbClr val="FFFFFF"/>
                </a:solidFill>
              </a14:hiddenFill>
            </a:ext>
          </a:extLst>
        </p:spPr>
      </p:pic>
      <p:sp>
        <p:nvSpPr>
          <p:cNvPr id="623" name="Google Shape;623;p33"/>
          <p:cNvSpPr/>
          <p:nvPr/>
        </p:nvSpPr>
        <p:spPr>
          <a:xfrm rot="264801">
            <a:off x="4320943" y="1776702"/>
            <a:ext cx="2057454" cy="1001305"/>
          </a:xfrm>
          <a:prstGeom prst="ellipse">
            <a:avLst/>
          </a:prstGeom>
          <a:noFill/>
          <a:ln w="50800" cap="flat" cmpd="sng">
            <a:solidFill>
              <a:srgbClr val="8459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33"/>
          <p:cNvSpPr/>
          <p:nvPr/>
        </p:nvSpPr>
        <p:spPr>
          <a:xfrm rot="408227">
            <a:off x="4304261" y="2771598"/>
            <a:ext cx="2000760" cy="864594"/>
          </a:xfrm>
          <a:prstGeom prst="ellipse">
            <a:avLst/>
          </a:prstGeom>
          <a:noFill/>
          <a:ln w="50800" cap="flat" cmpd="sng">
            <a:solidFill>
              <a:srgbClr val="84594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テキスト ボックス 5">
            <a:extLst>
              <a:ext uri="{FF2B5EF4-FFF2-40B4-BE49-F238E27FC236}">
                <a16:creationId xmlns:a16="http://schemas.microsoft.com/office/drawing/2014/main" id="{D0797FFB-5ADA-47A4-ACF4-07FC2049D628}"/>
              </a:ext>
            </a:extLst>
          </p:cNvPr>
          <p:cNvSpPr txBox="1"/>
          <p:nvPr/>
        </p:nvSpPr>
        <p:spPr>
          <a:xfrm>
            <a:off x="8192059" y="2415797"/>
            <a:ext cx="3369919" cy="646331"/>
          </a:xfrm>
          <a:prstGeom prst="rect">
            <a:avLst/>
          </a:prstGeom>
          <a:noFill/>
        </p:spPr>
        <p:txBody>
          <a:bodyPr wrap="square" rtlCol="0">
            <a:spAutoFit/>
          </a:bodyPr>
          <a:lstStyle/>
          <a:p>
            <a:r>
              <a:rPr kumimoji="1" lang="ja-JP" altLang="en-US" sz="3600" b="1">
                <a:solidFill>
                  <a:srgbClr val="FF0000"/>
                </a:solidFill>
              </a:rPr>
              <a:t>≒ </a:t>
            </a:r>
            <a:r>
              <a:rPr kumimoji="1" lang="en-US" altLang="ja-JP" sz="3600" b="1">
                <a:solidFill>
                  <a:srgbClr val="FF0000"/>
                </a:solidFill>
              </a:rPr>
              <a:t>132K VND</a:t>
            </a:r>
            <a:endParaRPr kumimoji="1" lang="ja-JP" altLang="en-US" sz="36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3"/>
                                        </p:tgtEl>
                                        <p:attrNameLst>
                                          <p:attrName>style.visibility</p:attrName>
                                        </p:attrNameLst>
                                      </p:cBhvr>
                                      <p:to>
                                        <p:strVal val="visible"/>
                                      </p:to>
                                    </p:set>
                                    <p:animEffect transition="in" filter="fade">
                                      <p:cBhvr>
                                        <p:cTn id="7" dur="1000"/>
                                        <p:tgtEl>
                                          <p:spTgt spid="6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4"/>
                                        </p:tgtEl>
                                        <p:attrNameLst>
                                          <p:attrName>style.visibility</p:attrName>
                                        </p:attrNameLst>
                                      </p:cBhvr>
                                      <p:to>
                                        <p:strVal val="visible"/>
                                      </p:to>
                                    </p:set>
                                    <p:animEffect transition="in" filter="fade">
                                      <p:cBhvr>
                                        <p:cTn id="12" dur="1000"/>
                                        <p:tgtEl>
                                          <p:spTgt spid="6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animBg="1"/>
      <p:bldP spid="62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5"/>
          <p:cNvSpPr/>
          <p:nvPr/>
        </p:nvSpPr>
        <p:spPr>
          <a:xfrm rot="5400000">
            <a:off x="4005723"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6" name="Google Shape;646;p35"/>
          <p:cNvSpPr/>
          <p:nvPr/>
        </p:nvSpPr>
        <p:spPr>
          <a:xfrm rot="5400000">
            <a:off x="4792107"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7" name="Google Shape;647;p35"/>
          <p:cNvSpPr/>
          <p:nvPr/>
        </p:nvSpPr>
        <p:spPr>
          <a:xfrm rot="5400000">
            <a:off x="5578491"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8" name="Google Shape;648;p35"/>
          <p:cNvSpPr/>
          <p:nvPr/>
        </p:nvSpPr>
        <p:spPr>
          <a:xfrm rot="5400000">
            <a:off x="6364875"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9" name="Google Shape;649;p35"/>
          <p:cNvSpPr/>
          <p:nvPr/>
        </p:nvSpPr>
        <p:spPr>
          <a:xfrm rot="5400000">
            <a:off x="7151258" y="5234070"/>
            <a:ext cx="739362" cy="329185"/>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0" name="Google Shape;650;p35"/>
          <p:cNvSpPr/>
          <p:nvPr/>
        </p:nvSpPr>
        <p:spPr>
          <a:xfrm>
            <a:off x="421081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1" name="Google Shape;651;p35"/>
          <p:cNvSpPr/>
          <p:nvPr/>
        </p:nvSpPr>
        <p:spPr>
          <a:xfrm rot="5400000">
            <a:off x="743712" y="782322"/>
            <a:ext cx="1792224"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2" name="Google Shape;652;p35"/>
          <p:cNvSpPr/>
          <p:nvPr/>
        </p:nvSpPr>
        <p:spPr>
          <a:xfrm rot="5400000">
            <a:off x="383599" y="2934659"/>
            <a:ext cx="251155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3" name="Google Shape;653;p35"/>
          <p:cNvSpPr/>
          <p:nvPr/>
        </p:nvSpPr>
        <p:spPr>
          <a:xfrm rot="5400000">
            <a:off x="502984" y="5326826"/>
            <a:ext cx="227278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4" name="Google Shape;654;p35"/>
          <p:cNvSpPr/>
          <p:nvPr/>
        </p:nvSpPr>
        <p:spPr>
          <a:xfrm rot="10800000">
            <a:off x="1755648" y="2035"/>
            <a:ext cx="2552192" cy="22961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5" name="Google Shape;655;p35"/>
          <p:cNvSpPr/>
          <p:nvPr/>
        </p:nvSpPr>
        <p:spPr>
          <a:xfrm rot="10800000">
            <a:off x="4307840" y="2035"/>
            <a:ext cx="2811272" cy="22961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6" name="Google Shape;656;p35"/>
          <p:cNvSpPr/>
          <p:nvPr/>
        </p:nvSpPr>
        <p:spPr>
          <a:xfrm rot="10800000">
            <a:off x="7105904" y="0"/>
            <a:ext cx="1792224" cy="22415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7" name="Google Shape;657;p35"/>
          <p:cNvSpPr/>
          <p:nvPr/>
        </p:nvSpPr>
        <p:spPr>
          <a:xfrm rot="5400000">
            <a:off x="2966016" y="3172651"/>
            <a:ext cx="157226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8" name="Google Shape;658;p35"/>
          <p:cNvSpPr/>
          <p:nvPr/>
        </p:nvSpPr>
        <p:spPr>
          <a:xfrm rot="5400000">
            <a:off x="2386330"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5"/>
          <p:cNvSpPr/>
          <p:nvPr/>
        </p:nvSpPr>
        <p:spPr>
          <a:xfrm rot="5400000">
            <a:off x="3206750"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0" name="Google Shape;660;p35"/>
          <p:cNvSpPr/>
          <p:nvPr/>
        </p:nvSpPr>
        <p:spPr>
          <a:xfrm rot="5400000">
            <a:off x="3438398"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1" name="Google Shape;661;p35"/>
          <p:cNvSpPr/>
          <p:nvPr/>
        </p:nvSpPr>
        <p:spPr>
          <a:xfrm rot="5400000">
            <a:off x="42567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35"/>
          <p:cNvSpPr/>
          <p:nvPr/>
        </p:nvSpPr>
        <p:spPr>
          <a:xfrm rot="5400000">
            <a:off x="448843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35"/>
          <p:cNvSpPr/>
          <p:nvPr/>
        </p:nvSpPr>
        <p:spPr>
          <a:xfrm rot="5400000">
            <a:off x="530936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4" name="Google Shape;664;p35"/>
          <p:cNvSpPr/>
          <p:nvPr/>
        </p:nvSpPr>
        <p:spPr>
          <a:xfrm rot="5400000">
            <a:off x="5541011"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5" name="Google Shape;665;p35"/>
          <p:cNvSpPr/>
          <p:nvPr/>
        </p:nvSpPr>
        <p:spPr>
          <a:xfrm>
            <a:off x="8891017" y="2501895"/>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6" name="Google Shape;666;p35"/>
          <p:cNvSpPr/>
          <p:nvPr/>
        </p:nvSpPr>
        <p:spPr>
          <a:xfrm>
            <a:off x="8896097" y="3152134"/>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7" name="Google Shape;667;p35"/>
          <p:cNvSpPr/>
          <p:nvPr/>
        </p:nvSpPr>
        <p:spPr>
          <a:xfrm>
            <a:off x="554736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8" name="Google Shape;668;p35"/>
          <p:cNvSpPr/>
          <p:nvPr/>
        </p:nvSpPr>
        <p:spPr>
          <a:xfrm>
            <a:off x="6883910" y="6102060"/>
            <a:ext cx="786384" cy="350076"/>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9" name="Google Shape;669;p35"/>
          <p:cNvSpPr/>
          <p:nvPr/>
        </p:nvSpPr>
        <p:spPr>
          <a:xfrm>
            <a:off x="8895872" y="3383784"/>
            <a:ext cx="1009903" cy="23165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0" name="Google Shape;670;p35"/>
          <p:cNvSpPr/>
          <p:nvPr/>
        </p:nvSpPr>
        <p:spPr>
          <a:xfrm rot="10800000">
            <a:off x="8898128" y="-5340"/>
            <a:ext cx="1769872" cy="229619"/>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1" name="Google Shape;671;p35"/>
          <p:cNvSpPr/>
          <p:nvPr/>
        </p:nvSpPr>
        <p:spPr>
          <a:xfrm rot="5400000">
            <a:off x="7937643" y="5234069"/>
            <a:ext cx="739361" cy="329184"/>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2" name="Google Shape;672;p35"/>
          <p:cNvSpPr/>
          <p:nvPr/>
        </p:nvSpPr>
        <p:spPr>
          <a:xfrm rot="5400000">
            <a:off x="9042697" y="4115303"/>
            <a:ext cx="3007058" cy="243548"/>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3" name="Google Shape;673;p35"/>
          <p:cNvSpPr/>
          <p:nvPr/>
        </p:nvSpPr>
        <p:spPr>
          <a:xfrm>
            <a:off x="2416164" y="361359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4" name="Google Shape;674;p35"/>
          <p:cNvSpPr/>
          <p:nvPr/>
        </p:nvSpPr>
        <p:spPr>
          <a:xfrm>
            <a:off x="2416163" y="384524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35"/>
          <p:cNvSpPr/>
          <p:nvPr/>
        </p:nvSpPr>
        <p:spPr>
          <a:xfrm>
            <a:off x="2417060" y="465327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6" name="Google Shape;676;p35"/>
          <p:cNvSpPr/>
          <p:nvPr/>
        </p:nvSpPr>
        <p:spPr>
          <a:xfrm>
            <a:off x="2417059" y="488492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7" name="Google Shape;677;p35"/>
          <p:cNvSpPr/>
          <p:nvPr/>
        </p:nvSpPr>
        <p:spPr>
          <a:xfrm>
            <a:off x="2416166" y="883417"/>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8" name="Google Shape;678;p35"/>
          <p:cNvSpPr/>
          <p:nvPr/>
        </p:nvSpPr>
        <p:spPr>
          <a:xfrm>
            <a:off x="2416165" y="1115067"/>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9" name="Google Shape;679;p35"/>
          <p:cNvSpPr/>
          <p:nvPr/>
        </p:nvSpPr>
        <p:spPr>
          <a:xfrm>
            <a:off x="2416164" y="180390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0" name="Google Shape;680;p35"/>
          <p:cNvSpPr/>
          <p:nvPr/>
        </p:nvSpPr>
        <p:spPr>
          <a:xfrm>
            <a:off x="2416163" y="203555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1" name="Google Shape;681;p35"/>
          <p:cNvSpPr/>
          <p:nvPr/>
        </p:nvSpPr>
        <p:spPr>
          <a:xfrm>
            <a:off x="2410750" y="272439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2" name="Google Shape;682;p35"/>
          <p:cNvSpPr/>
          <p:nvPr/>
        </p:nvSpPr>
        <p:spPr>
          <a:xfrm>
            <a:off x="2410749" y="295604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3" name="Google Shape;683;p35"/>
          <p:cNvSpPr/>
          <p:nvPr/>
        </p:nvSpPr>
        <p:spPr>
          <a:xfrm rot="5400000">
            <a:off x="6361937"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4" name="Google Shape;684;p35"/>
          <p:cNvSpPr/>
          <p:nvPr/>
        </p:nvSpPr>
        <p:spPr>
          <a:xfrm rot="5400000">
            <a:off x="65935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5" name="Google Shape;685;p35"/>
          <p:cNvSpPr/>
          <p:nvPr/>
        </p:nvSpPr>
        <p:spPr>
          <a:xfrm rot="5400000">
            <a:off x="8991600"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6" name="Google Shape;686;p35"/>
          <p:cNvSpPr/>
          <p:nvPr/>
        </p:nvSpPr>
        <p:spPr>
          <a:xfrm rot="5400000">
            <a:off x="9223248"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7" name="Google Shape;687;p35"/>
          <p:cNvSpPr/>
          <p:nvPr/>
        </p:nvSpPr>
        <p:spPr>
          <a:xfrm rot="5400000">
            <a:off x="2940364" y="1574737"/>
            <a:ext cx="1623566"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8" name="Google Shape;688;p35"/>
          <p:cNvSpPr/>
          <p:nvPr/>
        </p:nvSpPr>
        <p:spPr>
          <a:xfrm rot="5400000">
            <a:off x="8351266"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89" name="Google Shape;689;p35"/>
          <p:cNvSpPr/>
          <p:nvPr/>
        </p:nvSpPr>
        <p:spPr>
          <a:xfrm>
            <a:off x="2410749" y="553669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0" name="Google Shape;690;p35"/>
          <p:cNvSpPr/>
          <p:nvPr/>
        </p:nvSpPr>
        <p:spPr>
          <a:xfrm>
            <a:off x="2410748" y="576834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5"/>
          <p:cNvSpPr/>
          <p:nvPr/>
        </p:nvSpPr>
        <p:spPr>
          <a:xfrm rot="-5400000">
            <a:off x="9292207" y="1357750"/>
            <a:ext cx="2509278"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2" name="Google Shape;692;p35"/>
          <p:cNvSpPr/>
          <p:nvPr/>
        </p:nvSpPr>
        <p:spPr>
          <a:xfrm>
            <a:off x="8891806" y="4034023"/>
            <a:ext cx="1009903" cy="23165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35"/>
          <p:cNvSpPr/>
          <p:nvPr/>
        </p:nvSpPr>
        <p:spPr>
          <a:xfrm>
            <a:off x="8891017" y="4265673"/>
            <a:ext cx="1009903" cy="231650"/>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4" name="Google Shape;694;p35"/>
          <p:cNvSpPr/>
          <p:nvPr/>
        </p:nvSpPr>
        <p:spPr>
          <a:xfrm rot="5400000">
            <a:off x="9463722" y="5213089"/>
            <a:ext cx="622438" cy="243548"/>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35"/>
          <p:cNvSpPr/>
          <p:nvPr/>
        </p:nvSpPr>
        <p:spPr>
          <a:xfrm rot="5400000">
            <a:off x="9237513" y="5213089"/>
            <a:ext cx="622438" cy="243548"/>
          </a:xfrm>
          <a:prstGeom prst="rect">
            <a:avLst/>
          </a:prstGeom>
          <a:solidFill>
            <a:srgbClr val="F4B08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96" name="Google Shape;696;p35" descr="コンビニ弁当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565823" y="3342832"/>
            <a:ext cx="1051438" cy="873862"/>
          </a:xfrm>
          <a:prstGeom prst="rect">
            <a:avLst/>
          </a:prstGeom>
          <a:noFill/>
          <a:ln>
            <a:noFill/>
          </a:ln>
        </p:spPr>
      </p:pic>
      <p:pic>
        <p:nvPicPr>
          <p:cNvPr id="697" name="Google Shape;697;p35" descr="食パン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917557" y="4309782"/>
            <a:ext cx="891685" cy="891685"/>
          </a:xfrm>
          <a:prstGeom prst="rect">
            <a:avLst/>
          </a:prstGeom>
          <a:noFill/>
          <a:ln>
            <a:noFill/>
          </a:ln>
        </p:spPr>
      </p:pic>
      <p:sp>
        <p:nvSpPr>
          <p:cNvPr id="698" name="Google Shape;698;p35"/>
          <p:cNvSpPr/>
          <p:nvPr/>
        </p:nvSpPr>
        <p:spPr>
          <a:xfrm rot="-5400000">
            <a:off x="1889698" y="629820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9" name="Google Shape;699;p35"/>
          <p:cNvSpPr/>
          <p:nvPr/>
        </p:nvSpPr>
        <p:spPr>
          <a:xfrm rot="5400000">
            <a:off x="2331996" y="6286966"/>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0" name="Google Shape;700;p35"/>
          <p:cNvSpPr/>
          <p:nvPr/>
        </p:nvSpPr>
        <p:spPr>
          <a:xfrm rot="-5400000">
            <a:off x="9472238" y="6281248"/>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1" name="Google Shape;701;p35"/>
          <p:cNvSpPr/>
          <p:nvPr/>
        </p:nvSpPr>
        <p:spPr>
          <a:xfrm rot="5400000">
            <a:off x="9914536" y="627001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4106" name="Picture 10">
            <a:extLst>
              <a:ext uri="{FF2B5EF4-FFF2-40B4-BE49-F238E27FC236}">
                <a16:creationId xmlns:a16="http://schemas.microsoft.com/office/drawing/2014/main" id="{D0B30805-44D2-41DE-8D9F-55C244BCC5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8203"/>
            <a:ext cx="4499579" cy="299372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7BBDB963-4A84-4EC4-9762-C189ACC65A8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3526077"/>
            <a:ext cx="5190094" cy="29937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みやざき地頭鶏の大きな手羽先」の写真">
            <a:extLst>
              <a:ext uri="{FF2B5EF4-FFF2-40B4-BE49-F238E27FC236}">
                <a16:creationId xmlns:a16="http://schemas.microsoft.com/office/drawing/2014/main" id="{D5B08568-122F-44E6-B0B4-284F416F900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08120" y="338201"/>
            <a:ext cx="4021878" cy="29937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出前のお寿司」の写真">
            <a:extLst>
              <a:ext uri="{FF2B5EF4-FFF2-40B4-BE49-F238E27FC236}">
                <a16:creationId xmlns:a16="http://schemas.microsoft.com/office/drawing/2014/main" id="{4ED7C9D9-D554-42CE-B153-FB0CD9616BD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98649" y="338203"/>
            <a:ext cx="4493351" cy="29937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6個入のシウマイ」の写真">
            <a:extLst>
              <a:ext uri="{FF2B5EF4-FFF2-40B4-BE49-F238E27FC236}">
                <a16:creationId xmlns:a16="http://schemas.microsoft.com/office/drawing/2014/main" id="{5A5BFD06-8253-4F20-9A3A-3DBEE3F7150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08120" y="3526077"/>
            <a:ext cx="4493353" cy="299372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07422CE9-0FA0-4F64-B1CB-DE51005CB70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98648" y="3526075"/>
            <a:ext cx="4490579" cy="29937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fade">
                                      <p:cBhvr>
                                        <p:cTn id="7" dur="1000"/>
                                        <p:tgtEl>
                                          <p:spTgt spid="4106"/>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1000"/>
                                        <p:tgtEl>
                                          <p:spTgt spid="4102"/>
                                        </p:tgtEl>
                                      </p:cBhvr>
                                    </p:animEffect>
                                  </p:childTnLst>
                                </p:cTn>
                              </p:par>
                              <p:par>
                                <p:cTn id="11" presetID="10" presetClass="entr" presetSubtype="0" fill="hold" nodeType="withEffect">
                                  <p:stCondLst>
                                    <p:cond delay="0"/>
                                  </p:stCondLst>
                                  <p:childTnLst>
                                    <p:set>
                                      <p:cBhvr>
                                        <p:cTn id="12" dur="1" fill="hold">
                                          <p:stCondLst>
                                            <p:cond delay="0"/>
                                          </p:stCondLst>
                                        </p:cTn>
                                        <p:tgtEl>
                                          <p:spTgt spid="4104"/>
                                        </p:tgtEl>
                                        <p:attrNameLst>
                                          <p:attrName>style.visibility</p:attrName>
                                        </p:attrNameLst>
                                      </p:cBhvr>
                                      <p:to>
                                        <p:strVal val="visible"/>
                                      </p:to>
                                    </p:set>
                                    <p:animEffect transition="in" filter="fade">
                                      <p:cBhvr>
                                        <p:cTn id="13" dur="1000"/>
                                        <p:tgtEl>
                                          <p:spTgt spid="4104"/>
                                        </p:tgtEl>
                                      </p:cBhvr>
                                    </p:animEffect>
                                  </p:childTnLst>
                                </p:cTn>
                              </p:par>
                              <p:par>
                                <p:cTn id="14" presetID="10" presetClass="entr" presetSubtype="0" fill="hold" nodeType="withEffect">
                                  <p:stCondLst>
                                    <p:cond delay="0"/>
                                  </p:stCondLst>
                                  <p:childTnLst>
                                    <p:set>
                                      <p:cBhvr>
                                        <p:cTn id="15" dur="1" fill="hold">
                                          <p:stCondLst>
                                            <p:cond delay="0"/>
                                          </p:stCondLst>
                                        </p:cTn>
                                        <p:tgtEl>
                                          <p:spTgt spid="4108"/>
                                        </p:tgtEl>
                                        <p:attrNameLst>
                                          <p:attrName>style.visibility</p:attrName>
                                        </p:attrNameLst>
                                      </p:cBhvr>
                                      <p:to>
                                        <p:strVal val="visible"/>
                                      </p:to>
                                    </p:set>
                                    <p:animEffect transition="in" filter="fade">
                                      <p:cBhvr>
                                        <p:cTn id="16" dur="1000"/>
                                        <p:tgtEl>
                                          <p:spTgt spid="4108"/>
                                        </p:tgtEl>
                                      </p:cBhvr>
                                    </p:animEffect>
                                  </p:childTnLst>
                                </p:cTn>
                              </p:par>
                              <p:par>
                                <p:cTn id="17" presetID="10" presetClass="entr" presetSubtype="0" fill="hold" nodeType="with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childTnLst>
                                </p:cTn>
                              </p:par>
                              <p:par>
                                <p:cTn id="20" presetID="10" presetClass="entr" presetSubtype="0" fill="hold" nodeType="withEffect">
                                  <p:stCondLst>
                                    <p:cond delay="0"/>
                                  </p:stCondLst>
                                  <p:childTnLst>
                                    <p:set>
                                      <p:cBhvr>
                                        <p:cTn id="21" dur="1" fill="hold">
                                          <p:stCondLst>
                                            <p:cond delay="0"/>
                                          </p:stCondLst>
                                        </p:cTn>
                                        <p:tgtEl>
                                          <p:spTgt spid="4110"/>
                                        </p:tgtEl>
                                        <p:attrNameLst>
                                          <p:attrName>style.visibility</p:attrName>
                                        </p:attrNameLst>
                                      </p:cBhvr>
                                      <p:to>
                                        <p:strVal val="visible"/>
                                      </p:to>
                                    </p:set>
                                    <p:animEffect transition="in" filter="fade">
                                      <p:cBhvr>
                                        <p:cTn id="22" dur="10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39"/>
          <p:cNvSpPr/>
          <p:nvPr/>
        </p:nvSpPr>
        <p:spPr>
          <a:xfrm rot="5400000">
            <a:off x="4005723" y="5234069"/>
            <a:ext cx="739361" cy="329184"/>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39"/>
          <p:cNvSpPr/>
          <p:nvPr/>
        </p:nvSpPr>
        <p:spPr>
          <a:xfrm rot="5400000">
            <a:off x="4792107" y="5234069"/>
            <a:ext cx="739361" cy="329184"/>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39"/>
          <p:cNvSpPr/>
          <p:nvPr/>
        </p:nvSpPr>
        <p:spPr>
          <a:xfrm rot="5400000">
            <a:off x="5578491" y="5234069"/>
            <a:ext cx="739361" cy="329184"/>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39"/>
          <p:cNvSpPr/>
          <p:nvPr/>
        </p:nvSpPr>
        <p:spPr>
          <a:xfrm rot="5400000">
            <a:off x="6364875" y="5234069"/>
            <a:ext cx="739361" cy="329184"/>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39"/>
          <p:cNvSpPr/>
          <p:nvPr/>
        </p:nvSpPr>
        <p:spPr>
          <a:xfrm rot="5400000">
            <a:off x="7151258" y="5234070"/>
            <a:ext cx="739362" cy="329185"/>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39"/>
          <p:cNvSpPr/>
          <p:nvPr/>
        </p:nvSpPr>
        <p:spPr>
          <a:xfrm>
            <a:off x="4210810" y="6102060"/>
            <a:ext cx="786384" cy="350076"/>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39"/>
          <p:cNvSpPr/>
          <p:nvPr/>
        </p:nvSpPr>
        <p:spPr>
          <a:xfrm rot="5400000">
            <a:off x="743712" y="782322"/>
            <a:ext cx="1792224"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39"/>
          <p:cNvSpPr/>
          <p:nvPr/>
        </p:nvSpPr>
        <p:spPr>
          <a:xfrm rot="5400000">
            <a:off x="383599" y="2934659"/>
            <a:ext cx="251155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3" name="Google Shape;753;p39"/>
          <p:cNvSpPr/>
          <p:nvPr/>
        </p:nvSpPr>
        <p:spPr>
          <a:xfrm rot="5400000">
            <a:off x="502984" y="5326826"/>
            <a:ext cx="227278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4" name="Google Shape;754;p39"/>
          <p:cNvSpPr/>
          <p:nvPr/>
        </p:nvSpPr>
        <p:spPr>
          <a:xfrm rot="10800000">
            <a:off x="1755648" y="2035"/>
            <a:ext cx="2552192" cy="22961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5" name="Google Shape;755;p39"/>
          <p:cNvSpPr/>
          <p:nvPr/>
        </p:nvSpPr>
        <p:spPr>
          <a:xfrm rot="10800000">
            <a:off x="4307840" y="2035"/>
            <a:ext cx="2811272" cy="229617"/>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6" name="Google Shape;756;p39"/>
          <p:cNvSpPr/>
          <p:nvPr/>
        </p:nvSpPr>
        <p:spPr>
          <a:xfrm rot="10800000">
            <a:off x="7105904" y="0"/>
            <a:ext cx="1792224" cy="22415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7" name="Google Shape;757;p39"/>
          <p:cNvSpPr/>
          <p:nvPr/>
        </p:nvSpPr>
        <p:spPr>
          <a:xfrm rot="5400000">
            <a:off x="2966016" y="3172651"/>
            <a:ext cx="1572262"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8" name="Google Shape;758;p39"/>
          <p:cNvSpPr/>
          <p:nvPr/>
        </p:nvSpPr>
        <p:spPr>
          <a:xfrm rot="5400000">
            <a:off x="2386330"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9" name="Google Shape;759;p39"/>
          <p:cNvSpPr/>
          <p:nvPr/>
        </p:nvSpPr>
        <p:spPr>
          <a:xfrm rot="5400000">
            <a:off x="3206750"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9"/>
          <p:cNvSpPr/>
          <p:nvPr/>
        </p:nvSpPr>
        <p:spPr>
          <a:xfrm rot="5400000">
            <a:off x="3438398" y="236295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1" name="Google Shape;761;p39"/>
          <p:cNvSpPr/>
          <p:nvPr/>
        </p:nvSpPr>
        <p:spPr>
          <a:xfrm rot="5400000">
            <a:off x="42567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2" name="Google Shape;762;p39"/>
          <p:cNvSpPr/>
          <p:nvPr/>
        </p:nvSpPr>
        <p:spPr>
          <a:xfrm rot="5400000">
            <a:off x="448843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3" name="Google Shape;763;p39"/>
          <p:cNvSpPr/>
          <p:nvPr/>
        </p:nvSpPr>
        <p:spPr>
          <a:xfrm rot="5400000">
            <a:off x="5309363"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4" name="Google Shape;764;p39"/>
          <p:cNvSpPr/>
          <p:nvPr/>
        </p:nvSpPr>
        <p:spPr>
          <a:xfrm rot="5400000">
            <a:off x="5541011"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5" name="Google Shape;765;p39"/>
          <p:cNvSpPr/>
          <p:nvPr/>
        </p:nvSpPr>
        <p:spPr>
          <a:xfrm>
            <a:off x="8891017" y="2501895"/>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6" name="Google Shape;766;p39"/>
          <p:cNvSpPr/>
          <p:nvPr/>
        </p:nvSpPr>
        <p:spPr>
          <a:xfrm>
            <a:off x="8896097" y="3152134"/>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7" name="Google Shape;767;p39"/>
          <p:cNvSpPr/>
          <p:nvPr/>
        </p:nvSpPr>
        <p:spPr>
          <a:xfrm>
            <a:off x="5547360" y="6102060"/>
            <a:ext cx="786384" cy="350076"/>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8" name="Google Shape;768;p39"/>
          <p:cNvSpPr/>
          <p:nvPr/>
        </p:nvSpPr>
        <p:spPr>
          <a:xfrm>
            <a:off x="6883910" y="6102060"/>
            <a:ext cx="786384" cy="350076"/>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9" name="Google Shape;769;p39"/>
          <p:cNvSpPr/>
          <p:nvPr/>
        </p:nvSpPr>
        <p:spPr>
          <a:xfrm>
            <a:off x="8895872" y="3383784"/>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39"/>
          <p:cNvSpPr/>
          <p:nvPr/>
        </p:nvSpPr>
        <p:spPr>
          <a:xfrm rot="10800000">
            <a:off x="8898128" y="-5340"/>
            <a:ext cx="1769872" cy="229619"/>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1" name="Google Shape;771;p39"/>
          <p:cNvSpPr/>
          <p:nvPr/>
        </p:nvSpPr>
        <p:spPr>
          <a:xfrm rot="5400000">
            <a:off x="7937643" y="5234069"/>
            <a:ext cx="739361" cy="329184"/>
          </a:xfrm>
          <a:prstGeom prst="rect">
            <a:avLst/>
          </a:prstGeom>
          <a:solidFill>
            <a:srgbClr val="AEABA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2" name="Google Shape;772;p39"/>
          <p:cNvSpPr/>
          <p:nvPr/>
        </p:nvSpPr>
        <p:spPr>
          <a:xfrm rot="5400000">
            <a:off x="9042697" y="4115303"/>
            <a:ext cx="300705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3" name="Google Shape;773;p39"/>
          <p:cNvSpPr/>
          <p:nvPr/>
        </p:nvSpPr>
        <p:spPr>
          <a:xfrm>
            <a:off x="2416164" y="361359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39"/>
          <p:cNvSpPr/>
          <p:nvPr/>
        </p:nvSpPr>
        <p:spPr>
          <a:xfrm>
            <a:off x="2416163" y="3845248"/>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5" name="Google Shape;775;p39"/>
          <p:cNvSpPr/>
          <p:nvPr/>
        </p:nvSpPr>
        <p:spPr>
          <a:xfrm>
            <a:off x="2417060" y="465327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6" name="Google Shape;776;p39"/>
          <p:cNvSpPr/>
          <p:nvPr/>
        </p:nvSpPr>
        <p:spPr>
          <a:xfrm>
            <a:off x="2417059" y="4884926"/>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7" name="Google Shape;777;p39"/>
          <p:cNvSpPr/>
          <p:nvPr/>
        </p:nvSpPr>
        <p:spPr>
          <a:xfrm>
            <a:off x="2416166" y="883417"/>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8" name="Google Shape;778;p39"/>
          <p:cNvSpPr/>
          <p:nvPr/>
        </p:nvSpPr>
        <p:spPr>
          <a:xfrm>
            <a:off x="2416165" y="1115067"/>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9" name="Google Shape;779;p39"/>
          <p:cNvSpPr/>
          <p:nvPr/>
        </p:nvSpPr>
        <p:spPr>
          <a:xfrm>
            <a:off x="2416164" y="180390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0" name="Google Shape;780;p39"/>
          <p:cNvSpPr/>
          <p:nvPr/>
        </p:nvSpPr>
        <p:spPr>
          <a:xfrm>
            <a:off x="2416163" y="2035555"/>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1" name="Google Shape;781;p39"/>
          <p:cNvSpPr/>
          <p:nvPr/>
        </p:nvSpPr>
        <p:spPr>
          <a:xfrm>
            <a:off x="2410750" y="272439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2" name="Google Shape;782;p39"/>
          <p:cNvSpPr/>
          <p:nvPr/>
        </p:nvSpPr>
        <p:spPr>
          <a:xfrm>
            <a:off x="2410749" y="2956043"/>
            <a:ext cx="580902"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3" name="Google Shape;783;p39"/>
          <p:cNvSpPr/>
          <p:nvPr/>
        </p:nvSpPr>
        <p:spPr>
          <a:xfrm rot="5400000">
            <a:off x="6361937"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4" name="Google Shape;784;p39"/>
          <p:cNvSpPr/>
          <p:nvPr/>
        </p:nvSpPr>
        <p:spPr>
          <a:xfrm rot="5400000">
            <a:off x="6593585" y="2360419"/>
            <a:ext cx="3195828" cy="2316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5" name="Google Shape;785;p39"/>
          <p:cNvSpPr/>
          <p:nvPr/>
        </p:nvSpPr>
        <p:spPr>
          <a:xfrm rot="5400000">
            <a:off x="8991600"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39"/>
          <p:cNvSpPr/>
          <p:nvPr/>
        </p:nvSpPr>
        <p:spPr>
          <a:xfrm rot="5400000">
            <a:off x="9223248"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7" name="Google Shape;787;p39"/>
          <p:cNvSpPr/>
          <p:nvPr/>
        </p:nvSpPr>
        <p:spPr>
          <a:xfrm rot="5400000">
            <a:off x="2940364" y="1574737"/>
            <a:ext cx="1623566" cy="2307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8" name="Google Shape;788;p39"/>
          <p:cNvSpPr/>
          <p:nvPr/>
        </p:nvSpPr>
        <p:spPr>
          <a:xfrm rot="5400000">
            <a:off x="8351266" y="1311911"/>
            <a:ext cx="1113031"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9" name="Google Shape;789;p39"/>
          <p:cNvSpPr/>
          <p:nvPr/>
        </p:nvSpPr>
        <p:spPr>
          <a:xfrm>
            <a:off x="2410749" y="553669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0" name="Google Shape;790;p39"/>
          <p:cNvSpPr/>
          <p:nvPr/>
        </p:nvSpPr>
        <p:spPr>
          <a:xfrm>
            <a:off x="2410748" y="5768341"/>
            <a:ext cx="1122404"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1" name="Google Shape;791;p39"/>
          <p:cNvSpPr/>
          <p:nvPr/>
        </p:nvSpPr>
        <p:spPr>
          <a:xfrm rot="-5400000">
            <a:off x="9292207" y="1357750"/>
            <a:ext cx="2509278" cy="242313"/>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2" name="Google Shape;792;p39"/>
          <p:cNvSpPr/>
          <p:nvPr/>
        </p:nvSpPr>
        <p:spPr>
          <a:xfrm>
            <a:off x="8891806" y="4034023"/>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3" name="Google Shape;793;p39"/>
          <p:cNvSpPr/>
          <p:nvPr/>
        </p:nvSpPr>
        <p:spPr>
          <a:xfrm>
            <a:off x="8891017" y="4265673"/>
            <a:ext cx="1009903" cy="231650"/>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39"/>
          <p:cNvSpPr/>
          <p:nvPr/>
        </p:nvSpPr>
        <p:spPr>
          <a:xfrm rot="5400000">
            <a:off x="9463722" y="5213089"/>
            <a:ext cx="62243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5" name="Google Shape;795;p39"/>
          <p:cNvSpPr/>
          <p:nvPr/>
        </p:nvSpPr>
        <p:spPr>
          <a:xfrm rot="5400000">
            <a:off x="9237513" y="5213089"/>
            <a:ext cx="622438" cy="243548"/>
          </a:xfrm>
          <a:prstGeom prst="rect">
            <a:avLst/>
          </a:prstGeom>
          <a:no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96" name="Google Shape;796;p39" descr="レジの会計のイラスト（男性店員）"/>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77943" y="4103320"/>
            <a:ext cx="1572262" cy="1572262"/>
          </a:xfrm>
          <a:prstGeom prst="rect">
            <a:avLst/>
          </a:prstGeom>
          <a:noFill/>
          <a:ln>
            <a:noFill/>
          </a:ln>
        </p:spPr>
      </p:pic>
      <p:sp>
        <p:nvSpPr>
          <p:cNvPr id="797" name="Google Shape;797;p39"/>
          <p:cNvSpPr/>
          <p:nvPr/>
        </p:nvSpPr>
        <p:spPr>
          <a:xfrm rot="-5400000">
            <a:off x="1889698" y="629820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39"/>
          <p:cNvSpPr/>
          <p:nvPr/>
        </p:nvSpPr>
        <p:spPr>
          <a:xfrm rot="5400000">
            <a:off x="2331996" y="6286966"/>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9" name="Google Shape;799;p39"/>
          <p:cNvSpPr/>
          <p:nvPr/>
        </p:nvSpPr>
        <p:spPr>
          <a:xfrm rot="-5400000">
            <a:off x="9472238" y="6281248"/>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0" name="Google Shape;800;p39"/>
          <p:cNvSpPr/>
          <p:nvPr/>
        </p:nvSpPr>
        <p:spPr>
          <a:xfrm rot="5400000">
            <a:off x="9914536" y="6270012"/>
            <a:ext cx="580902" cy="46120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39"/>
          <p:cNvSpPr txBox="1"/>
          <p:nvPr/>
        </p:nvSpPr>
        <p:spPr>
          <a:xfrm>
            <a:off x="2998943" y="4527258"/>
            <a:ext cx="2382664" cy="923330"/>
          </a:xfrm>
          <a:prstGeom prst="rect">
            <a:avLst/>
          </a:prstGeom>
          <a:solidFill>
            <a:srgbClr val="5B9BD5"/>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5400">
                <a:solidFill>
                  <a:schemeClr val="dk1"/>
                </a:solidFill>
                <a:latin typeface="Calibri"/>
                <a:ea typeface="Calibri"/>
                <a:cs typeface="Calibri"/>
                <a:sym typeface="Calibri"/>
              </a:rPr>
              <a:t>レジ</a:t>
            </a:r>
            <a:endParaRPr/>
          </a:p>
        </p:txBody>
      </p:sp>
      <p:sp>
        <p:nvSpPr>
          <p:cNvPr id="802" name="Google Shape;802;p39"/>
          <p:cNvSpPr/>
          <p:nvPr/>
        </p:nvSpPr>
        <p:spPr>
          <a:xfrm rot="5400000">
            <a:off x="7153100" y="1801820"/>
            <a:ext cx="2072626" cy="235820"/>
          </a:xfrm>
          <a:prstGeom prst="rect">
            <a:avLst/>
          </a:prstGeom>
          <a:solidFill>
            <a:srgbClr val="FEE59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03" name="Google Shape;803;p39" descr="缶ビールのイラスト（350ml缶）"/>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21099" y="1269396"/>
            <a:ext cx="1343475" cy="1412356"/>
          </a:xfrm>
          <a:prstGeom prst="rect">
            <a:avLst/>
          </a:prstGeom>
          <a:noFill/>
          <a:ln>
            <a:noFill/>
          </a:ln>
        </p:spPr>
      </p:pic>
      <p:pic>
        <p:nvPicPr>
          <p:cNvPr id="61" name="Google Shape;133;p6" descr="おやつを食べる子供のイラスト">
            <a:extLst>
              <a:ext uri="{FF2B5EF4-FFF2-40B4-BE49-F238E27FC236}">
                <a16:creationId xmlns:a16="http://schemas.microsoft.com/office/drawing/2014/main" id="{41B5B150-8752-4888-BF6B-EF017AD4FA0D}"/>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r="-3152"/>
          <a:stretch/>
        </p:blipFill>
        <p:spPr>
          <a:xfrm>
            <a:off x="4356520" y="641293"/>
            <a:ext cx="2846936" cy="3436557"/>
          </a:xfrm>
          <a:prstGeom prst="rect">
            <a:avLst/>
          </a:prstGeom>
          <a:noFill/>
          <a:ln>
            <a:noFill/>
          </a:ln>
        </p:spPr>
      </p:pic>
      <p:pic>
        <p:nvPicPr>
          <p:cNvPr id="62" name="Google Shape;105;p3">
            <a:extLst>
              <a:ext uri="{FF2B5EF4-FFF2-40B4-BE49-F238E27FC236}">
                <a16:creationId xmlns:a16="http://schemas.microsoft.com/office/drawing/2014/main" id="{D723FB53-F7A2-4975-BA5A-CC902D746046}"/>
              </a:ext>
            </a:extLst>
          </p:cNvPr>
          <p:cNvPicPr preferRelativeResize="0"/>
          <p:nvPr/>
        </p:nvPicPr>
        <p:blipFill rotWithShape="1">
          <a:blip r:embed="rId6">
            <a:alphaModFix/>
          </a:blip>
          <a:srcRect/>
          <a:stretch/>
        </p:blipFill>
        <p:spPr>
          <a:xfrm>
            <a:off x="4077544" y="973176"/>
            <a:ext cx="2999492" cy="30055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1"/>
                                        </p:tgtEl>
                                        <p:attrNameLst>
                                          <p:attrName>style.visibility</p:attrName>
                                        </p:attrNameLst>
                                      </p:cBhvr>
                                      <p:to>
                                        <p:strVal val="visible"/>
                                      </p:to>
                                    </p:set>
                                    <p:animEffect transition="in" filter="fade">
                                      <p:cBhvr>
                                        <p:cTn id="7" dur="1000"/>
                                        <p:tgtEl>
                                          <p:spTgt spid="8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childTnLst>
                                </p:cTn>
                              </p:par>
                              <p:par>
                                <p:cTn id="13" presetID="10"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fade">
                                      <p:cBhvr>
                                        <p:cTn id="15" dur="1000"/>
                                        <p:tgtEl>
                                          <p:spTgt spid="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02"/>
                                        </p:tgtEl>
                                        <p:attrNameLst>
                                          <p:attrName>style.visibility</p:attrName>
                                        </p:attrNameLst>
                                      </p:cBhvr>
                                      <p:to>
                                        <p:strVal val="visible"/>
                                      </p:to>
                                    </p:set>
                                    <p:animEffect transition="in" filter="fade">
                                      <p:cBhvr>
                                        <p:cTn id="20" dur="1000"/>
                                        <p:tgtEl>
                                          <p:spTgt spid="802"/>
                                        </p:tgtEl>
                                      </p:cBhvr>
                                    </p:animEffect>
                                  </p:childTnLst>
                                </p:cTn>
                              </p:par>
                              <p:par>
                                <p:cTn id="21" presetID="10" presetClass="entr" presetSubtype="0" fill="hold" nodeType="withEffect">
                                  <p:stCondLst>
                                    <p:cond delay="0"/>
                                  </p:stCondLst>
                                  <p:childTnLst>
                                    <p:set>
                                      <p:cBhvr>
                                        <p:cTn id="22" dur="1" fill="hold">
                                          <p:stCondLst>
                                            <p:cond delay="0"/>
                                          </p:stCondLst>
                                        </p:cTn>
                                        <p:tgtEl>
                                          <p:spTgt spid="803"/>
                                        </p:tgtEl>
                                        <p:attrNameLst>
                                          <p:attrName>style.visibility</p:attrName>
                                        </p:attrNameLst>
                                      </p:cBhvr>
                                      <p:to>
                                        <p:strVal val="visible"/>
                                      </p:to>
                                    </p:set>
                                    <p:animEffect transition="in" filter="fade">
                                      <p:cBhvr>
                                        <p:cTn id="23" dur="1000"/>
                                        <p:tgtEl>
                                          <p:spTgt spid="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40" descr="クラフトビールのイラスト"/>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15317" y="307737"/>
            <a:ext cx="1385374" cy="4266304"/>
          </a:xfrm>
          <a:prstGeom prst="rect">
            <a:avLst/>
          </a:prstGeom>
          <a:noFill/>
          <a:ln>
            <a:noFill/>
          </a:ln>
        </p:spPr>
      </p:pic>
      <p:pic>
        <p:nvPicPr>
          <p:cNvPr id="810" name="Google Shape;810;p40" descr="缶ビールのイラスト（350ml缶）"/>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225626" y="2540065"/>
            <a:ext cx="1953207" cy="1866976"/>
          </a:xfrm>
          <a:prstGeom prst="rect">
            <a:avLst/>
          </a:prstGeom>
          <a:noFill/>
          <a:ln>
            <a:noFill/>
          </a:ln>
        </p:spPr>
      </p:pic>
      <p:pic>
        <p:nvPicPr>
          <p:cNvPr id="811" name="Google Shape;811;p40" descr="リキュールのイラスト"/>
          <p:cNvPicPr preferRelativeResize="0"/>
          <p:nvPr/>
        </p:nvPicPr>
        <p:blipFill rotWithShape="1">
          <a:blip r:embed="rId5">
            <a:alphaModFix/>
          </a:blip>
          <a:srcRect/>
          <a:stretch/>
        </p:blipFill>
        <p:spPr>
          <a:xfrm>
            <a:off x="2164574" y="876821"/>
            <a:ext cx="3103928" cy="3550410"/>
          </a:xfrm>
          <a:prstGeom prst="rect">
            <a:avLst/>
          </a:prstGeom>
          <a:noFill/>
          <a:ln>
            <a:noFill/>
          </a:ln>
        </p:spPr>
      </p:pic>
      <p:pic>
        <p:nvPicPr>
          <p:cNvPr id="812" name="Google Shape;812;p40" descr="ワインのイラスト「スパークリングワイン」"/>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37205" y="724619"/>
            <a:ext cx="1367145" cy="3819840"/>
          </a:xfrm>
          <a:prstGeom prst="rect">
            <a:avLst/>
          </a:prstGeom>
          <a:noFill/>
          <a:ln>
            <a:noFill/>
          </a:ln>
        </p:spPr>
      </p:pic>
      <p:pic>
        <p:nvPicPr>
          <p:cNvPr id="813" name="Google Shape;813;p40" descr="日本酒のイラスト"/>
          <p:cNvPicPr preferRelativeResize="0"/>
          <p:nvPr/>
        </p:nvPicPr>
        <p:blipFill rotWithShape="1">
          <a:blip r:embed="rId7">
            <a:alphaModFix/>
          </a:blip>
          <a:srcRect/>
          <a:stretch/>
        </p:blipFill>
        <p:spPr>
          <a:xfrm>
            <a:off x="5396624" y="871947"/>
            <a:ext cx="2676525" cy="3496122"/>
          </a:xfrm>
          <a:prstGeom prst="rect">
            <a:avLst/>
          </a:prstGeom>
          <a:noFill/>
          <a:ln>
            <a:noFill/>
          </a:ln>
        </p:spPr>
      </p:pic>
      <p:pic>
        <p:nvPicPr>
          <p:cNvPr id="15" name="Google Shape;827;p41" descr="年齢確認のイラスト">
            <a:extLst>
              <a:ext uri="{FF2B5EF4-FFF2-40B4-BE49-F238E27FC236}">
                <a16:creationId xmlns:a16="http://schemas.microsoft.com/office/drawing/2014/main" id="{5D0A709D-01B9-4BEF-A64D-71315D8B6E1F}"/>
              </a:ext>
            </a:extLst>
          </p:cNvPr>
          <p:cNvPicPr preferRelativeResize="0"/>
          <p:nvPr/>
        </p:nvPicPr>
        <p:blipFill rotWithShape="1">
          <a:blip r:embed="rId8">
            <a:alphaModFix/>
          </a:blip>
          <a:srcRect/>
          <a:stretch/>
        </p:blipFill>
        <p:spPr>
          <a:xfrm>
            <a:off x="7947441" y="1535928"/>
            <a:ext cx="4159969" cy="4266634"/>
          </a:xfrm>
          <a:prstGeom prst="rect">
            <a:avLst/>
          </a:prstGeom>
          <a:noFill/>
          <a:ln>
            <a:noFill/>
          </a:ln>
        </p:spPr>
      </p:pic>
      <p:pic>
        <p:nvPicPr>
          <p:cNvPr id="16" name="Google Shape;828;p41" descr="運転免許証のイラスト（男性）">
            <a:extLst>
              <a:ext uri="{FF2B5EF4-FFF2-40B4-BE49-F238E27FC236}">
                <a16:creationId xmlns:a16="http://schemas.microsoft.com/office/drawing/2014/main" id="{92A51E65-D1DE-4EDF-8785-E7A1296B7D1F}"/>
              </a:ext>
            </a:extLst>
          </p:cNvPr>
          <p:cNvPicPr preferRelativeResize="0"/>
          <p:nvPr/>
        </p:nvPicPr>
        <p:blipFill rotWithShape="1">
          <a:blip r:embed="rId9">
            <a:alphaModFix/>
          </a:blip>
          <a:srcRect/>
          <a:stretch/>
        </p:blipFill>
        <p:spPr>
          <a:xfrm>
            <a:off x="2434271" y="4475686"/>
            <a:ext cx="3650292" cy="2328076"/>
          </a:xfrm>
          <a:prstGeom prst="rect">
            <a:avLst/>
          </a:prstGeom>
          <a:noFill/>
          <a:ln>
            <a:noFill/>
          </a:ln>
        </p:spPr>
      </p:pic>
      <p:pic>
        <p:nvPicPr>
          <p:cNvPr id="17" name="Google Shape;829;p41" descr="タバコの箱のイラスト">
            <a:extLst>
              <a:ext uri="{FF2B5EF4-FFF2-40B4-BE49-F238E27FC236}">
                <a16:creationId xmlns:a16="http://schemas.microsoft.com/office/drawing/2014/main" id="{9C35D9E4-14DA-4295-89E6-CAFD5C7831EE}"/>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947441" y="1052531"/>
            <a:ext cx="2048380" cy="2367175"/>
          </a:xfrm>
          <a:prstGeom prst="rect">
            <a:avLst/>
          </a:prstGeom>
          <a:noFill/>
          <a:ln>
            <a:noFill/>
          </a:ln>
        </p:spPr>
      </p:pic>
      <p:pic>
        <p:nvPicPr>
          <p:cNvPr id="18" name="Google Shape;831;p41" descr="人差し指を立てた手のイラスト（甲）">
            <a:extLst>
              <a:ext uri="{FF2B5EF4-FFF2-40B4-BE49-F238E27FC236}">
                <a16:creationId xmlns:a16="http://schemas.microsoft.com/office/drawing/2014/main" id="{CD18A2F3-60B1-4CE6-BC6B-2FA5D01F919B}"/>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8404307" y="5062363"/>
            <a:ext cx="1385206" cy="1795637"/>
          </a:xfrm>
          <a:prstGeom prst="rect">
            <a:avLst/>
          </a:prstGeom>
          <a:noFill/>
          <a:ln>
            <a:noFill/>
          </a:ln>
        </p:spPr>
      </p:pic>
      <p:sp>
        <p:nvSpPr>
          <p:cNvPr id="2" name="テキスト ボックス 1">
            <a:extLst>
              <a:ext uri="{FF2B5EF4-FFF2-40B4-BE49-F238E27FC236}">
                <a16:creationId xmlns:a16="http://schemas.microsoft.com/office/drawing/2014/main" id="{907E52DB-012C-4CED-903B-961751694BB6}"/>
              </a:ext>
            </a:extLst>
          </p:cNvPr>
          <p:cNvSpPr txBox="1"/>
          <p:nvPr/>
        </p:nvSpPr>
        <p:spPr>
          <a:xfrm>
            <a:off x="5424602" y="-11794"/>
            <a:ext cx="5760827" cy="1015663"/>
          </a:xfrm>
          <a:prstGeom prst="rect">
            <a:avLst/>
          </a:prstGeom>
          <a:noFill/>
        </p:spPr>
        <p:txBody>
          <a:bodyPr wrap="square" rtlCol="0">
            <a:spAutoFit/>
          </a:bodyPr>
          <a:lstStyle/>
          <a:p>
            <a:pPr algn="ctr"/>
            <a:r>
              <a:rPr kumimoji="1" lang="en-US" altLang="ja-JP" sz="6000" b="1" err="1">
                <a:solidFill>
                  <a:srgbClr val="FF0000"/>
                </a:solidFill>
              </a:rPr>
              <a:t>Trên</a:t>
            </a:r>
            <a:r>
              <a:rPr kumimoji="1" lang="en-US" altLang="ja-JP" sz="6000" b="1">
                <a:solidFill>
                  <a:srgbClr val="FF0000"/>
                </a:solidFill>
              </a:rPr>
              <a:t> 20 </a:t>
            </a:r>
            <a:r>
              <a:rPr kumimoji="1" lang="en-US" altLang="ja-JP" sz="6000" b="1" err="1">
                <a:solidFill>
                  <a:srgbClr val="FF0000"/>
                </a:solidFill>
              </a:rPr>
              <a:t>tuổi</a:t>
            </a:r>
            <a:r>
              <a:rPr kumimoji="1" lang="en-US" altLang="ja-JP" sz="6000" b="1">
                <a:solidFill>
                  <a:srgbClr val="FF0000"/>
                </a:solidFill>
              </a:rPr>
              <a:t>!</a:t>
            </a:r>
            <a:endParaRPr kumimoji="1" lang="ja-JP" altLang="en-US" sz="60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42" descr="レジの会計のイラスト（男性店員）"/>
          <p:cNvPicPr preferRelativeResize="0"/>
          <p:nvPr/>
        </p:nvPicPr>
        <p:blipFill rotWithShape="1">
          <a:blip r:embed="rId3" cstate="screen">
            <a:alphaModFix/>
            <a:extLst>
              <a:ext uri="{28A0092B-C50C-407E-A947-70E740481C1C}">
                <a14:useLocalDpi xmlns:a14="http://schemas.microsoft.com/office/drawing/2010/main"/>
              </a:ext>
            </a:extLst>
          </a:blip>
          <a:srcRect b="11301"/>
          <a:stretch/>
        </p:blipFill>
        <p:spPr>
          <a:xfrm>
            <a:off x="4953294" y="2974558"/>
            <a:ext cx="4378220" cy="3883442"/>
          </a:xfrm>
          <a:prstGeom prst="rect">
            <a:avLst/>
          </a:prstGeom>
          <a:noFill/>
          <a:ln>
            <a:noFill/>
          </a:ln>
        </p:spPr>
      </p:pic>
      <p:sp>
        <p:nvSpPr>
          <p:cNvPr id="838" name="Google Shape;838;p42"/>
          <p:cNvSpPr/>
          <p:nvPr/>
        </p:nvSpPr>
        <p:spPr>
          <a:xfrm>
            <a:off x="4802981" y="2170134"/>
            <a:ext cx="6997037" cy="1076865"/>
          </a:xfrm>
          <a:prstGeom prst="wedgeRoundRectCallout">
            <a:avLst>
              <a:gd name="adj1" fmla="val 1006"/>
              <a:gd name="adj2" fmla="val 97566"/>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400">
                <a:solidFill>
                  <a:schemeClr val="dk1"/>
                </a:solidFill>
                <a:latin typeface="Calibri"/>
                <a:ea typeface="Calibri"/>
                <a:cs typeface="Calibri"/>
                <a:sym typeface="Calibri"/>
              </a:rPr>
              <a:t>レジぶくろ いりますか</a:t>
            </a:r>
            <a:r>
              <a:rPr lang="ja-JP" altLang="en-US" sz="4400">
                <a:solidFill>
                  <a:schemeClr val="dk1"/>
                </a:solidFill>
                <a:latin typeface="Calibri"/>
                <a:ea typeface="Calibri"/>
                <a:cs typeface="Calibri"/>
                <a:sym typeface="Calibri"/>
              </a:rPr>
              <a:t>。</a:t>
            </a:r>
            <a:endParaRPr/>
          </a:p>
        </p:txBody>
      </p:sp>
      <p:pic>
        <p:nvPicPr>
          <p:cNvPr id="839" name="Google Shape;839;p42" descr="レジ袋のイラスト"/>
          <p:cNvPicPr preferRelativeResize="0"/>
          <p:nvPr/>
        </p:nvPicPr>
        <p:blipFill rotWithShape="1">
          <a:blip r:embed="rId4">
            <a:alphaModFix/>
          </a:blip>
          <a:srcRect/>
          <a:stretch/>
        </p:blipFill>
        <p:spPr>
          <a:xfrm>
            <a:off x="3319735" y="47871"/>
            <a:ext cx="2655180" cy="2507439"/>
          </a:xfrm>
          <a:prstGeom prst="rect">
            <a:avLst/>
          </a:prstGeom>
          <a:noFill/>
          <a:ln>
            <a:noFill/>
          </a:ln>
        </p:spPr>
      </p:pic>
      <p:sp>
        <p:nvSpPr>
          <p:cNvPr id="6" name="正方形/長方形 5">
            <a:extLst>
              <a:ext uri="{FF2B5EF4-FFF2-40B4-BE49-F238E27FC236}">
                <a16:creationId xmlns:a16="http://schemas.microsoft.com/office/drawing/2014/main" id="{648D9BD0-0B8B-4EF0-977B-51AA641C0475}"/>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Túi</a:t>
            </a:r>
            <a:r>
              <a:rPr kumimoji="1" lang="en-US" altLang="ja-JP" sz="4000">
                <a:solidFill>
                  <a:schemeClr val="bg1"/>
                </a:solidFill>
              </a:rPr>
              <a:t> </a:t>
            </a:r>
            <a:r>
              <a:rPr kumimoji="1" lang="en-US" altLang="ja-JP" sz="4000" err="1">
                <a:solidFill>
                  <a:schemeClr val="bg1"/>
                </a:solidFill>
              </a:rPr>
              <a:t>nilon</a:t>
            </a:r>
            <a:r>
              <a:rPr kumimoji="1" lang="en-US" altLang="ja-JP" sz="4000">
                <a:solidFill>
                  <a:schemeClr val="bg1"/>
                </a:solidFill>
              </a:rPr>
              <a:t> </a:t>
            </a:r>
            <a:endParaRPr kumimoji="1" lang="ja-JP" altLang="en-US" sz="4000">
              <a:solidFill>
                <a:schemeClr val="bg1"/>
              </a:solidFill>
            </a:endParaRPr>
          </a:p>
        </p:txBody>
      </p:sp>
      <p:sp>
        <p:nvSpPr>
          <p:cNvPr id="7" name="正方形/長方形 6">
            <a:extLst>
              <a:ext uri="{FF2B5EF4-FFF2-40B4-BE49-F238E27FC236}">
                <a16:creationId xmlns:a16="http://schemas.microsoft.com/office/drawing/2014/main" id="{7D7D6CDE-F812-4299-B409-727533A2870F}"/>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６</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
                                        </p:tgtEl>
                                        <p:attrNameLst>
                                          <p:attrName>style.visibility</p:attrName>
                                        </p:attrNameLst>
                                      </p:cBhvr>
                                      <p:to>
                                        <p:strVal val="visible"/>
                                      </p:to>
                                    </p:set>
                                    <p:animEffect transition="in" filter="fade">
                                      <p:cBhvr>
                                        <p:cTn id="7" dur="5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43" descr="有料レジ袋のイラスト（３円）"/>
          <p:cNvPicPr preferRelativeResize="0"/>
          <p:nvPr/>
        </p:nvPicPr>
        <p:blipFill rotWithShape="1">
          <a:blip r:embed="rId3">
            <a:alphaModFix/>
          </a:blip>
          <a:srcRect/>
          <a:stretch/>
        </p:blipFill>
        <p:spPr>
          <a:xfrm>
            <a:off x="951978" y="380754"/>
            <a:ext cx="1842226" cy="2706041"/>
          </a:xfrm>
          <a:prstGeom prst="rect">
            <a:avLst/>
          </a:prstGeom>
          <a:noFill/>
          <a:ln>
            <a:noFill/>
          </a:ln>
        </p:spPr>
      </p:pic>
      <p:pic>
        <p:nvPicPr>
          <p:cNvPr id="846" name="Google Shape;846;p43" descr="有料レジ袋のイラスト（５円）"/>
          <p:cNvPicPr preferRelativeResize="0"/>
          <p:nvPr/>
        </p:nvPicPr>
        <p:blipFill rotWithShape="1">
          <a:blip r:embed="rId4">
            <a:alphaModFix/>
          </a:blip>
          <a:srcRect/>
          <a:stretch/>
        </p:blipFill>
        <p:spPr>
          <a:xfrm>
            <a:off x="660605" y="3331923"/>
            <a:ext cx="2459693" cy="3388543"/>
          </a:xfrm>
          <a:prstGeom prst="rect">
            <a:avLst/>
          </a:prstGeom>
          <a:noFill/>
          <a:ln>
            <a:noFill/>
          </a:ln>
        </p:spPr>
      </p:pic>
      <p:pic>
        <p:nvPicPr>
          <p:cNvPr id="847" name="Google Shape;847;p43" descr="買い物のイラスト「野菜とパンを買う主婦」"/>
          <p:cNvPicPr preferRelativeResize="0"/>
          <p:nvPr/>
        </p:nvPicPr>
        <p:blipFill rotWithShape="1">
          <a:blip r:embed="rId5">
            <a:alphaModFix/>
          </a:blip>
          <a:srcRect/>
          <a:stretch/>
        </p:blipFill>
        <p:spPr>
          <a:xfrm>
            <a:off x="8021542" y="457880"/>
            <a:ext cx="3930595" cy="4272385"/>
          </a:xfrm>
          <a:prstGeom prst="rect">
            <a:avLst/>
          </a:prstGeom>
          <a:noFill/>
          <a:ln>
            <a:noFill/>
          </a:ln>
        </p:spPr>
      </p:pic>
      <p:sp>
        <p:nvSpPr>
          <p:cNvPr id="848" name="Google Shape;848;p43"/>
          <p:cNvSpPr txBox="1"/>
          <p:nvPr/>
        </p:nvSpPr>
        <p:spPr>
          <a:xfrm>
            <a:off x="3120298" y="2317354"/>
            <a:ext cx="566044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a:solidFill>
                  <a:schemeClr val="dk1"/>
                </a:solidFill>
                <a:latin typeface="Arial"/>
                <a:ea typeface="Arial"/>
                <a:cs typeface="Arial"/>
                <a:sym typeface="Arial"/>
              </a:rPr>
              <a:t>Khoảng 600</a:t>
            </a:r>
            <a:r>
              <a:rPr lang="ja-JP" altLang="en-US" sz="4400">
                <a:solidFill>
                  <a:schemeClr val="dk1"/>
                </a:solidFill>
              </a:rPr>
              <a:t> </a:t>
            </a:r>
            <a:r>
              <a:rPr lang="ja-JP" sz="4400">
                <a:solidFill>
                  <a:schemeClr val="dk1"/>
                </a:solidFill>
                <a:latin typeface="Arial"/>
                <a:ea typeface="Arial"/>
                <a:cs typeface="Arial"/>
                <a:sym typeface="Arial"/>
              </a:rPr>
              <a:t>VND</a:t>
            </a:r>
            <a:endParaRPr/>
          </a:p>
        </p:txBody>
      </p:sp>
      <p:sp>
        <p:nvSpPr>
          <p:cNvPr id="849" name="Google Shape;849;p43"/>
          <p:cNvSpPr txBox="1"/>
          <p:nvPr/>
        </p:nvSpPr>
        <p:spPr>
          <a:xfrm>
            <a:off x="3120297" y="5705296"/>
            <a:ext cx="7464195"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400">
                <a:solidFill>
                  <a:schemeClr val="dk1"/>
                </a:solidFill>
                <a:latin typeface="Arial"/>
                <a:ea typeface="Arial"/>
                <a:cs typeface="Arial"/>
                <a:sym typeface="Arial"/>
              </a:rPr>
              <a:t>Khoảng 1,000</a:t>
            </a:r>
            <a:r>
              <a:rPr lang="ja-JP" altLang="en-US" sz="4400">
                <a:solidFill>
                  <a:schemeClr val="dk1"/>
                </a:solidFill>
              </a:rPr>
              <a:t> </a:t>
            </a:r>
            <a:r>
              <a:rPr lang="ja-JP" sz="4400">
                <a:solidFill>
                  <a:schemeClr val="dk1"/>
                </a:solidFill>
                <a:latin typeface="Arial"/>
                <a:ea typeface="Arial"/>
                <a:cs typeface="Arial"/>
                <a:sym typeface="Arial"/>
              </a:rPr>
              <a:t>VND</a:t>
            </a:r>
            <a:endParaRPr/>
          </a:p>
        </p:txBody>
      </p:sp>
      <p:sp>
        <p:nvSpPr>
          <p:cNvPr id="2" name="テキスト ボックス 1">
            <a:extLst>
              <a:ext uri="{FF2B5EF4-FFF2-40B4-BE49-F238E27FC236}">
                <a16:creationId xmlns:a16="http://schemas.microsoft.com/office/drawing/2014/main" id="{85C4B038-228C-499C-8414-5175648F5DAB}"/>
              </a:ext>
            </a:extLst>
          </p:cNvPr>
          <p:cNvSpPr txBox="1"/>
          <p:nvPr/>
        </p:nvSpPr>
        <p:spPr>
          <a:xfrm>
            <a:off x="7875726" y="4612611"/>
            <a:ext cx="4076411" cy="830997"/>
          </a:xfrm>
          <a:prstGeom prst="rect">
            <a:avLst/>
          </a:prstGeom>
          <a:noFill/>
        </p:spPr>
        <p:txBody>
          <a:bodyPr wrap="square" rtlCol="0">
            <a:spAutoFit/>
          </a:bodyPr>
          <a:lstStyle/>
          <a:p>
            <a:pPr algn="ctr"/>
            <a:r>
              <a:rPr kumimoji="1" lang="ja-JP" altLang="en-US" sz="4800" b="1">
                <a:solidFill>
                  <a:srgbClr val="00B050"/>
                </a:solidFill>
              </a:rPr>
              <a:t>↑エコバッグ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8"/>
                                        </p:tgtEl>
                                        <p:attrNameLst>
                                          <p:attrName>style.visibility</p:attrName>
                                        </p:attrNameLst>
                                      </p:cBhvr>
                                      <p:to>
                                        <p:strVal val="visible"/>
                                      </p:to>
                                    </p:set>
                                    <p:animEffect transition="in" filter="fade">
                                      <p:cBhvr>
                                        <p:cTn id="7" dur="1000"/>
                                        <p:tgtEl>
                                          <p:spTgt spid="848"/>
                                        </p:tgtEl>
                                      </p:cBhvr>
                                    </p:animEffect>
                                  </p:childTnLst>
                                </p:cTn>
                              </p:par>
                              <p:par>
                                <p:cTn id="8" presetID="10" presetClass="entr" presetSubtype="0" fill="hold" nodeType="withEffect">
                                  <p:stCondLst>
                                    <p:cond delay="0"/>
                                  </p:stCondLst>
                                  <p:childTnLst>
                                    <p:set>
                                      <p:cBhvr>
                                        <p:cTn id="9" dur="1" fill="hold">
                                          <p:stCondLst>
                                            <p:cond delay="0"/>
                                          </p:stCondLst>
                                        </p:cTn>
                                        <p:tgtEl>
                                          <p:spTgt spid="849"/>
                                        </p:tgtEl>
                                        <p:attrNameLst>
                                          <p:attrName>style.visibility</p:attrName>
                                        </p:attrNameLst>
                                      </p:cBhvr>
                                      <p:to>
                                        <p:strVal val="visible"/>
                                      </p:to>
                                    </p:set>
                                    <p:animEffect transition="in" filter="fade">
                                      <p:cBhvr>
                                        <p:cTn id="10" dur="1000"/>
                                        <p:tgtEl>
                                          <p:spTgt spid="8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47"/>
                                        </p:tgtEl>
                                        <p:attrNameLst>
                                          <p:attrName>style.visibility</p:attrName>
                                        </p:attrNameLst>
                                      </p:cBhvr>
                                      <p:to>
                                        <p:strVal val="visible"/>
                                      </p:to>
                                    </p:set>
                                    <p:animEffect transition="in" filter="fade">
                                      <p:cBhvr>
                                        <p:cTn id="15" dur="1000"/>
                                        <p:tgtEl>
                                          <p:spTgt spid="84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3D87A03-7237-4CED-B7FF-10180A007896}"/>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en-US" altLang="ja-JP" sz="4000">
              <a:solidFill>
                <a:schemeClr val="bg1"/>
              </a:solidFill>
            </a:endParaRPr>
          </a:p>
        </p:txBody>
      </p:sp>
      <p:sp>
        <p:nvSpPr>
          <p:cNvPr id="12" name="正方形/長方形 11">
            <a:extLst>
              <a:ext uri="{FF2B5EF4-FFF2-40B4-BE49-F238E27FC236}">
                <a16:creationId xmlns:a16="http://schemas.microsoft.com/office/drawing/2014/main" id="{F5DDEA0D-D1BC-436E-881A-3334D6F25F48}"/>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２</a:t>
            </a:r>
          </a:p>
        </p:txBody>
      </p:sp>
      <p:pic>
        <p:nvPicPr>
          <p:cNvPr id="13" name="Picture 2" descr="買い物カゴのイラスト（中身あり）">
            <a:extLst>
              <a:ext uri="{FF2B5EF4-FFF2-40B4-BE49-F238E27FC236}">
                <a16:creationId xmlns:a16="http://schemas.microsoft.com/office/drawing/2014/main" id="{A93B10E8-AA8A-453E-AF4B-85BFDAA6A3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4749" y="5533697"/>
            <a:ext cx="1319378" cy="12666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透明な飲み物のイラスト">
            <a:extLst>
              <a:ext uri="{FF2B5EF4-FFF2-40B4-BE49-F238E27FC236}">
                <a16:creationId xmlns:a16="http://schemas.microsoft.com/office/drawing/2014/main" id="{498A1490-D1CD-4849-AF69-282EAE9E820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83080" y="5475998"/>
            <a:ext cx="1382002" cy="13820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ソース画像を表示">
            <a:extLst>
              <a:ext uri="{FF2B5EF4-FFF2-40B4-BE49-F238E27FC236}">
                <a16:creationId xmlns:a16="http://schemas.microsoft.com/office/drawing/2014/main" id="{77E04F5C-DF29-4081-BDE1-BCBDC0B66B8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8291" y="5658766"/>
            <a:ext cx="1210074" cy="10164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ソース画像を表示">
            <a:extLst>
              <a:ext uri="{FF2B5EF4-FFF2-40B4-BE49-F238E27FC236}">
                <a16:creationId xmlns:a16="http://schemas.microsoft.com/office/drawing/2014/main" id="{3AA7095C-7E48-47FE-BD8A-6662CB54C8B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92529" y="5732458"/>
            <a:ext cx="1076258" cy="8690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ソース画像を表示">
            <a:extLst>
              <a:ext uri="{FF2B5EF4-FFF2-40B4-BE49-F238E27FC236}">
                <a16:creationId xmlns:a16="http://schemas.microsoft.com/office/drawing/2014/main" id="{BD63614E-1A5B-487E-A4C1-5FB3323A7CC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436921">
            <a:off x="8871221" y="5630975"/>
            <a:ext cx="1057859" cy="1057859"/>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9542FECB-592C-43CD-A6DC-AA50DA20E0A0}"/>
              </a:ext>
            </a:extLst>
          </p:cNvPr>
          <p:cNvSpPr txBox="1"/>
          <p:nvPr/>
        </p:nvSpPr>
        <p:spPr>
          <a:xfrm>
            <a:off x="4447083" y="1263185"/>
            <a:ext cx="7744917" cy="1569660"/>
          </a:xfrm>
          <a:prstGeom prst="rect">
            <a:avLst/>
          </a:prstGeom>
          <a:noFill/>
        </p:spPr>
        <p:txBody>
          <a:bodyPr wrap="square">
            <a:spAutoFit/>
          </a:bodyPr>
          <a:lstStyle/>
          <a:p>
            <a:pPr lvl="0">
              <a:defRPr/>
            </a:pPr>
            <a:r>
              <a:rPr kumimoji="1" lang="en-US" altLang="ja-JP" sz="4800" b="1">
                <a:solidFill>
                  <a:srgbClr val="0070C0"/>
                </a:solidFill>
                <a:ea typeface="ＭＳ Ｐゴシック" panose="020B0600070205080204" pitchFamily="50" charset="-128"/>
                <a:cs typeface="+mn-cs"/>
              </a:rPr>
              <a:t>◎</a:t>
            </a:r>
            <a:r>
              <a:rPr kumimoji="1" lang="ja-JP" altLang="en-US" sz="4800" b="1">
                <a:solidFill>
                  <a:srgbClr val="0070C0"/>
                </a:solidFill>
                <a:ea typeface="ＭＳ Ｐゴシック" panose="020B0600070205080204" pitchFamily="50" charset="-128"/>
                <a:cs typeface="+mn-cs"/>
              </a:rPr>
              <a:t>　</a:t>
            </a:r>
            <a:r>
              <a:rPr kumimoji="1" lang="en-US" altLang="ja-JP" sz="4800" b="1" err="1">
                <a:solidFill>
                  <a:srgbClr val="0070C0"/>
                </a:solidFill>
                <a:ea typeface="ＭＳ Ｐゴシック" panose="020B0600070205080204" pitchFamily="50" charset="-128"/>
                <a:cs typeface="+mn-cs"/>
              </a:rPr>
              <a:t>Mua</a:t>
            </a:r>
            <a:r>
              <a:rPr kumimoji="1" lang="en-US" altLang="ja-JP" sz="4800" b="1">
                <a:solidFill>
                  <a:srgbClr val="0070C0"/>
                </a:solidFill>
                <a:ea typeface="ＭＳ Ｐゴシック" panose="020B0600070205080204" pitchFamily="50" charset="-128"/>
                <a:cs typeface="+mn-cs"/>
              </a:rPr>
              <a:t> </a:t>
            </a:r>
            <a:r>
              <a:rPr kumimoji="1" lang="en-US" altLang="ja-JP" sz="4800" b="1" err="1">
                <a:solidFill>
                  <a:srgbClr val="0070C0"/>
                </a:solidFill>
                <a:ea typeface="ＭＳ Ｐゴシック" panose="020B0600070205080204" pitchFamily="50" charset="-128"/>
                <a:cs typeface="+mn-cs"/>
              </a:rPr>
              <a:t>gì</a:t>
            </a:r>
            <a:r>
              <a:rPr kumimoji="1" lang="en-US" altLang="ja-JP" sz="4800" b="1">
                <a:solidFill>
                  <a:srgbClr val="0070C0"/>
                </a:solidFill>
                <a:ea typeface="ＭＳ Ｐゴシック" panose="020B0600070205080204" pitchFamily="50" charset="-128"/>
                <a:cs typeface="+mn-cs"/>
              </a:rPr>
              <a:t>?</a:t>
            </a:r>
          </a:p>
          <a:p>
            <a:pPr lvl="0">
              <a:defRPr/>
            </a:pPr>
            <a:r>
              <a:rPr kumimoji="1" lang="en-US" altLang="ja-JP" sz="4800" b="1">
                <a:solidFill>
                  <a:srgbClr val="0070C0"/>
                </a:solidFill>
                <a:ea typeface="ＭＳ Ｐゴシック" panose="020B0600070205080204" pitchFamily="50" charset="-128"/>
                <a:cs typeface="+mn-cs"/>
              </a:rPr>
              <a:t>◎</a:t>
            </a:r>
            <a:r>
              <a:rPr kumimoji="1" lang="ja-JP" altLang="en-US" sz="4800" b="1">
                <a:solidFill>
                  <a:srgbClr val="0070C0"/>
                </a:solidFill>
                <a:ea typeface="ＭＳ Ｐゴシック" panose="020B0600070205080204" pitchFamily="50" charset="-128"/>
                <a:cs typeface="+mn-cs"/>
              </a:rPr>
              <a:t>　</a:t>
            </a:r>
            <a:r>
              <a:rPr kumimoji="1" lang="en-US" altLang="ja-JP" sz="4800" b="1" err="1">
                <a:solidFill>
                  <a:srgbClr val="0070C0"/>
                </a:solidFill>
                <a:ea typeface="ＭＳ Ｐゴシック" panose="020B0600070205080204" pitchFamily="50" charset="-128"/>
                <a:cs typeface="+mn-cs"/>
              </a:rPr>
              <a:t>Mua</a:t>
            </a:r>
            <a:r>
              <a:rPr kumimoji="1" lang="en-US" altLang="ja-JP" sz="4800" b="1">
                <a:solidFill>
                  <a:srgbClr val="0070C0"/>
                </a:solidFill>
                <a:ea typeface="ＭＳ Ｐゴシック" panose="020B0600070205080204" pitchFamily="50" charset="-128"/>
                <a:cs typeface="+mn-cs"/>
              </a:rPr>
              <a:t> ở </a:t>
            </a:r>
            <a:r>
              <a:rPr kumimoji="1" lang="en-US" altLang="ja-JP" sz="4800" b="1" err="1">
                <a:solidFill>
                  <a:srgbClr val="0070C0"/>
                </a:solidFill>
                <a:ea typeface="ＭＳ Ｐゴシック" panose="020B0600070205080204" pitchFamily="50" charset="-128"/>
                <a:cs typeface="+mn-cs"/>
              </a:rPr>
              <a:t>đâu</a:t>
            </a:r>
            <a:r>
              <a:rPr kumimoji="1" lang="en-US" altLang="ja-JP" sz="4800" b="1">
                <a:solidFill>
                  <a:srgbClr val="0070C0"/>
                </a:solidFill>
                <a:ea typeface="ＭＳ Ｐゴシック" panose="020B0600070205080204" pitchFamily="50" charset="-128"/>
                <a:cs typeface="+mn-cs"/>
              </a:rPr>
              <a:t>?</a:t>
            </a:r>
            <a:endParaRPr kumimoji="1" lang="en-US" altLang="ja-JP" sz="4800" b="1" i="0" u="none" strike="noStrike" kern="0" cap="none" spc="0" normalizeH="0" baseline="0" noProof="0">
              <a:ln>
                <a:noFill/>
              </a:ln>
              <a:solidFill>
                <a:srgbClr val="0070C0"/>
              </a:solidFill>
              <a:effectLst/>
              <a:uLnTx/>
              <a:uFillTx/>
              <a:ea typeface="ＭＳ Ｐゴシック" panose="020B0600070205080204" pitchFamily="50" charset="-128"/>
              <a:cs typeface="+mn-cs"/>
              <a:sym typeface="Arial"/>
            </a:endParaRPr>
          </a:p>
        </p:txBody>
      </p:sp>
      <p:sp>
        <p:nvSpPr>
          <p:cNvPr id="19" name="テキスト ボックス 18">
            <a:extLst>
              <a:ext uri="{FF2B5EF4-FFF2-40B4-BE49-F238E27FC236}">
                <a16:creationId xmlns:a16="http://schemas.microsoft.com/office/drawing/2014/main" id="{1464D770-25C6-4FD7-B0D8-2A88E650E8BD}"/>
              </a:ext>
            </a:extLst>
          </p:cNvPr>
          <p:cNvSpPr txBox="1"/>
          <p:nvPr/>
        </p:nvSpPr>
        <p:spPr>
          <a:xfrm>
            <a:off x="4447083" y="3655823"/>
            <a:ext cx="7744917" cy="830997"/>
          </a:xfrm>
          <a:prstGeom prst="rect">
            <a:avLst/>
          </a:prstGeom>
          <a:noFill/>
        </p:spPr>
        <p:txBody>
          <a:bodyPr wrap="square">
            <a:spAutoFit/>
          </a:bodyPr>
          <a:lstStyle/>
          <a:p>
            <a:pPr lvl="0">
              <a:defRPr/>
            </a:pPr>
            <a:r>
              <a:rPr kumimoji="1" lang="en-US" altLang="ja-JP" sz="4800" b="1">
                <a:solidFill>
                  <a:srgbClr val="0070C0"/>
                </a:solidFill>
                <a:ea typeface="ＭＳ Ｐゴシック" panose="020B0600070205080204" pitchFamily="50" charset="-128"/>
              </a:rPr>
              <a:t>◎</a:t>
            </a:r>
            <a:r>
              <a:rPr kumimoji="1" lang="ja-JP" altLang="en-US" sz="4800" b="1">
                <a:solidFill>
                  <a:srgbClr val="0070C0"/>
                </a:solidFill>
                <a:ea typeface="ＭＳ Ｐゴシック" panose="020B0600070205080204" pitchFamily="50" charset="-128"/>
              </a:rPr>
              <a:t>　</a:t>
            </a:r>
            <a:r>
              <a:rPr kumimoji="1" lang="en-US" altLang="ja-JP" sz="4800" b="1" err="1">
                <a:solidFill>
                  <a:srgbClr val="0070C0"/>
                </a:solidFill>
                <a:ea typeface="ＭＳ Ｐゴシック" panose="020B0600070205080204" pitchFamily="50" charset="-128"/>
              </a:rPr>
              <a:t>Có</a:t>
            </a:r>
            <a:r>
              <a:rPr kumimoji="1" lang="en-US" altLang="ja-JP" sz="4800" b="1">
                <a:solidFill>
                  <a:srgbClr val="0070C0"/>
                </a:solidFill>
                <a:ea typeface="ＭＳ Ｐゴシック" panose="020B0600070205080204" pitchFamily="50" charset="-128"/>
              </a:rPr>
              <a:t> </a:t>
            </a:r>
            <a:r>
              <a:rPr kumimoji="1" lang="en-US" altLang="ja-JP" sz="4800" b="1" err="1">
                <a:solidFill>
                  <a:srgbClr val="0070C0"/>
                </a:solidFill>
                <a:ea typeface="ＭＳ Ｐゴシック" panose="020B0600070205080204" pitchFamily="50" charset="-128"/>
              </a:rPr>
              <a:t>thể</a:t>
            </a:r>
            <a:r>
              <a:rPr kumimoji="1" lang="en-US" altLang="ja-JP" sz="4800" b="1">
                <a:solidFill>
                  <a:srgbClr val="0070C0"/>
                </a:solidFill>
                <a:ea typeface="ＭＳ Ｐゴシック" panose="020B0600070205080204" pitchFamily="50" charset="-128"/>
              </a:rPr>
              <a:t> </a:t>
            </a:r>
            <a:r>
              <a:rPr kumimoji="1" lang="en-US" altLang="ja-JP" sz="4800" b="1" err="1">
                <a:solidFill>
                  <a:srgbClr val="0070C0"/>
                </a:solidFill>
                <a:ea typeface="ＭＳ Ｐゴシック" panose="020B0600070205080204" pitchFamily="50" charset="-128"/>
              </a:rPr>
              <a:t>mua</a:t>
            </a:r>
            <a:r>
              <a:rPr kumimoji="1" lang="en-US" altLang="ja-JP" sz="4800" b="1">
                <a:solidFill>
                  <a:srgbClr val="0070C0"/>
                </a:solidFill>
                <a:ea typeface="ＭＳ Ｐゴシック" panose="020B0600070205080204" pitchFamily="50" charset="-128"/>
              </a:rPr>
              <a:t> ở </a:t>
            </a:r>
            <a:r>
              <a:rPr kumimoji="1" lang="en-US" altLang="ja-JP" sz="4800" b="1" err="1">
                <a:solidFill>
                  <a:srgbClr val="0070C0"/>
                </a:solidFill>
                <a:ea typeface="ＭＳ Ｐゴシック" panose="020B0600070205080204" pitchFamily="50" charset="-128"/>
              </a:rPr>
              <a:t>đâu</a:t>
            </a:r>
            <a:r>
              <a:rPr kumimoji="1" lang="en-US" altLang="ja-JP" sz="4800" b="1">
                <a:solidFill>
                  <a:srgbClr val="0070C0"/>
                </a:solidFill>
                <a:ea typeface="ＭＳ Ｐゴシック" panose="020B0600070205080204" pitchFamily="50" charset="-128"/>
              </a:rPr>
              <a:t>?</a:t>
            </a:r>
            <a:endParaRPr kumimoji="1" lang="ja-JP" altLang="en-US" sz="4800" b="1" i="0" u="none" strike="noStrike" kern="0" cap="none" spc="0" normalizeH="0" baseline="0" noProof="0">
              <a:ln>
                <a:noFill/>
              </a:ln>
              <a:solidFill>
                <a:srgbClr val="0070C0"/>
              </a:solidFill>
              <a:effectLst/>
              <a:uLnTx/>
              <a:uFillTx/>
              <a:latin typeface="Arial"/>
              <a:ea typeface="ＭＳ Ｐゴシック" panose="020B0600070205080204" pitchFamily="50" charset="-128"/>
              <a:cs typeface="Arial"/>
              <a:sym typeface="Arial"/>
            </a:endParaRPr>
          </a:p>
        </p:txBody>
      </p:sp>
      <p:sp>
        <p:nvSpPr>
          <p:cNvPr id="2" name="テキスト ボックス 1"/>
          <p:cNvSpPr txBox="1"/>
          <p:nvPr/>
        </p:nvSpPr>
        <p:spPr>
          <a:xfrm>
            <a:off x="-378380" y="2859832"/>
            <a:ext cx="3903259" cy="1200329"/>
          </a:xfrm>
          <a:prstGeom prst="rect">
            <a:avLst/>
          </a:prstGeom>
          <a:noFill/>
        </p:spPr>
        <p:txBody>
          <a:bodyPr wrap="square" rtlCol="0">
            <a:spAutoFit/>
          </a:bodyPr>
          <a:lstStyle/>
          <a:p>
            <a:pPr algn="ctr"/>
            <a:r>
              <a:rPr kumimoji="1" lang="en-US" altLang="ja-JP" sz="3600" err="1">
                <a:solidFill>
                  <a:schemeClr val="bg1"/>
                </a:solidFill>
              </a:rPr>
              <a:t>Việc</a:t>
            </a:r>
            <a:r>
              <a:rPr kumimoji="1" lang="en-US" altLang="ja-JP" sz="3600">
                <a:solidFill>
                  <a:schemeClr val="bg1"/>
                </a:solidFill>
              </a:rPr>
              <a:t> </a:t>
            </a:r>
            <a:r>
              <a:rPr kumimoji="1" lang="en-US" altLang="ja-JP" sz="3600" err="1">
                <a:solidFill>
                  <a:schemeClr val="bg1"/>
                </a:solidFill>
              </a:rPr>
              <a:t>mua</a:t>
            </a:r>
            <a:r>
              <a:rPr kumimoji="1" lang="en-US" altLang="ja-JP" sz="3600">
                <a:solidFill>
                  <a:schemeClr val="bg1"/>
                </a:solidFill>
              </a:rPr>
              <a:t> </a:t>
            </a:r>
            <a:r>
              <a:rPr kumimoji="1" lang="en-US" altLang="ja-JP" sz="3600" err="1">
                <a:solidFill>
                  <a:schemeClr val="bg1"/>
                </a:solidFill>
              </a:rPr>
              <a:t>sắm</a:t>
            </a:r>
            <a:r>
              <a:rPr kumimoji="1" lang="en-US" altLang="ja-JP" sz="3600">
                <a:solidFill>
                  <a:schemeClr val="bg1"/>
                </a:solidFill>
              </a:rPr>
              <a:t> </a:t>
            </a:r>
            <a:r>
              <a:rPr kumimoji="1" lang="en-US" altLang="ja-JP" sz="3600" err="1">
                <a:solidFill>
                  <a:schemeClr val="bg1"/>
                </a:solidFill>
              </a:rPr>
              <a:t>hàng</a:t>
            </a:r>
            <a:r>
              <a:rPr kumimoji="1" lang="en-US" altLang="ja-JP" sz="3600">
                <a:solidFill>
                  <a:schemeClr val="bg1"/>
                </a:solidFill>
              </a:rPr>
              <a:t> </a:t>
            </a:r>
            <a:r>
              <a:rPr kumimoji="1" lang="en-US" altLang="ja-JP" sz="3600" err="1">
                <a:solidFill>
                  <a:schemeClr val="bg1"/>
                </a:solidFill>
              </a:rPr>
              <a:t>ngày</a:t>
            </a:r>
            <a:endParaRPr kumimoji="1" lang="en-US" altLang="ja-JP" sz="3600">
              <a:solidFill>
                <a:schemeClr val="bg1"/>
              </a:solidFill>
            </a:endParaRPr>
          </a:p>
        </p:txBody>
      </p:sp>
    </p:spTree>
    <p:extLst>
      <p:ext uri="{BB962C8B-B14F-4D97-AF65-F5344CB8AC3E}">
        <p14:creationId xmlns:p14="http://schemas.microsoft.com/office/powerpoint/2010/main" val="250369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855" name="Google Shape;855;p44" descr="レジの会計のイラスト（男性店員）"/>
          <p:cNvPicPr preferRelativeResize="0"/>
          <p:nvPr/>
        </p:nvPicPr>
        <p:blipFill rotWithShape="1">
          <a:blip r:embed="rId3">
            <a:alphaModFix/>
          </a:blip>
          <a:srcRect/>
          <a:stretch/>
        </p:blipFill>
        <p:spPr>
          <a:xfrm>
            <a:off x="6300173" y="1504859"/>
            <a:ext cx="4378220" cy="4378220"/>
          </a:xfrm>
          <a:prstGeom prst="rect">
            <a:avLst/>
          </a:prstGeom>
          <a:noFill/>
          <a:ln>
            <a:noFill/>
          </a:ln>
        </p:spPr>
      </p:pic>
      <p:sp>
        <p:nvSpPr>
          <p:cNvPr id="856" name="Google Shape;856;p44"/>
          <p:cNvSpPr/>
          <p:nvPr/>
        </p:nvSpPr>
        <p:spPr>
          <a:xfrm>
            <a:off x="4990765" y="123168"/>
            <a:ext cx="6997037" cy="1583365"/>
          </a:xfrm>
          <a:prstGeom prst="wedgeRoundRectCallout">
            <a:avLst>
              <a:gd name="adj1" fmla="val -6692"/>
              <a:gd name="adj2" fmla="val 68858"/>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4400">
                <a:solidFill>
                  <a:schemeClr val="dk1"/>
                </a:solidFill>
                <a:latin typeface="Calibri"/>
                <a:ea typeface="Calibri"/>
                <a:cs typeface="Calibri"/>
                <a:sym typeface="Calibri"/>
              </a:rPr>
              <a:t>レジぶくろ いりますか</a:t>
            </a:r>
            <a:r>
              <a:rPr lang="ja-JP" altLang="en-US" sz="4400">
                <a:solidFill>
                  <a:schemeClr val="dk1"/>
                </a:solidFill>
                <a:latin typeface="Calibri"/>
                <a:ea typeface="Calibri"/>
                <a:cs typeface="Calibri"/>
                <a:sym typeface="Calibri"/>
              </a:rPr>
              <a:t>。</a:t>
            </a:r>
            <a:endParaRPr/>
          </a:p>
        </p:txBody>
      </p:sp>
      <p:sp>
        <p:nvSpPr>
          <p:cNvPr id="857" name="Google Shape;857;p44"/>
          <p:cNvSpPr/>
          <p:nvPr/>
        </p:nvSpPr>
        <p:spPr>
          <a:xfrm>
            <a:off x="8105883" y="5091397"/>
            <a:ext cx="4001588" cy="1583365"/>
          </a:xfrm>
          <a:prstGeom prst="wedgeRoundRectCallout">
            <a:avLst>
              <a:gd name="adj1" fmla="val -60938"/>
              <a:gd name="adj2" fmla="val -97701"/>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3600">
                <a:solidFill>
                  <a:schemeClr val="dk1"/>
                </a:solidFill>
                <a:latin typeface="Calibri"/>
                <a:ea typeface="Calibri"/>
                <a:cs typeface="Calibri"/>
                <a:sym typeface="Calibri"/>
              </a:rPr>
              <a:t> </a:t>
            </a:r>
            <a:r>
              <a:rPr lang="ja-JP" sz="4400">
                <a:solidFill>
                  <a:schemeClr val="dk1"/>
                </a:solidFill>
                <a:latin typeface="Calibri"/>
                <a:ea typeface="Calibri"/>
                <a:cs typeface="Calibri"/>
                <a:sym typeface="Calibri"/>
              </a:rPr>
              <a:t>いいえ、</a:t>
            </a:r>
            <a:endParaRPr sz="4400">
              <a:solidFill>
                <a:schemeClr val="dk1"/>
              </a:solidFill>
              <a:latin typeface="Calibri"/>
              <a:ea typeface="Calibri"/>
              <a:cs typeface="Calibri"/>
              <a:sym typeface="Calibri"/>
            </a:endParaRPr>
          </a:p>
          <a:p>
            <a:pPr marL="0" marR="0" lvl="0" indent="0" algn="l" rtl="0">
              <a:spcBef>
                <a:spcPts val="0"/>
              </a:spcBef>
              <a:spcAft>
                <a:spcPts val="0"/>
              </a:spcAft>
              <a:buNone/>
            </a:pPr>
            <a:r>
              <a:rPr lang="ja-JP" sz="4400">
                <a:solidFill>
                  <a:schemeClr val="dk1"/>
                </a:solidFill>
                <a:latin typeface="Calibri"/>
                <a:ea typeface="Calibri"/>
                <a:cs typeface="Calibri"/>
                <a:sym typeface="Calibri"/>
              </a:rPr>
              <a:t> いりません。</a:t>
            </a:r>
            <a:endParaRPr sz="4400">
              <a:solidFill>
                <a:schemeClr val="dk1"/>
              </a:solidFill>
              <a:latin typeface="Calibri"/>
              <a:ea typeface="Calibri"/>
              <a:cs typeface="Calibri"/>
              <a:sym typeface="Calibri"/>
            </a:endParaRPr>
          </a:p>
        </p:txBody>
      </p:sp>
      <p:sp>
        <p:nvSpPr>
          <p:cNvPr id="859" name="Google Shape;859;p44"/>
          <p:cNvSpPr/>
          <p:nvPr/>
        </p:nvSpPr>
        <p:spPr>
          <a:xfrm>
            <a:off x="3331922" y="5075910"/>
            <a:ext cx="4505195" cy="1583365"/>
          </a:xfrm>
          <a:prstGeom prst="wedgeRoundRectCallout">
            <a:avLst>
              <a:gd name="adj1" fmla="val 37672"/>
              <a:gd name="adj2" fmla="val -99496"/>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4400">
                <a:solidFill>
                  <a:schemeClr val="dk1"/>
                </a:solidFill>
                <a:latin typeface="Calibri"/>
                <a:ea typeface="Calibri"/>
                <a:cs typeface="Calibri"/>
                <a:sym typeface="Calibri"/>
              </a:rPr>
              <a:t>はい、</a:t>
            </a:r>
            <a:endParaRPr sz="4400">
              <a:solidFill>
                <a:schemeClr val="dk1"/>
              </a:solidFill>
              <a:latin typeface="Calibri"/>
              <a:ea typeface="Calibri"/>
              <a:cs typeface="Calibri"/>
              <a:sym typeface="Calibri"/>
            </a:endParaRPr>
          </a:p>
          <a:p>
            <a:pPr marL="0" marR="0" lvl="0" indent="0" algn="l" rtl="0">
              <a:spcBef>
                <a:spcPts val="0"/>
              </a:spcBef>
              <a:spcAft>
                <a:spcPts val="0"/>
              </a:spcAft>
              <a:buNone/>
            </a:pPr>
            <a:r>
              <a:rPr lang="ja-JP" sz="4400">
                <a:solidFill>
                  <a:schemeClr val="dk1"/>
                </a:solidFill>
                <a:latin typeface="Calibri"/>
                <a:ea typeface="Calibri"/>
                <a:cs typeface="Calibri"/>
                <a:sym typeface="Calibri"/>
              </a:rPr>
              <a:t>おねがいします。</a:t>
            </a:r>
            <a:endParaRPr/>
          </a:p>
        </p:txBody>
      </p:sp>
      <p:pic>
        <p:nvPicPr>
          <p:cNvPr id="860" name="Google Shape;860;p44" descr="レジ袋のイラスト"/>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46738" y="198725"/>
            <a:ext cx="1269310" cy="1507558"/>
          </a:xfrm>
          <a:prstGeom prst="rect">
            <a:avLst/>
          </a:prstGeom>
          <a:noFill/>
          <a:ln>
            <a:noFill/>
          </a:ln>
        </p:spPr>
      </p:pic>
      <p:sp>
        <p:nvSpPr>
          <p:cNvPr id="8" name="正方形/長方形 7">
            <a:extLst>
              <a:ext uri="{FF2B5EF4-FFF2-40B4-BE49-F238E27FC236}">
                <a16:creationId xmlns:a16="http://schemas.microsoft.com/office/drawing/2014/main" id="{CEB7FCA8-BC44-49F9-BF17-6FD750DE71A3}"/>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Luyện</a:t>
            </a:r>
            <a:r>
              <a:rPr kumimoji="1" lang="en-US" altLang="ja-JP" sz="4000">
                <a:solidFill>
                  <a:schemeClr val="bg1"/>
                </a:solidFill>
              </a:rPr>
              <a:t> </a:t>
            </a:r>
            <a:r>
              <a:rPr kumimoji="1" lang="en-US" altLang="ja-JP" sz="4000" err="1">
                <a:solidFill>
                  <a:schemeClr val="bg1"/>
                </a:solidFill>
              </a:rPr>
              <a:t>tập</a:t>
            </a:r>
            <a:r>
              <a:rPr kumimoji="1" lang="en-US" altLang="ja-JP" sz="4000">
                <a:solidFill>
                  <a:schemeClr val="bg1"/>
                </a:solidFill>
              </a:rPr>
              <a:t> </a:t>
            </a:r>
            <a:r>
              <a:rPr kumimoji="1" lang="en-US" altLang="ja-JP" sz="4000" err="1">
                <a:solidFill>
                  <a:schemeClr val="bg1"/>
                </a:solidFill>
              </a:rPr>
              <a:t>hội</a:t>
            </a:r>
            <a:r>
              <a:rPr kumimoji="1" lang="en-US" altLang="ja-JP" sz="4000">
                <a:solidFill>
                  <a:schemeClr val="bg1"/>
                </a:solidFill>
              </a:rPr>
              <a:t> </a:t>
            </a:r>
            <a:r>
              <a:rPr kumimoji="1" lang="en-US" altLang="ja-JP" sz="4000" err="1">
                <a:solidFill>
                  <a:schemeClr val="bg1"/>
                </a:solidFill>
              </a:rPr>
              <a:t>thoại</a:t>
            </a:r>
            <a:endParaRPr kumimoji="1" lang="ja-JP" altLang="en-US" sz="4000">
              <a:solidFill>
                <a:schemeClr val="bg1"/>
              </a:solidFill>
            </a:endParaRPr>
          </a:p>
        </p:txBody>
      </p:sp>
      <p:sp>
        <p:nvSpPr>
          <p:cNvPr id="9" name="正方形/長方形 8">
            <a:extLst>
              <a:ext uri="{FF2B5EF4-FFF2-40B4-BE49-F238E27FC236}">
                <a16:creationId xmlns:a16="http://schemas.microsoft.com/office/drawing/2014/main" id="{A167ABA7-0D72-4C53-9C4F-0A59C380F3EB}"/>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７</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59"/>
                                        </p:tgtEl>
                                        <p:attrNameLst>
                                          <p:attrName>style.visibility</p:attrName>
                                        </p:attrNameLst>
                                      </p:cBhvr>
                                      <p:to>
                                        <p:strVal val="visible"/>
                                      </p:to>
                                    </p:set>
                                    <p:animEffect transition="in" filter="fade">
                                      <p:cBhvr>
                                        <p:cTn id="12" dur="50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pic>
        <p:nvPicPr>
          <p:cNvPr id="1026" name="Picture 2" descr="コンビニエンスストアのイラスト | かわいいフリー素材集 いらすとや">
            <a:extLst>
              <a:ext uri="{FF2B5EF4-FFF2-40B4-BE49-F238E27FC236}">
                <a16:creationId xmlns:a16="http://schemas.microsoft.com/office/drawing/2014/main" id="{C8FC277E-1BB4-F2FB-C163-80B2318FF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6167" y="3023008"/>
            <a:ext cx="2623631" cy="2836358"/>
          </a:xfrm>
          <a:prstGeom prst="rect">
            <a:avLst/>
          </a:prstGeom>
          <a:noFill/>
          <a:extLst>
            <a:ext uri="{909E8E84-426E-40DD-AFC4-6F175D3DCCD1}">
              <a14:hiddenFill xmlns:a14="http://schemas.microsoft.com/office/drawing/2010/main">
                <a:solidFill>
                  <a:srgbClr val="FFFFFF"/>
                </a:solidFill>
              </a14:hiddenFill>
            </a:ext>
          </a:extLst>
        </p:spPr>
      </p:pic>
      <p:pic>
        <p:nvPicPr>
          <p:cNvPr id="855" name="Google Shape;855;p44" descr="レジの会計のイラスト（男性店員）"/>
          <p:cNvPicPr preferRelativeResize="0"/>
          <p:nvPr/>
        </p:nvPicPr>
        <p:blipFill rotWithShape="1">
          <a:blip r:embed="rId4">
            <a:alphaModFix/>
          </a:blip>
          <a:srcRect/>
          <a:stretch/>
        </p:blipFill>
        <p:spPr>
          <a:xfrm>
            <a:off x="4234926" y="2246044"/>
            <a:ext cx="2836358" cy="2836358"/>
          </a:xfrm>
          <a:prstGeom prst="rect">
            <a:avLst/>
          </a:prstGeom>
          <a:noFill/>
          <a:ln>
            <a:noFill/>
          </a:ln>
        </p:spPr>
      </p:pic>
      <p:sp>
        <p:nvSpPr>
          <p:cNvPr id="856" name="Google Shape;856;p44"/>
          <p:cNvSpPr/>
          <p:nvPr/>
        </p:nvSpPr>
        <p:spPr>
          <a:xfrm>
            <a:off x="2374315" y="501126"/>
            <a:ext cx="6322434" cy="1349160"/>
          </a:xfrm>
          <a:prstGeom prst="wedgeRoundRectCallout">
            <a:avLst>
              <a:gd name="adj1" fmla="val -3509"/>
              <a:gd name="adj2" fmla="val 79931"/>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3600" u="sng">
                <a:solidFill>
                  <a:srgbClr val="FF0000"/>
                </a:solidFill>
                <a:latin typeface="Calibri"/>
                <a:ea typeface="Calibri"/>
                <a:cs typeface="Calibri"/>
                <a:sym typeface="Calibri"/>
              </a:rPr>
              <a:t>ポイントカード</a:t>
            </a:r>
            <a:r>
              <a:rPr lang="ja-JP" sz="3600" u="sng">
                <a:solidFill>
                  <a:srgbClr val="FF0000"/>
                </a:solidFill>
                <a:latin typeface="Calibri"/>
                <a:ea typeface="Calibri"/>
                <a:cs typeface="Calibri"/>
                <a:sym typeface="Calibri"/>
              </a:rPr>
              <a:t> </a:t>
            </a:r>
            <a:r>
              <a:rPr lang="ja-JP" altLang="en-US" sz="3600">
                <a:solidFill>
                  <a:schemeClr val="dk1"/>
                </a:solidFill>
                <a:latin typeface="Calibri"/>
                <a:ea typeface="Calibri"/>
                <a:cs typeface="Calibri"/>
                <a:sym typeface="Calibri"/>
              </a:rPr>
              <a:t>あります</a:t>
            </a:r>
            <a:r>
              <a:rPr lang="ja-JP" sz="3600">
                <a:solidFill>
                  <a:schemeClr val="dk1"/>
                </a:solidFill>
                <a:latin typeface="Calibri"/>
                <a:ea typeface="Calibri"/>
                <a:cs typeface="Calibri"/>
                <a:sym typeface="Calibri"/>
              </a:rPr>
              <a:t>か</a:t>
            </a:r>
            <a:r>
              <a:rPr lang="ja-JP" altLang="en-US" sz="3600">
                <a:solidFill>
                  <a:schemeClr val="dk1"/>
                </a:solidFill>
                <a:latin typeface="Calibri"/>
                <a:ea typeface="Calibri"/>
                <a:cs typeface="Calibri"/>
                <a:sym typeface="Calibri"/>
              </a:rPr>
              <a:t>。</a:t>
            </a:r>
            <a:endParaRPr sz="1100"/>
          </a:p>
        </p:txBody>
      </p:sp>
      <p:sp>
        <p:nvSpPr>
          <p:cNvPr id="857" name="Google Shape;857;p44"/>
          <p:cNvSpPr/>
          <p:nvPr/>
        </p:nvSpPr>
        <p:spPr>
          <a:xfrm>
            <a:off x="5797177" y="4684716"/>
            <a:ext cx="3101443" cy="1349160"/>
          </a:xfrm>
          <a:prstGeom prst="wedgeRoundRectCallout">
            <a:avLst>
              <a:gd name="adj1" fmla="val -60938"/>
              <a:gd name="adj2" fmla="val -97701"/>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a:solidFill>
                  <a:schemeClr val="dk1"/>
                </a:solidFill>
                <a:latin typeface="Calibri"/>
                <a:ea typeface="Calibri"/>
                <a:cs typeface="Calibri"/>
                <a:sym typeface="Calibri"/>
              </a:rPr>
              <a:t> </a:t>
            </a:r>
            <a:r>
              <a:rPr lang="ja-JP" sz="3600">
                <a:solidFill>
                  <a:schemeClr val="dk1"/>
                </a:solidFill>
                <a:latin typeface="Calibri"/>
                <a:ea typeface="Calibri"/>
                <a:cs typeface="Calibri"/>
                <a:sym typeface="Calibri"/>
              </a:rPr>
              <a:t>いいえ、</a:t>
            </a:r>
            <a:endParaRPr lang="en-US" altLang="ja-JP" sz="3600">
              <a:solidFill>
                <a:schemeClr val="dk1"/>
              </a:solidFill>
              <a:latin typeface="Calibri"/>
              <a:ea typeface="Calibri"/>
              <a:cs typeface="Calibri"/>
              <a:sym typeface="Calibri"/>
            </a:endParaRPr>
          </a:p>
          <a:p>
            <a:pPr marL="0" marR="0" lvl="0" indent="0" algn="l" rtl="0">
              <a:spcBef>
                <a:spcPts val="0"/>
              </a:spcBef>
              <a:spcAft>
                <a:spcPts val="0"/>
              </a:spcAft>
              <a:buNone/>
            </a:pPr>
            <a:r>
              <a:rPr lang="ja-JP" altLang="en-US" sz="3600">
                <a:solidFill>
                  <a:schemeClr val="dk1"/>
                </a:solidFill>
                <a:latin typeface="Calibri"/>
                <a:ea typeface="Calibri"/>
                <a:cs typeface="Calibri"/>
                <a:sym typeface="Calibri"/>
              </a:rPr>
              <a:t>ありません</a:t>
            </a:r>
            <a:endParaRPr sz="3600">
              <a:solidFill>
                <a:schemeClr val="dk1"/>
              </a:solidFill>
              <a:latin typeface="Calibri"/>
              <a:ea typeface="Calibri"/>
              <a:cs typeface="Calibri"/>
              <a:sym typeface="Calibri"/>
            </a:endParaRPr>
          </a:p>
        </p:txBody>
      </p:sp>
      <p:sp>
        <p:nvSpPr>
          <p:cNvPr id="859" name="Google Shape;859;p44"/>
          <p:cNvSpPr/>
          <p:nvPr/>
        </p:nvSpPr>
        <p:spPr>
          <a:xfrm>
            <a:off x="1718752" y="5082402"/>
            <a:ext cx="3663852" cy="1349160"/>
          </a:xfrm>
          <a:prstGeom prst="wedgeRoundRectCallout">
            <a:avLst>
              <a:gd name="adj1" fmla="val 29242"/>
              <a:gd name="adj2" fmla="val -86643"/>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3600">
                <a:solidFill>
                  <a:schemeClr val="dk1"/>
                </a:solidFill>
                <a:latin typeface="Calibri"/>
                <a:ea typeface="Calibri"/>
                <a:cs typeface="Calibri"/>
                <a:sym typeface="Calibri"/>
              </a:rPr>
              <a:t>はい、</a:t>
            </a:r>
            <a:r>
              <a:rPr lang="ja-JP" altLang="en-US" sz="3600">
                <a:solidFill>
                  <a:schemeClr val="dk1"/>
                </a:solidFill>
                <a:latin typeface="Calibri"/>
                <a:ea typeface="Calibri"/>
                <a:cs typeface="Calibri"/>
                <a:sym typeface="Calibri"/>
              </a:rPr>
              <a:t>あります</a:t>
            </a:r>
            <a:endParaRPr sz="1100"/>
          </a:p>
        </p:txBody>
      </p:sp>
      <p:grpSp>
        <p:nvGrpSpPr>
          <p:cNvPr id="15" name="Group 14">
            <a:extLst>
              <a:ext uri="{FF2B5EF4-FFF2-40B4-BE49-F238E27FC236}">
                <a16:creationId xmlns:a16="http://schemas.microsoft.com/office/drawing/2014/main" id="{7102609C-0612-A5DD-0C57-E27FD2D69632}"/>
              </a:ext>
            </a:extLst>
          </p:cNvPr>
          <p:cNvGrpSpPr/>
          <p:nvPr/>
        </p:nvGrpSpPr>
        <p:grpSpPr>
          <a:xfrm>
            <a:off x="405203" y="2024158"/>
            <a:ext cx="3437504" cy="2417029"/>
            <a:chOff x="933450" y="156307"/>
            <a:chExt cx="3437504" cy="2417029"/>
          </a:xfrm>
        </p:grpSpPr>
        <p:pic>
          <p:nvPicPr>
            <p:cNvPr id="8" name="Picture 7" descr="A pink and grey cellphone with a barcode and a pink card&#10;&#10;Description automatically generated">
              <a:extLst>
                <a:ext uri="{FF2B5EF4-FFF2-40B4-BE49-F238E27FC236}">
                  <a16:creationId xmlns:a16="http://schemas.microsoft.com/office/drawing/2014/main" id="{9E424A84-EA0F-1496-582C-81F24215CA6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250" l="10000" r="90000">
                          <a14:foregroundMark x1="10000" y1="35583" x2="39688" y2="50667"/>
                          <a14:foregroundMark x1="39688" y1="50667" x2="44375" y2="48583"/>
                          <a14:foregroundMark x1="71125" y1="91250" x2="66438" y2="84000"/>
                          <a14:foregroundMark x1="10813" y1="32333" x2="40313" y2="25000"/>
                          <a14:foregroundMark x1="33000" y1="25250" x2="11563" y2="29583"/>
                          <a14:foregroundMark x1="11563" y1="29583" x2="18625" y2="30417"/>
                          <a14:foregroundMark x1="18625" y1="30417" x2="39688" y2="26417"/>
                          <a14:foregroundMark x1="38750" y1="24000" x2="29688" y2="26000"/>
                          <a14:foregroundMark x1="38625" y1="24583" x2="34500" y2="24167"/>
                          <a14:foregroundMark x1="38563" y1="22500" x2="31063" y2="24417"/>
                          <a14:foregroundMark x1="39063" y1="22750" x2="42188" y2="22667"/>
                          <a14:foregroundMark x1="18875" y1="60167" x2="36625" y2="57000"/>
                          <a14:foregroundMark x1="36625" y1="57000" x2="44188" y2="52667"/>
                        </a14:backgroundRemoval>
                      </a14:imgEffect>
                    </a14:imgLayer>
                  </a14:imgProps>
                </a:ext>
              </a:extLst>
            </a:blip>
            <a:stretch>
              <a:fillRect/>
            </a:stretch>
          </p:blipFill>
          <p:spPr>
            <a:xfrm>
              <a:off x="1519399" y="217706"/>
              <a:ext cx="2707433" cy="2030575"/>
            </a:xfrm>
            <a:prstGeom prst="rect">
              <a:avLst/>
            </a:prstGeom>
          </p:spPr>
        </p:pic>
        <p:sp>
          <p:nvSpPr>
            <p:cNvPr id="9" name="TextBox 8">
              <a:extLst>
                <a:ext uri="{FF2B5EF4-FFF2-40B4-BE49-F238E27FC236}">
                  <a16:creationId xmlns:a16="http://schemas.microsoft.com/office/drawing/2014/main" id="{CC57C8BF-1F3D-171E-71A2-7B99A4C01691}"/>
                </a:ext>
              </a:extLst>
            </p:cNvPr>
            <p:cNvSpPr txBox="1"/>
            <p:nvPr/>
          </p:nvSpPr>
          <p:spPr>
            <a:xfrm>
              <a:off x="933450" y="156307"/>
              <a:ext cx="2459227" cy="461665"/>
            </a:xfrm>
            <a:prstGeom prst="rect">
              <a:avLst/>
            </a:prstGeom>
            <a:noFill/>
          </p:spPr>
          <p:txBody>
            <a:bodyPr wrap="square">
              <a:spAutoFit/>
            </a:bodyPr>
            <a:lstStyle/>
            <a:p>
              <a:r>
                <a:rPr lang="ja-JP" altLang="en-US" sz="2400" b="1">
                  <a:solidFill>
                    <a:schemeClr val="dk1"/>
                  </a:solidFill>
                  <a:latin typeface="Calibri"/>
                  <a:cs typeface="Calibri"/>
                  <a:sym typeface="Calibri"/>
                </a:rPr>
                <a:t>ポイントカード</a:t>
              </a:r>
              <a:endParaRPr lang="en-US" sz="2400" b="1"/>
            </a:p>
          </p:txBody>
        </p:sp>
        <p:sp>
          <p:nvSpPr>
            <p:cNvPr id="14" name="TextBox 13">
              <a:extLst>
                <a:ext uri="{FF2B5EF4-FFF2-40B4-BE49-F238E27FC236}">
                  <a16:creationId xmlns:a16="http://schemas.microsoft.com/office/drawing/2014/main" id="{CFB423CC-71E1-F43A-0F81-61D9725EBFE2}"/>
                </a:ext>
              </a:extLst>
            </p:cNvPr>
            <p:cNvSpPr txBox="1"/>
            <p:nvPr/>
          </p:nvSpPr>
          <p:spPr>
            <a:xfrm>
              <a:off x="1911727" y="2111671"/>
              <a:ext cx="2459227" cy="461665"/>
            </a:xfrm>
            <a:prstGeom prst="rect">
              <a:avLst/>
            </a:prstGeom>
            <a:noFill/>
          </p:spPr>
          <p:txBody>
            <a:bodyPr wrap="square">
              <a:spAutoFit/>
            </a:bodyPr>
            <a:lstStyle/>
            <a:p>
              <a:r>
                <a:rPr lang="ja-JP" altLang="en-US" sz="2400" b="1">
                  <a:solidFill>
                    <a:schemeClr val="dk1"/>
                  </a:solidFill>
                  <a:latin typeface="Calibri"/>
                  <a:cs typeface="Calibri"/>
                  <a:sym typeface="Calibri"/>
                </a:rPr>
                <a:t>ポイントアプリ</a:t>
              </a:r>
              <a:endParaRPr lang="en-US" sz="2400" b="1"/>
            </a:p>
          </p:txBody>
        </p:sp>
      </p:grpSp>
      <p:pic>
        <p:nvPicPr>
          <p:cNvPr id="2052" name="Picture 4" descr="スーパーマーケットのイラスト | かわいいフリー素材集 いらすとや">
            <a:extLst>
              <a:ext uri="{FF2B5EF4-FFF2-40B4-BE49-F238E27FC236}">
                <a16:creationId xmlns:a16="http://schemas.microsoft.com/office/drawing/2014/main" id="{9641D24A-15E4-0D1B-2FF5-9B266615FD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1164" y="674442"/>
            <a:ext cx="3101442" cy="233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4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6"/>
                                        </p:tgtEl>
                                        <p:attrNameLst>
                                          <p:attrName>style.visibility</p:attrName>
                                        </p:attrNameLst>
                                      </p:cBhvr>
                                      <p:to>
                                        <p:strVal val="visible"/>
                                      </p:to>
                                    </p:set>
                                    <p:animEffect transition="in" filter="fade">
                                      <p:cBhvr>
                                        <p:cTn id="7" dur="500"/>
                                        <p:tgtEl>
                                          <p:spTgt spid="8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500"/>
                                  </p:stCondLst>
                                  <p:childTnLst>
                                    <p:set>
                                      <p:cBhvr>
                                        <p:cTn id="11" dur="1" fill="hold">
                                          <p:stCondLst>
                                            <p:cond delay="0"/>
                                          </p:stCondLst>
                                        </p:cTn>
                                        <p:tgtEl>
                                          <p:spTgt spid="859"/>
                                        </p:tgtEl>
                                        <p:attrNameLst>
                                          <p:attrName>style.visibility</p:attrName>
                                        </p:attrNameLst>
                                      </p:cBhvr>
                                      <p:to>
                                        <p:strVal val="visible"/>
                                      </p:to>
                                    </p:set>
                                    <p:animEffect transition="in" filter="fade">
                                      <p:cBhvr>
                                        <p:cTn id="12" dur="500"/>
                                        <p:tgtEl>
                                          <p:spTgt spid="859"/>
                                        </p:tgtEl>
                                      </p:cBhvr>
                                    </p:animEffect>
                                  </p:childTnLst>
                                </p:cTn>
                              </p:par>
                              <p:par>
                                <p:cTn id="13" presetID="10" presetClass="entr" presetSubtype="0" fill="hold" nodeType="withEffect">
                                  <p:stCondLst>
                                    <p:cond delay="500"/>
                                  </p:stCondLst>
                                  <p:childTnLst>
                                    <p:set>
                                      <p:cBhvr>
                                        <p:cTn id="14" dur="1" fill="hold">
                                          <p:stCondLst>
                                            <p:cond delay="0"/>
                                          </p:stCondLst>
                                        </p:cTn>
                                        <p:tgtEl>
                                          <p:spTgt spid="857"/>
                                        </p:tgtEl>
                                        <p:attrNameLst>
                                          <p:attrName>style.visibility</p:attrName>
                                        </p:attrNameLst>
                                      </p:cBhvr>
                                      <p:to>
                                        <p:strVal val="visible"/>
                                      </p:to>
                                    </p:set>
                                    <p:animEffect transition="in" filter="fade">
                                      <p:cBhvr>
                                        <p:cTn id="15" dur="500"/>
                                        <p:tgtEl>
                                          <p:spTgt spid="85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grpSp>
        <p:nvGrpSpPr>
          <p:cNvPr id="9" name="Group 8">
            <a:extLst>
              <a:ext uri="{FF2B5EF4-FFF2-40B4-BE49-F238E27FC236}">
                <a16:creationId xmlns:a16="http://schemas.microsoft.com/office/drawing/2014/main" id="{069EF568-738C-788C-7A6E-769EFEB84B0F}"/>
              </a:ext>
            </a:extLst>
          </p:cNvPr>
          <p:cNvGrpSpPr/>
          <p:nvPr/>
        </p:nvGrpSpPr>
        <p:grpSpPr>
          <a:xfrm>
            <a:off x="1596233" y="2398626"/>
            <a:ext cx="5882778" cy="2377576"/>
            <a:chOff x="1596233" y="2398626"/>
            <a:chExt cx="5882778" cy="2377576"/>
          </a:xfrm>
        </p:grpSpPr>
        <p:grpSp>
          <p:nvGrpSpPr>
            <p:cNvPr id="19" name="Group 18">
              <a:extLst>
                <a:ext uri="{FF2B5EF4-FFF2-40B4-BE49-F238E27FC236}">
                  <a16:creationId xmlns:a16="http://schemas.microsoft.com/office/drawing/2014/main" id="{6332E49C-3144-0647-EF95-83BA900668A6}"/>
                </a:ext>
              </a:extLst>
            </p:cNvPr>
            <p:cNvGrpSpPr/>
            <p:nvPr/>
          </p:nvGrpSpPr>
          <p:grpSpPr>
            <a:xfrm>
              <a:off x="1596233" y="2398626"/>
              <a:ext cx="5882778" cy="2377576"/>
              <a:chOff x="1618256" y="2082362"/>
              <a:chExt cx="5882778" cy="2377576"/>
            </a:xfrm>
          </p:grpSpPr>
          <p:sp>
            <p:nvSpPr>
              <p:cNvPr id="16" name="Freeform: Shape 15">
                <a:extLst>
                  <a:ext uri="{FF2B5EF4-FFF2-40B4-BE49-F238E27FC236}">
                    <a16:creationId xmlns:a16="http://schemas.microsoft.com/office/drawing/2014/main" id="{913184E1-18A2-213F-6204-9E197E5A59EB}"/>
                  </a:ext>
                </a:extLst>
              </p:cNvPr>
              <p:cNvSpPr/>
              <p:nvPr/>
            </p:nvSpPr>
            <p:spPr>
              <a:xfrm>
                <a:off x="1727026" y="2082362"/>
                <a:ext cx="5774008" cy="2377576"/>
              </a:xfrm>
              <a:custGeom>
                <a:avLst/>
                <a:gdLst>
                  <a:gd name="connsiteX0" fmla="*/ 2003150 w 5774008"/>
                  <a:gd name="connsiteY0" fmla="*/ 0 h 2377576"/>
                  <a:gd name="connsiteX1" fmla="*/ 3120173 w 5774008"/>
                  <a:gd name="connsiteY1" fmla="*/ 900000 h 2377576"/>
                  <a:gd name="connsiteX2" fmla="*/ 3032392 w 5774008"/>
                  <a:gd name="connsiteY2" fmla="*/ 1250320 h 2377576"/>
                  <a:gd name="connsiteX3" fmla="*/ 2935043 w 5774008"/>
                  <a:gd name="connsiteY3" fmla="*/ 1394827 h 2377576"/>
                  <a:gd name="connsiteX4" fmla="*/ 3397978 w 5774008"/>
                  <a:gd name="connsiteY4" fmla="*/ 1394827 h 2377576"/>
                  <a:gd name="connsiteX5" fmla="*/ 3913779 w 5774008"/>
                  <a:gd name="connsiteY5" fmla="*/ 1394827 h 2377576"/>
                  <a:gd name="connsiteX6" fmla="*/ 4077574 w 5774008"/>
                  <a:gd name="connsiteY6" fmla="*/ 1558622 h 2377576"/>
                  <a:gd name="connsiteX7" fmla="*/ 4077574 w 5774008"/>
                  <a:gd name="connsiteY7" fmla="*/ 1558619 h 2377576"/>
                  <a:gd name="connsiteX8" fmla="*/ 5774008 w 5774008"/>
                  <a:gd name="connsiteY8" fmla="*/ 1242265 h 2377576"/>
                  <a:gd name="connsiteX9" fmla="*/ 4077574 w 5774008"/>
                  <a:gd name="connsiteY9" fmla="*/ 1804306 h 2377576"/>
                  <a:gd name="connsiteX10" fmla="*/ 4077574 w 5774008"/>
                  <a:gd name="connsiteY10" fmla="*/ 2213781 h 2377576"/>
                  <a:gd name="connsiteX11" fmla="*/ 3913779 w 5774008"/>
                  <a:gd name="connsiteY11" fmla="*/ 2377576 h 2377576"/>
                  <a:gd name="connsiteX12" fmla="*/ 3397978 w 5774008"/>
                  <a:gd name="connsiteY12" fmla="*/ 2377576 h 2377576"/>
                  <a:gd name="connsiteX13" fmla="*/ 2378585 w 5774008"/>
                  <a:gd name="connsiteY13" fmla="*/ 2377576 h 2377576"/>
                  <a:gd name="connsiteX14" fmla="*/ 163795 w 5774008"/>
                  <a:gd name="connsiteY14" fmla="*/ 2377576 h 2377576"/>
                  <a:gd name="connsiteX15" fmla="*/ 0 w 5774008"/>
                  <a:gd name="connsiteY15" fmla="*/ 2213781 h 2377576"/>
                  <a:gd name="connsiteX16" fmla="*/ 0 w 5774008"/>
                  <a:gd name="connsiteY16" fmla="*/ 1804306 h 2377576"/>
                  <a:gd name="connsiteX17" fmla="*/ 0 w 5774008"/>
                  <a:gd name="connsiteY17" fmla="*/ 1558622 h 2377576"/>
                  <a:gd name="connsiteX18" fmla="*/ 163795 w 5774008"/>
                  <a:gd name="connsiteY18" fmla="*/ 1394827 h 2377576"/>
                  <a:gd name="connsiteX19" fmla="*/ 1071258 w 5774008"/>
                  <a:gd name="connsiteY19" fmla="*/ 1394827 h 2377576"/>
                  <a:gd name="connsiteX20" fmla="*/ 973908 w 5774008"/>
                  <a:gd name="connsiteY20" fmla="*/ 1250320 h 2377576"/>
                  <a:gd name="connsiteX21" fmla="*/ 886127 w 5774008"/>
                  <a:gd name="connsiteY21" fmla="*/ 900000 h 2377576"/>
                  <a:gd name="connsiteX22" fmla="*/ 2003150 w 5774008"/>
                  <a:gd name="connsiteY22" fmla="*/ 0 h 237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74008" h="2377576">
                    <a:moveTo>
                      <a:pt x="2003150" y="0"/>
                    </a:moveTo>
                    <a:cubicBezTo>
                      <a:pt x="2620065" y="0"/>
                      <a:pt x="3120173" y="402944"/>
                      <a:pt x="3120173" y="900000"/>
                    </a:cubicBezTo>
                    <a:cubicBezTo>
                      <a:pt x="3120173" y="1024264"/>
                      <a:pt x="3088916" y="1142646"/>
                      <a:pt x="3032392" y="1250320"/>
                    </a:cubicBezTo>
                    <a:lnTo>
                      <a:pt x="2935043" y="1394827"/>
                    </a:lnTo>
                    <a:lnTo>
                      <a:pt x="3397978" y="1394827"/>
                    </a:lnTo>
                    <a:lnTo>
                      <a:pt x="3913779" y="1394827"/>
                    </a:lnTo>
                    <a:cubicBezTo>
                      <a:pt x="4004240" y="1394827"/>
                      <a:pt x="4077574" y="1468161"/>
                      <a:pt x="4077574" y="1558622"/>
                    </a:cubicBezTo>
                    <a:lnTo>
                      <a:pt x="4077574" y="1558619"/>
                    </a:lnTo>
                    <a:lnTo>
                      <a:pt x="5774008" y="1242265"/>
                    </a:lnTo>
                    <a:lnTo>
                      <a:pt x="4077574" y="1804306"/>
                    </a:lnTo>
                    <a:lnTo>
                      <a:pt x="4077574" y="2213781"/>
                    </a:lnTo>
                    <a:cubicBezTo>
                      <a:pt x="4077574" y="2304242"/>
                      <a:pt x="4004240" y="2377576"/>
                      <a:pt x="3913779" y="2377576"/>
                    </a:cubicBezTo>
                    <a:lnTo>
                      <a:pt x="3397978" y="2377576"/>
                    </a:lnTo>
                    <a:lnTo>
                      <a:pt x="2378585" y="2377576"/>
                    </a:lnTo>
                    <a:lnTo>
                      <a:pt x="163795" y="2377576"/>
                    </a:lnTo>
                    <a:cubicBezTo>
                      <a:pt x="73334" y="2377576"/>
                      <a:pt x="0" y="2304242"/>
                      <a:pt x="0" y="2213781"/>
                    </a:cubicBezTo>
                    <a:lnTo>
                      <a:pt x="0" y="1804306"/>
                    </a:lnTo>
                    <a:lnTo>
                      <a:pt x="0" y="1558622"/>
                    </a:lnTo>
                    <a:cubicBezTo>
                      <a:pt x="0" y="1468161"/>
                      <a:pt x="73334" y="1394827"/>
                      <a:pt x="163795" y="1394827"/>
                    </a:cubicBezTo>
                    <a:lnTo>
                      <a:pt x="1071258" y="1394827"/>
                    </a:lnTo>
                    <a:lnTo>
                      <a:pt x="973908" y="1250320"/>
                    </a:lnTo>
                    <a:cubicBezTo>
                      <a:pt x="917384" y="1142646"/>
                      <a:pt x="886127" y="1024264"/>
                      <a:pt x="886127" y="900000"/>
                    </a:cubicBezTo>
                    <a:cubicBezTo>
                      <a:pt x="886127" y="402944"/>
                      <a:pt x="1386235" y="0"/>
                      <a:pt x="2003150" y="0"/>
                    </a:cubicBezTo>
                    <a:close/>
                  </a:path>
                </a:pathLst>
              </a:cu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tx1"/>
                  </a:solidFill>
                </a:endParaRPr>
              </a:p>
            </p:txBody>
          </p:sp>
          <p:pic>
            <p:nvPicPr>
              <p:cNvPr id="13" name="Picture 12" descr="A microwave with a bowl of food inside&#10;&#10;Description automatically generated">
                <a:extLst>
                  <a:ext uri="{FF2B5EF4-FFF2-40B4-BE49-F238E27FC236}">
                    <a16:creationId xmlns:a16="http://schemas.microsoft.com/office/drawing/2014/main" id="{CC1C1048-AB85-ABD7-3C12-EABB58CA9F17}"/>
                  </a:ext>
                </a:extLst>
              </p:cNvPr>
              <p:cNvPicPr>
                <a:picLocks noChangeAspect="1"/>
              </p:cNvPicPr>
              <p:nvPr/>
            </p:nvPicPr>
            <p:blipFill>
              <a:blip r:embed="rId3"/>
              <a:stretch>
                <a:fillRect/>
              </a:stretch>
            </p:blipFill>
            <p:spPr>
              <a:xfrm>
                <a:off x="3071045" y="2184439"/>
                <a:ext cx="1318262" cy="1261050"/>
              </a:xfrm>
              <a:prstGeom prst="rect">
                <a:avLst/>
              </a:prstGeom>
            </p:spPr>
          </p:pic>
          <p:sp>
            <p:nvSpPr>
              <p:cNvPr id="18" name="TextBox 17">
                <a:extLst>
                  <a:ext uri="{FF2B5EF4-FFF2-40B4-BE49-F238E27FC236}">
                    <a16:creationId xmlns:a16="http://schemas.microsoft.com/office/drawing/2014/main" id="{77461250-4243-1E84-5E66-50F373820447}"/>
                  </a:ext>
                </a:extLst>
              </p:cNvPr>
              <p:cNvSpPr txBox="1"/>
              <p:nvPr/>
            </p:nvSpPr>
            <p:spPr>
              <a:xfrm>
                <a:off x="1618256" y="3643727"/>
                <a:ext cx="4586514" cy="646331"/>
              </a:xfrm>
              <a:prstGeom prst="rect">
                <a:avLst/>
              </a:prstGeom>
              <a:noFill/>
            </p:spPr>
            <p:txBody>
              <a:bodyPr wrap="square">
                <a:spAutoFit/>
              </a:bodyPr>
              <a:lstStyle/>
              <a:p>
                <a:pPr marL="0" marR="0" lvl="0" indent="0" algn="ctr" rtl="0">
                  <a:spcBef>
                    <a:spcPts val="0"/>
                  </a:spcBef>
                  <a:spcAft>
                    <a:spcPts val="0"/>
                  </a:spcAft>
                  <a:buNone/>
                </a:pPr>
                <a:r>
                  <a:rPr lang="ja-JP" altLang="en-US" sz="3600">
                    <a:solidFill>
                      <a:schemeClr val="tx1"/>
                    </a:solidFill>
                    <a:latin typeface="Calibri"/>
                    <a:ea typeface="Calibri"/>
                    <a:cs typeface="Calibri"/>
                    <a:sym typeface="Calibri"/>
                  </a:rPr>
                  <a:t>あたためますか。</a:t>
                </a:r>
                <a:endParaRPr lang="ja-JP" altLang="en-US" sz="3600">
                  <a:solidFill>
                    <a:schemeClr val="tx1"/>
                  </a:solidFill>
                </a:endParaRPr>
              </a:p>
            </p:txBody>
          </p:sp>
        </p:grpSp>
        <p:pic>
          <p:nvPicPr>
            <p:cNvPr id="21" name="Picture 8" descr="はてなマーク・クエスチョンマーク | かわいいフリー素材集 いらすとや">
              <a:extLst>
                <a:ext uri="{FF2B5EF4-FFF2-40B4-BE49-F238E27FC236}">
                  <a16:creationId xmlns:a16="http://schemas.microsoft.com/office/drawing/2014/main" id="{08068C0C-9E54-FFD9-BC3C-5140C8EAAA4E}"/>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64875">
              <a:off x="4392610" y="2988418"/>
              <a:ext cx="344958" cy="4395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コンビニエンスストアのイラスト | かわいいフリー素材集 いらすとや">
            <a:extLst>
              <a:ext uri="{FF2B5EF4-FFF2-40B4-BE49-F238E27FC236}">
                <a16:creationId xmlns:a16="http://schemas.microsoft.com/office/drawing/2014/main" id="{C8FC277E-1BB4-F2FB-C163-80B2318FF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1366" y="1097150"/>
            <a:ext cx="3434765" cy="3713260"/>
          </a:xfrm>
          <a:prstGeom prst="rect">
            <a:avLst/>
          </a:prstGeom>
          <a:noFill/>
          <a:extLst>
            <a:ext uri="{909E8E84-426E-40DD-AFC4-6F175D3DCCD1}">
              <a14:hiddenFill xmlns:a14="http://schemas.microsoft.com/office/drawing/2010/main">
                <a:solidFill>
                  <a:srgbClr val="FFFFFF"/>
                </a:solidFill>
              </a14:hiddenFill>
            </a:ext>
          </a:extLst>
        </p:spPr>
      </p:pic>
      <p:pic>
        <p:nvPicPr>
          <p:cNvPr id="855" name="Google Shape;855;p44" descr="レジの会計のイラスト（男性店員）"/>
          <p:cNvPicPr preferRelativeResize="0"/>
          <p:nvPr/>
        </p:nvPicPr>
        <p:blipFill rotWithShape="1">
          <a:blip r:embed="rId6">
            <a:alphaModFix/>
          </a:blip>
          <a:srcRect/>
          <a:stretch/>
        </p:blipFill>
        <p:spPr>
          <a:xfrm>
            <a:off x="6077545" y="2398626"/>
            <a:ext cx="2836358" cy="2836358"/>
          </a:xfrm>
          <a:prstGeom prst="rect">
            <a:avLst/>
          </a:prstGeom>
          <a:noFill/>
          <a:ln>
            <a:noFill/>
          </a:ln>
        </p:spPr>
      </p:pic>
      <p:sp>
        <p:nvSpPr>
          <p:cNvPr id="856" name="Google Shape;856;p44"/>
          <p:cNvSpPr/>
          <p:nvPr/>
        </p:nvSpPr>
        <p:spPr>
          <a:xfrm>
            <a:off x="4999146" y="672576"/>
            <a:ext cx="5690572" cy="1349160"/>
          </a:xfrm>
          <a:prstGeom prst="wedgeRoundRectCallout">
            <a:avLst>
              <a:gd name="adj1" fmla="val -12233"/>
              <a:gd name="adj2" fmla="val 86386"/>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u="sng">
                <a:solidFill>
                  <a:srgbClr val="FF0000"/>
                </a:solidFill>
                <a:latin typeface="Calibri"/>
                <a:ea typeface="Calibri"/>
                <a:cs typeface="Calibri"/>
                <a:sym typeface="Calibri"/>
              </a:rPr>
              <a:t>レジぶくろ </a:t>
            </a:r>
            <a:r>
              <a:rPr lang="ja-JP" sz="3600">
                <a:solidFill>
                  <a:schemeClr val="dk1"/>
                </a:solidFill>
                <a:latin typeface="Calibri"/>
                <a:ea typeface="Calibri"/>
                <a:cs typeface="Calibri"/>
                <a:sym typeface="Calibri"/>
              </a:rPr>
              <a:t>いりますか</a:t>
            </a:r>
            <a:r>
              <a:rPr lang="ja-JP" altLang="en-US" sz="3600">
                <a:solidFill>
                  <a:schemeClr val="dk1"/>
                </a:solidFill>
                <a:latin typeface="Calibri"/>
                <a:ea typeface="Calibri"/>
                <a:cs typeface="Calibri"/>
                <a:sym typeface="Calibri"/>
              </a:rPr>
              <a:t>。</a:t>
            </a:r>
            <a:endParaRPr sz="1100"/>
          </a:p>
        </p:txBody>
      </p:sp>
      <p:sp>
        <p:nvSpPr>
          <p:cNvPr id="857" name="Google Shape;857;p44"/>
          <p:cNvSpPr/>
          <p:nvPr/>
        </p:nvSpPr>
        <p:spPr>
          <a:xfrm>
            <a:off x="7490355" y="4806824"/>
            <a:ext cx="2963471" cy="1349160"/>
          </a:xfrm>
          <a:prstGeom prst="wedgeRoundRectCallout">
            <a:avLst>
              <a:gd name="adj1" fmla="val -60938"/>
              <a:gd name="adj2" fmla="val -97701"/>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a:solidFill>
                  <a:schemeClr val="dk1"/>
                </a:solidFill>
                <a:latin typeface="Calibri"/>
                <a:ea typeface="Calibri"/>
                <a:cs typeface="Calibri"/>
                <a:sym typeface="Calibri"/>
              </a:rPr>
              <a:t> </a:t>
            </a:r>
            <a:r>
              <a:rPr lang="ja-JP" sz="3600">
                <a:solidFill>
                  <a:schemeClr val="dk1"/>
                </a:solidFill>
                <a:latin typeface="Calibri"/>
                <a:ea typeface="Calibri"/>
                <a:cs typeface="Calibri"/>
                <a:sym typeface="Calibri"/>
              </a:rPr>
              <a:t>いいえ、</a:t>
            </a:r>
            <a:endParaRPr lang="en-US" altLang="ja-JP" sz="3600">
              <a:solidFill>
                <a:schemeClr val="dk1"/>
              </a:solidFill>
              <a:latin typeface="Calibri"/>
              <a:ea typeface="Calibri"/>
              <a:cs typeface="Calibri"/>
              <a:sym typeface="Calibri"/>
            </a:endParaRPr>
          </a:p>
          <a:p>
            <a:pPr marL="0" marR="0" lvl="0" indent="0" algn="l" rtl="0">
              <a:spcBef>
                <a:spcPts val="0"/>
              </a:spcBef>
              <a:spcAft>
                <a:spcPts val="0"/>
              </a:spcAft>
              <a:buNone/>
            </a:pPr>
            <a:r>
              <a:rPr lang="ja-JP" sz="3600">
                <a:solidFill>
                  <a:schemeClr val="dk1"/>
                </a:solidFill>
                <a:latin typeface="Calibri"/>
                <a:ea typeface="Calibri"/>
                <a:cs typeface="Calibri"/>
                <a:sym typeface="Calibri"/>
              </a:rPr>
              <a:t> いりません</a:t>
            </a:r>
            <a:endParaRPr sz="3600">
              <a:solidFill>
                <a:schemeClr val="dk1"/>
              </a:solidFill>
              <a:latin typeface="Calibri"/>
              <a:ea typeface="Calibri"/>
              <a:cs typeface="Calibri"/>
              <a:sym typeface="Calibri"/>
            </a:endParaRPr>
          </a:p>
        </p:txBody>
      </p:sp>
      <p:sp>
        <p:nvSpPr>
          <p:cNvPr id="859" name="Google Shape;859;p44"/>
          <p:cNvSpPr/>
          <p:nvPr/>
        </p:nvSpPr>
        <p:spPr>
          <a:xfrm>
            <a:off x="3711721" y="5253852"/>
            <a:ext cx="3663852" cy="1349160"/>
          </a:xfrm>
          <a:prstGeom prst="wedgeRoundRectCallout">
            <a:avLst>
              <a:gd name="adj1" fmla="val 29242"/>
              <a:gd name="adj2" fmla="val -86643"/>
              <a:gd name="adj3" fmla="val 16667"/>
            </a:avLst>
          </a:prstGeom>
          <a:solidFill>
            <a:schemeClr val="lt1"/>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3600">
                <a:solidFill>
                  <a:schemeClr val="dk1"/>
                </a:solidFill>
                <a:latin typeface="Calibri"/>
                <a:ea typeface="Calibri"/>
                <a:cs typeface="Calibri"/>
                <a:sym typeface="Calibri"/>
              </a:rPr>
              <a:t>はい、</a:t>
            </a:r>
            <a:endParaRPr lang="en-US" altLang="ja-JP" sz="3600">
              <a:solidFill>
                <a:schemeClr val="dk1"/>
              </a:solidFill>
              <a:latin typeface="Calibri"/>
              <a:ea typeface="Calibri"/>
              <a:cs typeface="Calibri"/>
              <a:sym typeface="Calibri"/>
            </a:endParaRPr>
          </a:p>
          <a:p>
            <a:pPr marL="0" marR="0" lvl="0" indent="0" algn="l" rtl="0">
              <a:spcBef>
                <a:spcPts val="0"/>
              </a:spcBef>
              <a:spcAft>
                <a:spcPts val="0"/>
              </a:spcAft>
              <a:buNone/>
            </a:pPr>
            <a:r>
              <a:rPr lang="ja-JP" sz="3600">
                <a:solidFill>
                  <a:schemeClr val="dk1"/>
                </a:solidFill>
                <a:latin typeface="Calibri"/>
                <a:ea typeface="Calibri"/>
                <a:cs typeface="Calibri"/>
                <a:sym typeface="Calibri"/>
              </a:rPr>
              <a:t>おねがいします</a:t>
            </a:r>
            <a:endParaRPr sz="1100"/>
          </a:p>
        </p:txBody>
      </p:sp>
      <p:pic>
        <p:nvPicPr>
          <p:cNvPr id="860" name="Google Shape;860;p44" descr="レジ袋のイラスト"/>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959057" y="377250"/>
            <a:ext cx="1269310" cy="1507558"/>
          </a:xfrm>
          <a:prstGeom prst="rect">
            <a:avLst/>
          </a:prstGeom>
          <a:noFill/>
          <a:ln>
            <a:noFill/>
          </a:ln>
        </p:spPr>
      </p:pic>
      <p:grpSp>
        <p:nvGrpSpPr>
          <p:cNvPr id="8" name="Group 7">
            <a:extLst>
              <a:ext uri="{FF2B5EF4-FFF2-40B4-BE49-F238E27FC236}">
                <a16:creationId xmlns:a16="http://schemas.microsoft.com/office/drawing/2014/main" id="{B6032B39-3AA8-1E2D-013E-0F0F230BC64B}"/>
              </a:ext>
            </a:extLst>
          </p:cNvPr>
          <p:cNvGrpSpPr/>
          <p:nvPr/>
        </p:nvGrpSpPr>
        <p:grpSpPr>
          <a:xfrm>
            <a:off x="152400" y="374371"/>
            <a:ext cx="1798543" cy="1647365"/>
            <a:chOff x="152400" y="374371"/>
            <a:chExt cx="1798543" cy="1647365"/>
          </a:xfrm>
        </p:grpSpPr>
        <p:grpSp>
          <p:nvGrpSpPr>
            <p:cNvPr id="10" name="Group 9">
              <a:extLst>
                <a:ext uri="{FF2B5EF4-FFF2-40B4-BE49-F238E27FC236}">
                  <a16:creationId xmlns:a16="http://schemas.microsoft.com/office/drawing/2014/main" id="{85F215C6-62C5-689F-C579-8A4D26E2044C}"/>
                </a:ext>
              </a:extLst>
            </p:cNvPr>
            <p:cNvGrpSpPr/>
            <p:nvPr/>
          </p:nvGrpSpPr>
          <p:grpSpPr>
            <a:xfrm>
              <a:off x="152400" y="374371"/>
              <a:ext cx="1798543" cy="1647365"/>
              <a:chOff x="170855" y="50521"/>
              <a:chExt cx="1798543" cy="1647365"/>
            </a:xfrm>
          </p:grpSpPr>
          <p:sp>
            <p:nvSpPr>
              <p:cNvPr id="2" name="Oval 1">
                <a:extLst>
                  <a:ext uri="{FF2B5EF4-FFF2-40B4-BE49-F238E27FC236}">
                    <a16:creationId xmlns:a16="http://schemas.microsoft.com/office/drawing/2014/main" id="{0CD94F1A-C007-F1E2-A5B6-41DEDA541AAF}"/>
                  </a:ext>
                </a:extLst>
              </p:cNvPr>
              <p:cNvSpPr/>
              <p:nvPr/>
            </p:nvSpPr>
            <p:spPr>
              <a:xfrm>
                <a:off x="170855" y="53400"/>
                <a:ext cx="1798543" cy="16444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030" name="Picture 6" descr="プラスチックの食器のイラスト | かわいいフリー素材集 いらすとや">
                <a:extLst>
                  <a:ext uri="{FF2B5EF4-FFF2-40B4-BE49-F238E27FC236}">
                    <a16:creationId xmlns:a16="http://schemas.microsoft.com/office/drawing/2014/main" id="{995ACCF5-52E9-AE23-59FA-252A37973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6332" y="50521"/>
                <a:ext cx="333767" cy="1085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441D4-1938-90CF-BC96-98A07691B07B}"/>
                  </a:ext>
                </a:extLst>
              </p:cNvPr>
              <p:cNvSpPr txBox="1"/>
              <p:nvPr/>
            </p:nvSpPr>
            <p:spPr>
              <a:xfrm>
                <a:off x="375705" y="1064916"/>
                <a:ext cx="1546366" cy="461665"/>
              </a:xfrm>
              <a:prstGeom prst="rect">
                <a:avLst/>
              </a:prstGeom>
              <a:noFill/>
            </p:spPr>
            <p:txBody>
              <a:bodyPr wrap="square">
                <a:spAutoFit/>
              </a:bodyPr>
              <a:lstStyle/>
              <a:p>
                <a:r>
                  <a:rPr lang="ja-JP" altLang="en-US" sz="2400" b="1">
                    <a:solidFill>
                      <a:schemeClr val="dk1"/>
                    </a:solidFill>
                    <a:latin typeface="Calibri"/>
                    <a:cs typeface="Calibri"/>
                    <a:sym typeface="Calibri"/>
                  </a:rPr>
                  <a:t>スプーン</a:t>
                </a:r>
                <a:endParaRPr lang="en-US" sz="2400" b="1"/>
              </a:p>
            </p:txBody>
          </p:sp>
        </p:grpSp>
        <p:pic>
          <p:nvPicPr>
            <p:cNvPr id="1032" name="Picture 8" descr="はてなマーク・クエスチョンマーク | かわいいフリー素材集 いらすとや">
              <a:extLst>
                <a:ext uri="{FF2B5EF4-FFF2-40B4-BE49-F238E27FC236}">
                  <a16:creationId xmlns:a16="http://schemas.microsoft.com/office/drawing/2014/main" id="{FBED5608-389C-7018-56F4-943FCFDDDBFA}"/>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64875">
              <a:off x="1348652" y="751812"/>
              <a:ext cx="344958" cy="4395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C8D09AF-24FF-113B-951D-F156C755BDD2}"/>
              </a:ext>
            </a:extLst>
          </p:cNvPr>
          <p:cNvGrpSpPr/>
          <p:nvPr/>
        </p:nvGrpSpPr>
        <p:grpSpPr>
          <a:xfrm>
            <a:off x="2055728" y="377250"/>
            <a:ext cx="1871767" cy="1644486"/>
            <a:chOff x="2055728" y="377250"/>
            <a:chExt cx="1871767" cy="1644486"/>
          </a:xfrm>
        </p:grpSpPr>
        <p:grpSp>
          <p:nvGrpSpPr>
            <p:cNvPr id="7" name="Group 6">
              <a:extLst>
                <a:ext uri="{FF2B5EF4-FFF2-40B4-BE49-F238E27FC236}">
                  <a16:creationId xmlns:a16="http://schemas.microsoft.com/office/drawing/2014/main" id="{58276D52-3842-DCE3-DD3F-0184F2CCFD12}"/>
                </a:ext>
              </a:extLst>
            </p:cNvPr>
            <p:cNvGrpSpPr/>
            <p:nvPr/>
          </p:nvGrpSpPr>
          <p:grpSpPr>
            <a:xfrm>
              <a:off x="2055728" y="377250"/>
              <a:ext cx="1871767" cy="1644486"/>
              <a:chOff x="2074183" y="53400"/>
              <a:chExt cx="1871767" cy="1644486"/>
            </a:xfrm>
          </p:grpSpPr>
          <p:sp>
            <p:nvSpPr>
              <p:cNvPr id="5" name="Oval 4">
                <a:extLst>
                  <a:ext uri="{FF2B5EF4-FFF2-40B4-BE49-F238E27FC236}">
                    <a16:creationId xmlns:a16="http://schemas.microsoft.com/office/drawing/2014/main" id="{B93C6DAA-559D-CDCF-C43D-038190039CB7}"/>
                  </a:ext>
                </a:extLst>
              </p:cNvPr>
              <p:cNvSpPr/>
              <p:nvPr/>
            </p:nvSpPr>
            <p:spPr>
              <a:xfrm>
                <a:off x="2074183" y="53400"/>
                <a:ext cx="1871767" cy="164448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1028" name="Picture 4" descr="お弁当のイラスト「箸・男女ペア」 | かわいいフリー素材集 いらすとや">
                <a:extLst>
                  <a:ext uri="{FF2B5EF4-FFF2-40B4-BE49-F238E27FC236}">
                    <a16:creationId xmlns:a16="http://schemas.microsoft.com/office/drawing/2014/main" id="{A86F37CD-0FFB-FEC8-2A34-AD328E85FF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94824" y="117913"/>
                <a:ext cx="1366204" cy="10851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43AAC6-DF02-8949-B9D7-DDF804077241}"/>
                  </a:ext>
                </a:extLst>
              </p:cNvPr>
              <p:cNvSpPr txBox="1"/>
              <p:nvPr/>
            </p:nvSpPr>
            <p:spPr>
              <a:xfrm>
                <a:off x="2542906" y="1099293"/>
                <a:ext cx="1222907" cy="461665"/>
              </a:xfrm>
              <a:prstGeom prst="rect">
                <a:avLst/>
              </a:prstGeom>
              <a:noFill/>
            </p:spPr>
            <p:txBody>
              <a:bodyPr wrap="square">
                <a:spAutoFit/>
              </a:bodyPr>
              <a:lstStyle/>
              <a:p>
                <a:r>
                  <a:rPr lang="ja-JP" altLang="en-US" sz="2400" b="1">
                    <a:solidFill>
                      <a:schemeClr val="dk1"/>
                    </a:solidFill>
                    <a:latin typeface="Calibri"/>
                    <a:cs typeface="Calibri"/>
                    <a:sym typeface="Calibri"/>
                  </a:rPr>
                  <a:t>おはし</a:t>
                </a:r>
                <a:endParaRPr lang="en-US" sz="2400" b="1"/>
              </a:p>
            </p:txBody>
          </p:sp>
        </p:grpSp>
        <p:pic>
          <p:nvPicPr>
            <p:cNvPr id="20" name="Picture 8" descr="はてなマーク・クエスチョンマーク | かわいいフリー素材集 いらすとや">
              <a:extLst>
                <a:ext uri="{FF2B5EF4-FFF2-40B4-BE49-F238E27FC236}">
                  <a16:creationId xmlns:a16="http://schemas.microsoft.com/office/drawing/2014/main" id="{14E73281-978C-6CBC-8B0F-D941C53D0320}"/>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564875">
              <a:off x="3512452" y="989307"/>
              <a:ext cx="344958" cy="4395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96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57"/>
                                        </p:tgtEl>
                                        <p:attrNameLst>
                                          <p:attrName>style.visibility</p:attrName>
                                        </p:attrNameLst>
                                      </p:cBhvr>
                                      <p:to>
                                        <p:strVal val="visible"/>
                                      </p:to>
                                    </p:set>
                                    <p:animEffect transition="in" filter="fade">
                                      <p:cBhvr>
                                        <p:cTn id="20" dur="500"/>
                                        <p:tgtEl>
                                          <p:spTgt spid="857"/>
                                        </p:tgtEl>
                                      </p:cBhvr>
                                    </p:animEffect>
                                  </p:childTnLst>
                                </p:cTn>
                              </p:par>
                              <p:par>
                                <p:cTn id="21" presetID="10" presetClass="entr" presetSubtype="0" fill="hold" nodeType="withEffect">
                                  <p:stCondLst>
                                    <p:cond delay="0"/>
                                  </p:stCondLst>
                                  <p:childTnLst>
                                    <p:set>
                                      <p:cBhvr>
                                        <p:cTn id="22" dur="1" fill="hold">
                                          <p:stCondLst>
                                            <p:cond delay="0"/>
                                          </p:stCondLst>
                                        </p:cTn>
                                        <p:tgtEl>
                                          <p:spTgt spid="859"/>
                                        </p:tgtEl>
                                        <p:attrNameLst>
                                          <p:attrName>style.visibility</p:attrName>
                                        </p:attrNameLst>
                                      </p:cBhvr>
                                      <p:to>
                                        <p:strVal val="visible"/>
                                      </p:to>
                                    </p:set>
                                    <p:animEffect transition="in" filter="fade">
                                      <p:cBhvr>
                                        <p:cTn id="23" dur="500"/>
                                        <p:tgtEl>
                                          <p:spTgt spid="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4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0" y="491023"/>
            <a:ext cx="9144000" cy="6101423"/>
          </a:xfrm>
          <a:prstGeom prst="rect">
            <a:avLst/>
          </a:prstGeom>
          <a:noFill/>
          <a:ln>
            <a:noFill/>
          </a:ln>
        </p:spPr>
      </p:pic>
      <p:pic>
        <p:nvPicPr>
          <p:cNvPr id="883" name="Google Shape;883;p47" descr="バナナのイラスト（フルーツ）"/>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73324" y="2628683"/>
            <a:ext cx="1621536" cy="1671687"/>
          </a:xfrm>
          <a:prstGeom prst="rect">
            <a:avLst/>
          </a:prstGeom>
          <a:noFill/>
          <a:ln>
            <a:noFill/>
          </a:ln>
        </p:spPr>
      </p:pic>
      <p:sp>
        <p:nvSpPr>
          <p:cNvPr id="884" name="Google Shape;884;p47"/>
          <p:cNvSpPr txBox="1"/>
          <p:nvPr/>
        </p:nvSpPr>
        <p:spPr>
          <a:xfrm>
            <a:off x="955996" y="326747"/>
            <a:ext cx="3877936" cy="923330"/>
          </a:xfrm>
          <a:prstGeom prst="rect">
            <a:avLst/>
          </a:prstGeom>
          <a:solidFill>
            <a:srgbClr val="BBD6E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400">
                <a:solidFill>
                  <a:schemeClr val="dk1"/>
                </a:solidFill>
                <a:latin typeface="+mn-lt"/>
                <a:ea typeface="Calibri"/>
                <a:cs typeface="Calibri"/>
                <a:sym typeface="Calibri"/>
              </a:rPr>
              <a:t>セルフレジ</a:t>
            </a:r>
            <a:endParaRPr>
              <a:latin typeface="+mn-lt"/>
            </a:endParaRPr>
          </a:p>
        </p:txBody>
      </p:sp>
      <p:sp>
        <p:nvSpPr>
          <p:cNvPr id="885" name="Google Shape;885;p47"/>
          <p:cNvSpPr/>
          <p:nvPr/>
        </p:nvSpPr>
        <p:spPr>
          <a:xfrm rot="3685926">
            <a:off x="4761480" y="4509276"/>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6" name="Google Shape;886;p47"/>
          <p:cNvSpPr/>
          <p:nvPr/>
        </p:nvSpPr>
        <p:spPr>
          <a:xfrm rot="3685926">
            <a:off x="6923959" y="4415897"/>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7" name="Google Shape;887;p47" descr="千円札のイラスト（お金・紙幣）"/>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346097" y="4130314"/>
            <a:ext cx="2004187" cy="941968"/>
          </a:xfrm>
          <a:prstGeom prst="rect">
            <a:avLst/>
          </a:prstGeom>
          <a:noFill/>
          <a:ln>
            <a:noFill/>
          </a:ln>
        </p:spPr>
      </p:pic>
      <p:pic>
        <p:nvPicPr>
          <p:cNvPr id="888" name="Google Shape;888;p4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391745" y="4562923"/>
            <a:ext cx="1417135" cy="10187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4"/>
                                        </p:tgtEl>
                                        <p:attrNameLst>
                                          <p:attrName>style.visibility</p:attrName>
                                        </p:attrNameLst>
                                      </p:cBhvr>
                                      <p:to>
                                        <p:strVal val="visible"/>
                                      </p:to>
                                    </p:set>
                                    <p:animEffect transition="in" filter="fade">
                                      <p:cBhvr>
                                        <p:cTn id="7" dur="10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3"/>
                                        </p:tgtEl>
                                        <p:attrNameLst>
                                          <p:attrName>style.visibility</p:attrName>
                                        </p:attrNameLst>
                                      </p:cBhvr>
                                      <p:to>
                                        <p:strVal val="visible"/>
                                      </p:to>
                                    </p:set>
                                    <p:animEffect transition="in" filter="fade">
                                      <p:cBhvr>
                                        <p:cTn id="12" dur="1000"/>
                                        <p:tgtEl>
                                          <p:spTgt spid="8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7"/>
                                        </p:tgtEl>
                                        <p:attrNameLst>
                                          <p:attrName>style.visibility</p:attrName>
                                        </p:attrNameLst>
                                      </p:cBhvr>
                                      <p:to>
                                        <p:strVal val="visible"/>
                                      </p:to>
                                    </p:set>
                                    <p:animEffect transition="in" filter="fade">
                                      <p:cBhvr>
                                        <p:cTn id="17" dur="1000"/>
                                        <p:tgtEl>
                                          <p:spTgt spid="887"/>
                                        </p:tgtEl>
                                      </p:cBhvr>
                                    </p:animEffect>
                                  </p:childTnLst>
                                </p:cTn>
                              </p:par>
                              <p:par>
                                <p:cTn id="18" presetID="10" presetClass="entr" presetSubtype="0" fill="hold" nodeType="withEffect">
                                  <p:stCondLst>
                                    <p:cond delay="0"/>
                                  </p:stCondLst>
                                  <p:childTnLst>
                                    <p:set>
                                      <p:cBhvr>
                                        <p:cTn id="19" dur="1" fill="hold">
                                          <p:stCondLst>
                                            <p:cond delay="0"/>
                                          </p:stCondLst>
                                        </p:cTn>
                                        <p:tgtEl>
                                          <p:spTgt spid="886"/>
                                        </p:tgtEl>
                                        <p:attrNameLst>
                                          <p:attrName>style.visibility</p:attrName>
                                        </p:attrNameLst>
                                      </p:cBhvr>
                                      <p:to>
                                        <p:strVal val="visible"/>
                                      </p:to>
                                    </p:set>
                                    <p:animEffect transition="in" filter="fade">
                                      <p:cBhvr>
                                        <p:cTn id="20" dur="1000"/>
                                        <p:tgtEl>
                                          <p:spTgt spid="88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5"/>
                                        </p:tgtEl>
                                        <p:attrNameLst>
                                          <p:attrName>style.visibility</p:attrName>
                                        </p:attrNameLst>
                                      </p:cBhvr>
                                      <p:to>
                                        <p:strVal val="visible"/>
                                      </p:to>
                                    </p:set>
                                    <p:animEffect transition="in" filter="fade">
                                      <p:cBhvr>
                                        <p:cTn id="25" dur="1000"/>
                                        <p:tgtEl>
                                          <p:spTgt spid="885"/>
                                        </p:tgtEl>
                                      </p:cBhvr>
                                    </p:animEffect>
                                  </p:childTnLst>
                                </p:cTn>
                              </p:par>
                              <p:par>
                                <p:cTn id="26" presetID="10" presetClass="entr" presetSubtype="0" fill="hold" nodeType="withEffect">
                                  <p:stCondLst>
                                    <p:cond delay="0"/>
                                  </p:stCondLst>
                                  <p:childTnLst>
                                    <p:set>
                                      <p:cBhvr>
                                        <p:cTn id="27" dur="1" fill="hold">
                                          <p:stCondLst>
                                            <p:cond delay="0"/>
                                          </p:stCondLst>
                                        </p:cTn>
                                        <p:tgtEl>
                                          <p:spTgt spid="888"/>
                                        </p:tgtEl>
                                        <p:attrNameLst>
                                          <p:attrName>style.visibility</p:attrName>
                                        </p:attrNameLst>
                                      </p:cBhvr>
                                      <p:to>
                                        <p:strVal val="visible"/>
                                      </p:to>
                                    </p:set>
                                    <p:animEffect transition="in" filter="fade">
                                      <p:cBhvr>
                                        <p:cTn id="28" dur="1000"/>
                                        <p:tgtEl>
                                          <p:spTgt spid="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48" descr="スーパーマーケットのイラスト"/>
          <p:cNvPicPr preferRelativeResize="0"/>
          <p:nvPr/>
        </p:nvPicPr>
        <p:blipFill rotWithShape="1">
          <a:blip r:embed="rId3">
            <a:alphaModFix/>
          </a:blip>
          <a:srcRect/>
          <a:stretch/>
        </p:blipFill>
        <p:spPr>
          <a:xfrm>
            <a:off x="5222233" y="225469"/>
            <a:ext cx="6264134" cy="4797394"/>
          </a:xfrm>
          <a:prstGeom prst="rect">
            <a:avLst/>
          </a:prstGeom>
          <a:noFill/>
          <a:ln>
            <a:noFill/>
          </a:ln>
        </p:spPr>
      </p:pic>
      <p:pic>
        <p:nvPicPr>
          <p:cNvPr id="895" name="Google Shape;895;p48" descr="買い物袋を持つ家族のイラスト（ビニール袋）"/>
          <p:cNvPicPr preferRelativeResize="0"/>
          <p:nvPr/>
        </p:nvPicPr>
        <p:blipFill rotWithShape="1">
          <a:blip r:embed="rId4">
            <a:alphaModFix/>
          </a:blip>
          <a:srcRect/>
          <a:stretch/>
        </p:blipFill>
        <p:spPr>
          <a:xfrm>
            <a:off x="1778695" y="1553229"/>
            <a:ext cx="5035463" cy="465341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48" descr="スーパーマーケットのイラスト"/>
          <p:cNvPicPr preferRelativeResize="0"/>
          <p:nvPr/>
        </p:nvPicPr>
        <p:blipFill rotWithShape="1">
          <a:blip r:embed="rId3">
            <a:alphaModFix/>
          </a:blip>
          <a:srcRect/>
          <a:stretch/>
        </p:blipFill>
        <p:spPr>
          <a:xfrm>
            <a:off x="951470" y="233663"/>
            <a:ext cx="4646141" cy="3369705"/>
          </a:xfrm>
          <a:prstGeom prst="rect">
            <a:avLst/>
          </a:prstGeom>
          <a:noFill/>
          <a:ln>
            <a:noFill/>
          </a:ln>
        </p:spPr>
      </p:pic>
      <p:pic>
        <p:nvPicPr>
          <p:cNvPr id="4" name="Google Shape;522;p27" descr="日本の国旗">
            <a:extLst>
              <a:ext uri="{FF2B5EF4-FFF2-40B4-BE49-F238E27FC236}">
                <a16:creationId xmlns:a16="http://schemas.microsoft.com/office/drawing/2014/main" id="{7A32C7EF-A3B7-4E4C-9A3F-8B9A521E4BD3}"/>
              </a:ext>
            </a:extLst>
          </p:cNvPr>
          <p:cNvPicPr preferRelativeResize="0"/>
          <p:nvPr/>
        </p:nvPicPr>
        <p:blipFill rotWithShape="1">
          <a:blip r:embed="rId4">
            <a:alphaModFix/>
          </a:blip>
          <a:srcRect/>
          <a:stretch/>
        </p:blipFill>
        <p:spPr>
          <a:xfrm>
            <a:off x="0" y="-25828"/>
            <a:ext cx="1359243" cy="959090"/>
          </a:xfrm>
          <a:prstGeom prst="rect">
            <a:avLst/>
          </a:prstGeom>
          <a:noFill/>
          <a:ln>
            <a:noFill/>
          </a:ln>
        </p:spPr>
      </p:pic>
      <p:pic>
        <p:nvPicPr>
          <p:cNvPr id="5" name="Picture 4">
            <a:extLst>
              <a:ext uri="{FF2B5EF4-FFF2-40B4-BE49-F238E27FC236}">
                <a16:creationId xmlns:a16="http://schemas.microsoft.com/office/drawing/2014/main" id="{53D1D17D-A632-47A8-BB0D-0EAC2F15235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10"/>
          <a:stretch/>
        </p:blipFill>
        <p:spPr bwMode="auto">
          <a:xfrm>
            <a:off x="6299745" y="-1"/>
            <a:ext cx="5879722" cy="336970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descr="テキスト が含まれている画像&#10;&#10;自動的に生成された説明">
            <a:extLst>
              <a:ext uri="{FF2B5EF4-FFF2-40B4-BE49-F238E27FC236}">
                <a16:creationId xmlns:a16="http://schemas.microsoft.com/office/drawing/2014/main" id="{78C8B54D-0C97-497C-A6E1-C6F7F8F991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3149001"/>
            <a:ext cx="2990335" cy="1603379"/>
          </a:xfrm>
          <a:prstGeom prst="rect">
            <a:avLst/>
          </a:prstGeom>
        </p:spPr>
      </p:pic>
      <p:pic>
        <p:nvPicPr>
          <p:cNvPr id="7" name="Google Shape;539;p29">
            <a:extLst>
              <a:ext uri="{FF2B5EF4-FFF2-40B4-BE49-F238E27FC236}">
                <a16:creationId xmlns:a16="http://schemas.microsoft.com/office/drawing/2014/main" id="{88B7869D-09EA-4D65-89FA-1016BBD34B18}"/>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082719" y="3369704"/>
            <a:ext cx="3096748" cy="3488296"/>
          </a:xfrm>
          <a:prstGeom prst="rect">
            <a:avLst/>
          </a:prstGeom>
          <a:noFill/>
          <a:ln>
            <a:noFill/>
          </a:ln>
        </p:spPr>
      </p:pic>
      <p:pic>
        <p:nvPicPr>
          <p:cNvPr id="8" name="Google Shape;839;p42" descr="レジ袋のイラスト">
            <a:extLst>
              <a:ext uri="{FF2B5EF4-FFF2-40B4-BE49-F238E27FC236}">
                <a16:creationId xmlns:a16="http://schemas.microsoft.com/office/drawing/2014/main" id="{21881C86-1F47-4C20-BD47-248A32A13041}"/>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899645" y="4715308"/>
            <a:ext cx="2181380" cy="2215740"/>
          </a:xfrm>
          <a:prstGeom prst="rect">
            <a:avLst/>
          </a:prstGeom>
          <a:noFill/>
          <a:ln>
            <a:noFill/>
          </a:ln>
        </p:spPr>
      </p:pic>
      <p:pic>
        <p:nvPicPr>
          <p:cNvPr id="9" name="Google Shape;882;p47">
            <a:extLst>
              <a:ext uri="{FF2B5EF4-FFF2-40B4-BE49-F238E27FC236}">
                <a16:creationId xmlns:a16="http://schemas.microsoft.com/office/drawing/2014/main" id="{6C63705B-0BEF-49ED-B97E-EBF0551C7008}"/>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20505" y="3369704"/>
            <a:ext cx="2762214" cy="3488296"/>
          </a:xfrm>
          <a:prstGeom prst="rect">
            <a:avLst/>
          </a:prstGeom>
          <a:noFill/>
          <a:ln>
            <a:noFill/>
          </a:ln>
        </p:spPr>
      </p:pic>
      <p:pic>
        <p:nvPicPr>
          <p:cNvPr id="10" name="Google Shape;104;p3" descr="ロッカーに荷物をしまう人のイラスト（女性）">
            <a:extLst>
              <a:ext uri="{FF2B5EF4-FFF2-40B4-BE49-F238E27FC236}">
                <a16:creationId xmlns:a16="http://schemas.microsoft.com/office/drawing/2014/main" id="{704F90D5-6C51-46EB-BB5A-84A1B045A448}"/>
              </a:ext>
            </a:extLst>
          </p:cNvPr>
          <p:cNvPicPr preferRelativeResize="0"/>
          <p:nvPr/>
        </p:nvPicPr>
        <p:blipFill rotWithShape="1">
          <a:blip r:embed="rId10">
            <a:alphaModFix/>
          </a:blip>
          <a:srcRect/>
          <a:stretch/>
        </p:blipFill>
        <p:spPr>
          <a:xfrm>
            <a:off x="3692469" y="3369704"/>
            <a:ext cx="2540240" cy="2122346"/>
          </a:xfrm>
          <a:prstGeom prst="rect">
            <a:avLst/>
          </a:prstGeom>
          <a:noFill/>
          <a:ln>
            <a:noFill/>
          </a:ln>
        </p:spPr>
      </p:pic>
      <p:pic>
        <p:nvPicPr>
          <p:cNvPr id="11" name="Google Shape;105;p3">
            <a:extLst>
              <a:ext uri="{FF2B5EF4-FFF2-40B4-BE49-F238E27FC236}">
                <a16:creationId xmlns:a16="http://schemas.microsoft.com/office/drawing/2014/main" id="{2A89CA1C-4A0C-4429-9DF4-0A8389594E6A}"/>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134202" y="3547690"/>
            <a:ext cx="1739647" cy="1709290"/>
          </a:xfrm>
          <a:prstGeom prst="rect">
            <a:avLst/>
          </a:prstGeom>
          <a:noFill/>
          <a:ln>
            <a:noFill/>
          </a:ln>
        </p:spPr>
      </p:pic>
    </p:spTree>
    <p:extLst>
      <p:ext uri="{BB962C8B-B14F-4D97-AF65-F5344CB8AC3E}">
        <p14:creationId xmlns:p14="http://schemas.microsoft.com/office/powerpoint/2010/main" val="182638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pic>
        <p:nvPicPr>
          <p:cNvPr id="3076" name="Picture 4" descr="「パックで売られていた鶏から」の写真">
            <a:extLst>
              <a:ext uri="{FF2B5EF4-FFF2-40B4-BE49-F238E27FC236}">
                <a16:creationId xmlns:a16="http://schemas.microsoft.com/office/drawing/2014/main" id="{F47F3518-C66F-4478-8261-47E71809E4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7495" y="0"/>
            <a:ext cx="5324868" cy="3547722"/>
          </a:xfrm>
          <a:prstGeom prst="rect">
            <a:avLst/>
          </a:prstGeom>
          <a:noFill/>
          <a:extLst>
            <a:ext uri="{909E8E84-426E-40DD-AFC4-6F175D3DCCD1}">
              <a14:hiddenFill xmlns:a14="http://schemas.microsoft.com/office/drawing/2010/main">
                <a:solidFill>
                  <a:srgbClr val="FFFFFF"/>
                </a:solidFill>
              </a14:hiddenFill>
            </a:ext>
          </a:extLst>
        </p:spPr>
      </p:pic>
      <p:pic>
        <p:nvPicPr>
          <p:cNvPr id="719" name="Google Shape;719;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15858" y="0"/>
            <a:ext cx="4645457" cy="3547722"/>
          </a:xfrm>
          <a:prstGeom prst="rect">
            <a:avLst/>
          </a:prstGeom>
          <a:noFill/>
          <a:ln>
            <a:noFill/>
          </a:ln>
        </p:spPr>
      </p:pic>
      <p:pic>
        <p:nvPicPr>
          <p:cNvPr id="721" name="Google Shape;721;p37" descr="女性の表情のイラスト「疑問」"/>
          <p:cNvPicPr preferRelativeResize="0"/>
          <p:nvPr/>
        </p:nvPicPr>
        <p:blipFill rotWithShape="1">
          <a:blip r:embed="rId5">
            <a:alphaModFix/>
          </a:blip>
          <a:srcRect/>
          <a:stretch/>
        </p:blipFill>
        <p:spPr>
          <a:xfrm>
            <a:off x="7010400" y="3740276"/>
            <a:ext cx="2485524" cy="3055972"/>
          </a:xfrm>
          <a:prstGeom prst="rect">
            <a:avLst/>
          </a:prstGeom>
          <a:noFill/>
          <a:ln>
            <a:noFill/>
          </a:ln>
        </p:spPr>
      </p:pic>
      <p:pic>
        <p:nvPicPr>
          <p:cNvPr id="6" name="Picture 2">
            <a:extLst>
              <a:ext uri="{FF2B5EF4-FFF2-40B4-BE49-F238E27FC236}">
                <a16:creationId xmlns:a16="http://schemas.microsoft.com/office/drawing/2014/main" id="{3BB8C590-5516-4A7A-9014-E0B54EF905E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24000" y="3547722"/>
            <a:ext cx="5291858" cy="33102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1028" name="Picture 4" descr="ベトナムの国旗"/>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6867" y="4663782"/>
            <a:ext cx="2369926" cy="1619452"/>
          </a:xfrm>
          <a:prstGeom prst="rect">
            <a:avLst/>
          </a:prstGeom>
          <a:noFill/>
          <a:extLst>
            <a:ext uri="{909E8E84-426E-40DD-AFC4-6F175D3DCCD1}">
              <a14:hiddenFill xmlns:a14="http://schemas.microsoft.com/office/drawing/2010/main">
                <a:solidFill>
                  <a:srgbClr val="FFFFFF"/>
                </a:solidFill>
              </a14:hiddenFill>
            </a:ext>
          </a:extLst>
        </p:spPr>
      </p:pic>
      <p:pic>
        <p:nvPicPr>
          <p:cNvPr id="729" name="Google Shape;729;p38" descr="暮らしの形のマーク（二人暮らし）"/>
          <p:cNvPicPr preferRelativeResize="0"/>
          <p:nvPr/>
        </p:nvPicPr>
        <p:blipFill rotWithShape="1">
          <a:blip r:embed="rId4">
            <a:alphaModFix/>
          </a:blip>
          <a:srcRect/>
          <a:stretch/>
        </p:blipFill>
        <p:spPr>
          <a:xfrm>
            <a:off x="2209360" y="2504361"/>
            <a:ext cx="1827529" cy="1800000"/>
          </a:xfrm>
          <a:prstGeom prst="rect">
            <a:avLst/>
          </a:prstGeom>
          <a:noFill/>
          <a:ln>
            <a:noFill/>
          </a:ln>
        </p:spPr>
      </p:pic>
      <p:pic>
        <p:nvPicPr>
          <p:cNvPr id="730" name="Google Shape;730;p38" descr="暮らしの形のマーク（親子三人ぐらし）"/>
          <p:cNvPicPr preferRelativeResize="0"/>
          <p:nvPr/>
        </p:nvPicPr>
        <p:blipFill rotWithShape="1">
          <a:blip r:embed="rId5">
            <a:alphaModFix/>
          </a:blip>
          <a:srcRect/>
          <a:stretch/>
        </p:blipFill>
        <p:spPr>
          <a:xfrm>
            <a:off x="4036889" y="2504361"/>
            <a:ext cx="2184941" cy="1800000"/>
          </a:xfrm>
          <a:prstGeom prst="rect">
            <a:avLst/>
          </a:prstGeom>
          <a:noFill/>
          <a:ln>
            <a:noFill/>
          </a:ln>
        </p:spPr>
      </p:pic>
      <p:pic>
        <p:nvPicPr>
          <p:cNvPr id="732" name="Google Shape;732;p38" descr="暮らしの形のマーク（二人暮らし・女女）"/>
          <p:cNvPicPr preferRelativeResize="0"/>
          <p:nvPr/>
        </p:nvPicPr>
        <p:blipFill rotWithShape="1">
          <a:blip r:embed="rId6">
            <a:alphaModFix/>
          </a:blip>
          <a:srcRect/>
          <a:stretch/>
        </p:blipFill>
        <p:spPr>
          <a:xfrm>
            <a:off x="10535386" y="2504361"/>
            <a:ext cx="1616348" cy="1800000"/>
          </a:xfrm>
          <a:prstGeom prst="rect">
            <a:avLst/>
          </a:prstGeom>
          <a:noFill/>
          <a:ln>
            <a:noFill/>
          </a:ln>
        </p:spPr>
      </p:pic>
      <p:pic>
        <p:nvPicPr>
          <p:cNvPr id="733" name="Google Shape;733;p38" descr="暮らしの形のマーク（二世帯住宅）"/>
          <p:cNvPicPr preferRelativeResize="0"/>
          <p:nvPr/>
        </p:nvPicPr>
        <p:blipFill rotWithShape="1">
          <a:blip r:embed="rId7">
            <a:alphaModFix/>
          </a:blip>
          <a:srcRect/>
          <a:stretch/>
        </p:blipFill>
        <p:spPr>
          <a:xfrm>
            <a:off x="6335738" y="2504361"/>
            <a:ext cx="2390503" cy="1800000"/>
          </a:xfrm>
          <a:prstGeom prst="rect">
            <a:avLst/>
          </a:prstGeom>
          <a:noFill/>
          <a:ln>
            <a:noFill/>
          </a:ln>
        </p:spPr>
      </p:pic>
      <p:pic>
        <p:nvPicPr>
          <p:cNvPr id="734" name="Google Shape;734;p38"/>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781127" y="2504361"/>
            <a:ext cx="1754259" cy="1800000"/>
          </a:xfrm>
          <a:prstGeom prst="rect">
            <a:avLst/>
          </a:prstGeom>
          <a:noFill/>
          <a:ln>
            <a:noFill/>
          </a:ln>
        </p:spPr>
      </p:pic>
      <p:pic>
        <p:nvPicPr>
          <p:cNvPr id="728" name="Google Shape;728;p38" descr="暮らしの形のマーク（一人暮らし）"/>
          <p:cNvPicPr preferRelativeResize="0"/>
          <p:nvPr/>
        </p:nvPicPr>
        <p:blipFill rotWithShape="1">
          <a:blip r:embed="rId9">
            <a:alphaModFix/>
          </a:blip>
          <a:srcRect/>
          <a:stretch/>
        </p:blipFill>
        <p:spPr>
          <a:xfrm>
            <a:off x="296778" y="2487223"/>
            <a:ext cx="1857696" cy="1800000"/>
          </a:xfrm>
          <a:prstGeom prst="rect">
            <a:avLst/>
          </a:prstGeom>
          <a:noFill/>
          <a:ln>
            <a:noFill/>
          </a:ln>
        </p:spPr>
      </p:pic>
      <p:pic>
        <p:nvPicPr>
          <p:cNvPr id="8" name="Picture 4" descr="「パックで売られていた鶏から」の写真">
            <a:extLst>
              <a:ext uri="{FF2B5EF4-FFF2-40B4-BE49-F238E27FC236}">
                <a16:creationId xmlns:a16="http://schemas.microsoft.com/office/drawing/2014/main" id="{F47F3518-C66F-4478-8261-47E71809E4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31302" y="4663782"/>
            <a:ext cx="2862803" cy="1907358"/>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719;p37"/>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02519" y="4663782"/>
            <a:ext cx="2642634" cy="1907358"/>
          </a:xfrm>
          <a:prstGeom prst="rect">
            <a:avLst/>
          </a:prstGeom>
          <a:noFill/>
          <a:ln>
            <a:noFill/>
          </a:ln>
        </p:spPr>
      </p:pic>
      <p:pic>
        <p:nvPicPr>
          <p:cNvPr id="1026" name="Picture 2" descr="日本の国旗"/>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52816" y="5251269"/>
            <a:ext cx="1931516" cy="1319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8"/>
                                        </p:tgtEl>
                                        <p:attrNameLst>
                                          <p:attrName>style.visibility</p:attrName>
                                        </p:attrNameLst>
                                      </p:cBhvr>
                                      <p:to>
                                        <p:strVal val="visible"/>
                                      </p:to>
                                    </p:set>
                                    <p:animEffect transition="in" filter="fade">
                                      <p:cBhvr>
                                        <p:cTn id="7" dur="5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9"/>
                                        </p:tgtEl>
                                        <p:attrNameLst>
                                          <p:attrName>style.visibility</p:attrName>
                                        </p:attrNameLst>
                                      </p:cBhvr>
                                      <p:to>
                                        <p:strVal val="visible"/>
                                      </p:to>
                                    </p:set>
                                    <p:animEffect transition="in" filter="fade">
                                      <p:cBhvr>
                                        <p:cTn id="12" dur="500"/>
                                        <p:tgtEl>
                                          <p:spTgt spid="7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0"/>
                                        </p:tgtEl>
                                        <p:attrNameLst>
                                          <p:attrName>style.visibility</p:attrName>
                                        </p:attrNameLst>
                                      </p:cBhvr>
                                      <p:to>
                                        <p:strVal val="visible"/>
                                      </p:to>
                                    </p:set>
                                    <p:animEffect transition="in" filter="fade">
                                      <p:cBhvr>
                                        <p:cTn id="17" dur="500"/>
                                        <p:tgtEl>
                                          <p:spTgt spid="7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3"/>
                                        </p:tgtEl>
                                        <p:attrNameLst>
                                          <p:attrName>style.visibility</p:attrName>
                                        </p:attrNameLst>
                                      </p:cBhvr>
                                      <p:to>
                                        <p:strVal val="visible"/>
                                      </p:to>
                                    </p:set>
                                    <p:animEffect transition="in" filter="fade">
                                      <p:cBhvr>
                                        <p:cTn id="22" dur="500"/>
                                        <p:tgtEl>
                                          <p:spTgt spid="7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34"/>
                                        </p:tgtEl>
                                        <p:attrNameLst>
                                          <p:attrName>style.visibility</p:attrName>
                                        </p:attrNameLst>
                                      </p:cBhvr>
                                      <p:to>
                                        <p:strVal val="visible"/>
                                      </p:to>
                                    </p:set>
                                    <p:animEffect transition="in" filter="fade">
                                      <p:cBhvr>
                                        <p:cTn id="27" dur="500"/>
                                        <p:tgtEl>
                                          <p:spTgt spid="7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32"/>
                                        </p:tgtEl>
                                        <p:attrNameLst>
                                          <p:attrName>style.visibility</p:attrName>
                                        </p:attrNameLst>
                                      </p:cBhvr>
                                      <p:to>
                                        <p:strVal val="visible"/>
                                      </p:to>
                                    </p:set>
                                    <p:animEffect transition="in" filter="fade">
                                      <p:cBhvr>
                                        <p:cTn id="32" dur="500"/>
                                        <p:tgtEl>
                                          <p:spTgt spid="73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fill="hold" nodeType="clickEffect">
                                  <p:stCondLst>
                                    <p:cond delay="0"/>
                                  </p:stCondLst>
                                  <p:childTnLst>
                                    <p:animScale>
                                      <p:cBhvr>
                                        <p:cTn id="36" dur="2000" fill="hold"/>
                                        <p:tgtEl>
                                          <p:spTgt spid="730"/>
                                        </p:tgtEl>
                                      </p:cBhvr>
                                      <p:by x="125000" y="125000"/>
                                    </p:animScale>
                                  </p:childTnLst>
                                </p:cTn>
                              </p:par>
                              <p:par>
                                <p:cTn id="37" presetID="6" presetClass="emph" presetSubtype="0" fill="hold" nodeType="withEffect">
                                  <p:stCondLst>
                                    <p:cond delay="0"/>
                                  </p:stCondLst>
                                  <p:childTnLst>
                                    <p:animScale>
                                      <p:cBhvr>
                                        <p:cTn id="38" dur="2000" fill="hold"/>
                                        <p:tgtEl>
                                          <p:spTgt spid="733"/>
                                        </p:tgtEl>
                                      </p:cBhvr>
                                      <p:by x="125000" y="125000"/>
                                    </p:animScale>
                                  </p:childTnLst>
                                </p:cTn>
                              </p:par>
                              <p:par>
                                <p:cTn id="39" presetID="10"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500"/>
                                        <p:tgtEl>
                                          <p:spTgt spid="1028"/>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2000" fill="hold"/>
                                        <p:tgtEl>
                                          <p:spTgt spid="730"/>
                                        </p:tgtEl>
                                      </p:cBhvr>
                                      <p:by x="70000" y="70000"/>
                                    </p:animScale>
                                  </p:childTnLst>
                                </p:cTn>
                              </p:par>
                              <p:par>
                                <p:cTn id="46" presetID="6" presetClass="emph" presetSubtype="0" fill="hold" nodeType="withEffect">
                                  <p:stCondLst>
                                    <p:cond delay="0"/>
                                  </p:stCondLst>
                                  <p:childTnLst>
                                    <p:animScale>
                                      <p:cBhvr>
                                        <p:cTn id="47" dur="2000" fill="hold"/>
                                        <p:tgtEl>
                                          <p:spTgt spid="733"/>
                                        </p:tgtEl>
                                      </p:cBhvr>
                                      <p:by x="70000" y="70000"/>
                                    </p:animScale>
                                  </p:childTnLst>
                                </p:cTn>
                              </p:par>
                              <p:par>
                                <p:cTn id="48" presetID="10" presetClass="exit" presetSubtype="0" fill="hold" nodeType="withEffect">
                                  <p:stCondLst>
                                    <p:cond delay="0"/>
                                  </p:stCondLst>
                                  <p:childTnLst>
                                    <p:animEffect transition="out" filter="fade">
                                      <p:cBhvr>
                                        <p:cTn id="49" dur="500"/>
                                        <p:tgtEl>
                                          <p:spTgt spid="1028"/>
                                        </p:tgtEl>
                                      </p:cBhvr>
                                    </p:animEffect>
                                    <p:set>
                                      <p:cBhvr>
                                        <p:cTn id="50" dur="1" fill="hold">
                                          <p:stCondLst>
                                            <p:cond delay="499"/>
                                          </p:stCondLst>
                                        </p:cTn>
                                        <p:tgtEl>
                                          <p:spTgt spid="102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1000" fill="hold"/>
                                        <p:tgtEl>
                                          <p:spTgt spid="728"/>
                                        </p:tgtEl>
                                      </p:cBhvr>
                                      <p:by x="150000" y="150000"/>
                                    </p:animScale>
                                  </p:childTnLst>
                                </p:cTn>
                              </p:par>
                              <p:par>
                                <p:cTn id="55" presetID="42" presetClass="path" presetSubtype="0" accel="50000" decel="50000" fill="hold" nodeType="withEffect">
                                  <p:stCondLst>
                                    <p:cond delay="0"/>
                                  </p:stCondLst>
                                  <p:childTnLst>
                                    <p:animMotion origin="layout" path="M -8.33333E-7 -1.48148E-6 L 0.04102 0.09954 " pathEditMode="relative" rAng="0" ptsTypes="AA">
                                      <p:cBhvr>
                                        <p:cTn id="56" dur="1000" fill="hold"/>
                                        <p:tgtEl>
                                          <p:spTgt spid="728"/>
                                        </p:tgtEl>
                                        <p:attrNameLst>
                                          <p:attrName>ppt_x</p:attrName>
                                          <p:attrName>ppt_y</p:attrName>
                                        </p:attrNameLst>
                                      </p:cBhvr>
                                      <p:rCtr x="2044" y="4977"/>
                                    </p:animMotion>
                                  </p:childTnLst>
                                </p:cTn>
                              </p:par>
                              <p:par>
                                <p:cTn id="57" presetID="10"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正方形/長方形 2">
            <a:extLst>
              <a:ext uri="{FF2B5EF4-FFF2-40B4-BE49-F238E27FC236}">
                <a16:creationId xmlns:a16="http://schemas.microsoft.com/office/drawing/2014/main" id="{56A72C8F-7171-4FC7-9FE2-FE34796ED18A}"/>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Kết</a:t>
            </a:r>
            <a:r>
              <a:rPr kumimoji="1" lang="en-US" altLang="ja-JP" sz="4000">
                <a:solidFill>
                  <a:schemeClr val="bg1"/>
                </a:solidFill>
              </a:rPr>
              <a:t> </a:t>
            </a:r>
            <a:r>
              <a:rPr kumimoji="1" lang="en-US" altLang="ja-JP" sz="4000" err="1">
                <a:solidFill>
                  <a:schemeClr val="bg1"/>
                </a:solidFill>
              </a:rPr>
              <a:t>luận</a:t>
            </a:r>
            <a:endParaRPr kumimoji="1" lang="en-US" altLang="ja-JP" sz="4000">
              <a:solidFill>
                <a:schemeClr val="bg1"/>
              </a:solidFill>
            </a:endParaRPr>
          </a:p>
        </p:txBody>
      </p:sp>
      <p:sp>
        <p:nvSpPr>
          <p:cNvPr id="4" name="正方形/長方形 3">
            <a:extLst>
              <a:ext uri="{FF2B5EF4-FFF2-40B4-BE49-F238E27FC236}">
                <a16:creationId xmlns:a16="http://schemas.microsoft.com/office/drawing/2014/main" id="{694CF1F7-07A8-44C5-A824-C4FD0E58B9FE}"/>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８</a:t>
            </a:r>
          </a:p>
        </p:txBody>
      </p:sp>
      <p:sp>
        <p:nvSpPr>
          <p:cNvPr id="19" name="テキスト ボックス 18">
            <a:extLst>
              <a:ext uri="{FF2B5EF4-FFF2-40B4-BE49-F238E27FC236}">
                <a16:creationId xmlns:a16="http://schemas.microsoft.com/office/drawing/2014/main" id="{1061ED56-4186-4BED-90E4-59D89BC5BE89}"/>
              </a:ext>
            </a:extLst>
          </p:cNvPr>
          <p:cNvSpPr txBox="1"/>
          <p:nvPr/>
        </p:nvSpPr>
        <p:spPr>
          <a:xfrm>
            <a:off x="3591848" y="335845"/>
            <a:ext cx="8464164" cy="6186309"/>
          </a:xfrm>
          <a:prstGeom prst="rect">
            <a:avLst/>
          </a:prstGeom>
          <a:noFill/>
        </p:spPr>
        <p:txBody>
          <a:bodyPr wrap="square">
            <a:spAutoFit/>
          </a:bodyPr>
          <a:lstStyle/>
          <a:p>
            <a:pPr lvl="0"/>
            <a:r>
              <a:rPr lang="ja-JP" altLang="en-US" sz="3600" b="1">
                <a:latin typeface="游ゴシック" panose="020B0400000000000000" pitchFamily="50" charset="-128"/>
                <a:ea typeface="游ゴシック" panose="020B0400000000000000" pitchFamily="50" charset="-128"/>
              </a:rPr>
              <a:t>◆</a:t>
            </a:r>
            <a:r>
              <a:rPr lang="vi-VN" altLang="ja-JP" sz="3600" b="1">
                <a:latin typeface="Arial" panose="020B0604020202020204" pitchFamily="34" charset="0"/>
                <a:ea typeface="游ゴシック" panose="020B0400000000000000" pitchFamily="50" charset="-128"/>
                <a:cs typeface="Arial" panose="020B0604020202020204" pitchFamily="34" charset="0"/>
              </a:rPr>
              <a:t>Biết được giá cả thực phẩm, có thể mua sắm thành thạo.</a:t>
            </a:r>
          </a:p>
          <a:p>
            <a:pPr lvl="0"/>
            <a:endParaRPr lang="ja-JP" altLang="en-US" sz="3600" b="1">
              <a:latin typeface="游ゴシック" panose="020B0400000000000000" pitchFamily="50" charset="-128"/>
              <a:ea typeface="游ゴシック" panose="020B0400000000000000" pitchFamily="50" charset="-128"/>
            </a:endParaRPr>
          </a:p>
          <a:p>
            <a:pPr lvl="0"/>
            <a:r>
              <a:rPr lang="ja-JP" altLang="en-US" sz="3600" b="1">
                <a:latin typeface="游ゴシック" panose="020B0400000000000000" pitchFamily="50" charset="-128"/>
                <a:ea typeface="游ゴシック" panose="020B0400000000000000" pitchFamily="50" charset="-128"/>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ra</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điểm</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khác</a:t>
            </a:r>
            <a:r>
              <a:rPr lang="en-US" altLang="ja-JP" sz="3600" b="1">
                <a:latin typeface="Arial" panose="020B0604020202020204" pitchFamily="34" charset="0"/>
                <a:ea typeface="游ゴシック" panose="020B0400000000000000" pitchFamily="50" charset="-128"/>
                <a:cs typeface="Arial" panose="020B0604020202020204" pitchFamily="34" charset="0"/>
              </a:rPr>
              <a:t> so </a:t>
            </a:r>
            <a:r>
              <a:rPr lang="en-US" altLang="ja-JP" sz="3600" b="1" err="1">
                <a:latin typeface="Arial" panose="020B0604020202020204" pitchFamily="34" charset="0"/>
                <a:ea typeface="游ゴシック" panose="020B0400000000000000" pitchFamily="50" charset="-128"/>
                <a:cs typeface="Arial" panose="020B0604020202020204" pitchFamily="34" charset="0"/>
              </a:rPr>
              <a:t>với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siêu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thị</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Việt</a:t>
            </a:r>
            <a:r>
              <a:rPr lang="en-US" altLang="ja-JP" sz="3600" b="1">
                <a:latin typeface="Arial" panose="020B0604020202020204" pitchFamily="34" charset="0"/>
                <a:ea typeface="游ゴシック" panose="020B0400000000000000" pitchFamily="50" charset="-128"/>
                <a:cs typeface="Arial" panose="020B0604020202020204" pitchFamily="34" charset="0"/>
              </a:rPr>
              <a:t> Nam.</a:t>
            </a:r>
          </a:p>
          <a:p>
            <a:pPr lvl="0"/>
            <a:endParaRPr lang="en-US" altLang="ja-JP" sz="3600" b="1">
              <a:latin typeface="游ゴシック" panose="020B0400000000000000" pitchFamily="50" charset="-128"/>
              <a:ea typeface="游ゴシック" panose="020B0400000000000000" pitchFamily="50" charset="-128"/>
            </a:endParaRPr>
          </a:p>
          <a:p>
            <a:pPr lvl="0"/>
            <a:r>
              <a:rPr lang="ja-JP" altLang="en-US" sz="3600" b="1">
                <a:latin typeface="游ゴシック" panose="020B0400000000000000" pitchFamily="50" charset="-128"/>
                <a:ea typeface="游ゴシック" panose="020B0400000000000000" pitchFamily="50" charset="-128"/>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Những</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điểm</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cần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chú</a:t>
            </a:r>
            <a:r>
              <a:rPr lang="en-US" altLang="ja-JP" sz="3600" b="1">
                <a:latin typeface="Arial" panose="020B0604020202020204" pitchFamily="34" charset="0"/>
                <a:ea typeface="游ゴシック" panose="020B0400000000000000" pitchFamily="50" charset="-128"/>
                <a:cs typeface="Arial" panose="020B0604020202020204" pitchFamily="34" charset="0"/>
              </a:rPr>
              <a:t> ý </a:t>
            </a:r>
            <a:r>
              <a:rPr lang="en-US" altLang="ja-JP" sz="3600" b="1" err="1">
                <a:latin typeface="Arial" panose="020B0604020202020204" pitchFamily="34" charset="0"/>
                <a:ea typeface="游ゴシック" panose="020B0400000000000000" pitchFamily="50" charset="-128"/>
                <a:cs typeface="Arial" panose="020B0604020202020204" pitchFamily="34" charset="0"/>
              </a:rPr>
              <a:t>khi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đến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siêu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thị</a:t>
            </a:r>
            <a:r>
              <a:rPr lang="en-US" altLang="ja-JP" sz="3600" b="1">
                <a:latin typeface="Arial" panose="020B0604020202020204" pitchFamily="34" charset="0"/>
                <a:ea typeface="游ゴシック" panose="020B0400000000000000" pitchFamily="50" charset="-128"/>
                <a:cs typeface="Arial" panose="020B0604020202020204" pitchFamily="34" charset="0"/>
              </a:rPr>
              <a:t> ở </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Nhật</a:t>
            </a:r>
            <a:r>
              <a:rPr lang="en-US" altLang="ja-JP" sz="3600" b="1">
                <a:latin typeface="Arial" panose="020B0604020202020204" pitchFamily="34" charset="0"/>
                <a:ea typeface="游ゴシック" panose="020B0400000000000000" pitchFamily="50" charset="-128"/>
                <a:cs typeface="Arial" panose="020B0604020202020204" pitchFamily="34" charset="0"/>
              </a:rPr>
              <a:t>.</a:t>
            </a:r>
          </a:p>
          <a:p>
            <a:pPr lvl="0"/>
            <a:endParaRPr lang="ja-JP" altLang="en-US" sz="3600" b="1">
              <a:latin typeface="游ゴシック" panose="020B0400000000000000" pitchFamily="50" charset="-128"/>
              <a:ea typeface="游ゴシック" panose="020B0400000000000000" pitchFamily="50" charset="-128"/>
            </a:endParaRPr>
          </a:p>
          <a:p>
            <a:pPr lvl="0"/>
            <a:r>
              <a:rPr lang="ja-JP" altLang="en-US" sz="3600" b="1">
                <a:latin typeface="游ゴシック" panose="020B0400000000000000" pitchFamily="50" charset="-128"/>
                <a:ea typeface="游ゴシック" panose="020B0400000000000000" pitchFamily="50" charset="-128"/>
              </a:rPr>
              <a:t>◆</a:t>
            </a:r>
            <a:r>
              <a:rPr lang="en-US" altLang="ja-JP" sz="3600" b="1" err="1">
                <a:latin typeface="Arial" panose="020B0604020202020204" pitchFamily="34" charset="0"/>
                <a:ea typeface="游ゴシック" panose="020B0400000000000000" pitchFamily="50" charset="-128"/>
                <a:cs typeface="Arial" panose="020B0604020202020204" pitchFamily="34" charset="0"/>
              </a:rPr>
              <a:t>Có</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thể</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hiểu</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về</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xã</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hội</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Nhật</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Bản</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thông</a:t>
            </a:r>
            <a:r>
              <a:rPr lang="en-US" altLang="ja-JP" sz="3600" b="1">
                <a:latin typeface="Arial" panose="020B0604020202020204" pitchFamily="34" charset="0"/>
                <a:ea typeface="游ゴシック" panose="020B0400000000000000" pitchFamily="50" charset="-128"/>
                <a:cs typeface="Arial" panose="020B0604020202020204" pitchFamily="34" charset="0"/>
              </a:rPr>
              <a:t> qua </a:t>
            </a:r>
            <a:r>
              <a:rPr lang="en-US" altLang="ja-JP" sz="3600" b="1" err="1">
                <a:latin typeface="Arial" panose="020B0604020202020204" pitchFamily="34" charset="0"/>
                <a:ea typeface="游ゴシック" panose="020B0400000000000000" pitchFamily="50" charset="-128"/>
                <a:cs typeface="Arial" panose="020B0604020202020204" pitchFamily="34" charset="0"/>
              </a:rPr>
              <a:t>việc</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mua</a:t>
            </a:r>
            <a:r>
              <a:rPr lang="en-US" altLang="ja-JP" sz="3600" b="1">
                <a:latin typeface="Arial" panose="020B0604020202020204" pitchFamily="34" charset="0"/>
                <a:ea typeface="游ゴシック" panose="020B0400000000000000" pitchFamily="50" charset="-128"/>
                <a:cs typeface="Arial" panose="020B0604020202020204" pitchFamily="34" charset="0"/>
              </a:rPr>
              <a:t> </a:t>
            </a:r>
            <a:r>
              <a:rPr lang="en-US" altLang="ja-JP" sz="3600" b="1" err="1">
                <a:latin typeface="Arial" panose="020B0604020202020204" pitchFamily="34" charset="0"/>
                <a:ea typeface="游ゴシック" panose="020B0400000000000000" pitchFamily="50" charset="-128"/>
                <a:cs typeface="Arial" panose="020B0604020202020204" pitchFamily="34" charset="0"/>
              </a:rPr>
              <a:t>sắm</a:t>
            </a:r>
            <a:r>
              <a:rPr lang="en-US" altLang="ja-JP" sz="3600" b="1">
                <a:latin typeface="Arial" panose="020B0604020202020204" pitchFamily="34" charset="0"/>
                <a:ea typeface="游ゴシック" panose="020B0400000000000000" pitchFamily="50" charset="-128"/>
                <a:cs typeface="Arial" panose="020B0604020202020204" pitchFamily="34" charset="0"/>
              </a:rPr>
              <a:t>.</a:t>
            </a:r>
            <a:endParaRPr lang="ja-JP" altLang="en-US" sz="3600" b="1">
              <a:latin typeface="Arial" panose="020B0604020202020204" pitchFamily="34" charset="0"/>
              <a:ea typeface="游ゴシック" panose="020B0400000000000000" pitchFamily="50" charset="-128"/>
              <a:cs typeface="Arial" panose="020B0604020202020204" pitchFamily="34" charset="0"/>
            </a:endParaRPr>
          </a:p>
        </p:txBody>
      </p:sp>
      <p:sp>
        <p:nvSpPr>
          <p:cNvPr id="20" name="正方形/長方形 19">
            <a:extLst>
              <a:ext uri="{FF2B5EF4-FFF2-40B4-BE49-F238E27FC236}">
                <a16:creationId xmlns:a16="http://schemas.microsoft.com/office/drawing/2014/main" id="{26A2B332-8F53-4459-AA04-83ECEDCDE3B7}"/>
              </a:ext>
            </a:extLst>
          </p:cNvPr>
          <p:cNvSpPr/>
          <p:nvPr/>
        </p:nvSpPr>
        <p:spPr>
          <a:xfrm>
            <a:off x="8848159" y="942064"/>
            <a:ext cx="694481" cy="671248"/>
          </a:xfrm>
          <a:prstGeom prst="rect">
            <a:avLst/>
          </a:prstGeom>
          <a:ln w="76200">
            <a:solidFill>
              <a:srgbClr val="632C0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632C0E"/>
              </a:solidFill>
              <a:effectLst/>
              <a:uLnTx/>
              <a:uFillTx/>
              <a:latin typeface="Arial"/>
              <a:ea typeface="ＭＳ Ｐゴシック" panose="020B0600070205080204" pitchFamily="50" charset="-128"/>
              <a:cs typeface="+mn-cs"/>
              <a:sym typeface="Arial"/>
            </a:endParaRPr>
          </a:p>
        </p:txBody>
      </p:sp>
      <p:sp>
        <p:nvSpPr>
          <p:cNvPr id="21" name="テキスト ボックス 20">
            <a:extLst>
              <a:ext uri="{FF2B5EF4-FFF2-40B4-BE49-F238E27FC236}">
                <a16:creationId xmlns:a16="http://schemas.microsoft.com/office/drawing/2014/main" id="{B98A9A37-8FD1-402D-9053-F9DDEE45EB50}"/>
              </a:ext>
            </a:extLst>
          </p:cNvPr>
          <p:cNvSpPr txBox="1"/>
          <p:nvPr/>
        </p:nvSpPr>
        <p:spPr>
          <a:xfrm>
            <a:off x="8884103" y="463464"/>
            <a:ext cx="677594"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9600" b="1" i="0" u="none" strike="noStrike" kern="0" cap="none" spc="0" normalizeH="0" baseline="0" noProof="0">
                <a:ln>
                  <a:noFill/>
                </a:ln>
                <a:solidFill>
                  <a:srgbClr val="632C0E"/>
                </a:solidFill>
                <a:effectLst/>
                <a:uLnTx/>
                <a:uFillTx/>
                <a:latin typeface="Arial"/>
                <a:cs typeface="Arial"/>
                <a:sym typeface="Arial"/>
              </a:rPr>
              <a:t>✓</a:t>
            </a:r>
          </a:p>
        </p:txBody>
      </p:sp>
      <p:sp>
        <p:nvSpPr>
          <p:cNvPr id="22" name="正方形/長方形 21">
            <a:extLst>
              <a:ext uri="{FF2B5EF4-FFF2-40B4-BE49-F238E27FC236}">
                <a16:creationId xmlns:a16="http://schemas.microsoft.com/office/drawing/2014/main" id="{C488943B-50C9-4281-B17F-7AA1E13788A7}"/>
              </a:ext>
            </a:extLst>
          </p:cNvPr>
          <p:cNvSpPr/>
          <p:nvPr/>
        </p:nvSpPr>
        <p:spPr>
          <a:xfrm>
            <a:off x="6879517" y="2653417"/>
            <a:ext cx="694481" cy="671248"/>
          </a:xfrm>
          <a:prstGeom prst="rect">
            <a:avLst/>
          </a:prstGeom>
          <a:ln w="76200">
            <a:solidFill>
              <a:srgbClr val="632C0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632C0E"/>
              </a:solidFill>
              <a:effectLst/>
              <a:uLnTx/>
              <a:uFillTx/>
              <a:latin typeface="Arial"/>
              <a:ea typeface="ＭＳ Ｐゴシック" panose="020B0600070205080204" pitchFamily="50" charset="-128"/>
              <a:cs typeface="+mn-cs"/>
              <a:sym typeface="Arial"/>
            </a:endParaRPr>
          </a:p>
        </p:txBody>
      </p:sp>
      <p:sp>
        <p:nvSpPr>
          <p:cNvPr id="23" name="テキスト ボックス 22">
            <a:extLst>
              <a:ext uri="{FF2B5EF4-FFF2-40B4-BE49-F238E27FC236}">
                <a16:creationId xmlns:a16="http://schemas.microsoft.com/office/drawing/2014/main" id="{DCDBFEFE-5639-48D6-9368-AEC4FC091964}"/>
              </a:ext>
            </a:extLst>
          </p:cNvPr>
          <p:cNvSpPr txBox="1"/>
          <p:nvPr/>
        </p:nvSpPr>
        <p:spPr>
          <a:xfrm>
            <a:off x="6892783" y="2180259"/>
            <a:ext cx="844951"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9600" b="1" i="0" u="none" strike="noStrike" kern="0" cap="none" spc="0" normalizeH="0" baseline="0" noProof="0">
                <a:ln>
                  <a:noFill/>
                </a:ln>
                <a:solidFill>
                  <a:srgbClr val="632C0E"/>
                </a:solidFill>
                <a:effectLst/>
                <a:uLnTx/>
                <a:uFillTx/>
                <a:latin typeface="Arial"/>
                <a:cs typeface="Arial"/>
                <a:sym typeface="Arial"/>
              </a:rPr>
              <a:t>✓</a:t>
            </a:r>
          </a:p>
        </p:txBody>
      </p:sp>
      <p:sp>
        <p:nvSpPr>
          <p:cNvPr id="24" name="正方形/長方形 23">
            <a:extLst>
              <a:ext uri="{FF2B5EF4-FFF2-40B4-BE49-F238E27FC236}">
                <a16:creationId xmlns:a16="http://schemas.microsoft.com/office/drawing/2014/main" id="{6394F0F8-E985-40E1-A551-1A5F9FC1A52E}"/>
              </a:ext>
            </a:extLst>
          </p:cNvPr>
          <p:cNvSpPr/>
          <p:nvPr/>
        </p:nvSpPr>
        <p:spPr>
          <a:xfrm>
            <a:off x="9703214" y="5947425"/>
            <a:ext cx="694481" cy="671248"/>
          </a:xfrm>
          <a:prstGeom prst="rect">
            <a:avLst/>
          </a:prstGeom>
          <a:ln w="76200">
            <a:solidFill>
              <a:srgbClr val="632C0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632C0E"/>
              </a:solidFill>
              <a:effectLst/>
              <a:uLnTx/>
              <a:uFillTx/>
              <a:latin typeface="Arial"/>
              <a:ea typeface="ＭＳ Ｐゴシック" panose="020B0600070205080204" pitchFamily="50" charset="-128"/>
              <a:cs typeface="+mn-cs"/>
              <a:sym typeface="Arial"/>
            </a:endParaRPr>
          </a:p>
        </p:txBody>
      </p:sp>
      <p:sp>
        <p:nvSpPr>
          <p:cNvPr id="25" name="テキスト ボックス 24">
            <a:extLst>
              <a:ext uri="{FF2B5EF4-FFF2-40B4-BE49-F238E27FC236}">
                <a16:creationId xmlns:a16="http://schemas.microsoft.com/office/drawing/2014/main" id="{88CA6D8A-8F1E-412A-8529-4E43ADC1195B}"/>
              </a:ext>
            </a:extLst>
          </p:cNvPr>
          <p:cNvSpPr txBox="1"/>
          <p:nvPr/>
        </p:nvSpPr>
        <p:spPr>
          <a:xfrm>
            <a:off x="9674278" y="5474267"/>
            <a:ext cx="844951"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9600" b="1" i="0" u="none" strike="noStrike" kern="0" cap="none" spc="0" normalizeH="0" baseline="0" noProof="0">
                <a:ln>
                  <a:noFill/>
                </a:ln>
                <a:solidFill>
                  <a:srgbClr val="632C0E"/>
                </a:solidFill>
                <a:effectLst/>
                <a:uLnTx/>
                <a:uFillTx/>
                <a:latin typeface="Arial"/>
                <a:cs typeface="Arial"/>
                <a:sym typeface="Arial"/>
              </a:rPr>
              <a:t>✓</a:t>
            </a:r>
          </a:p>
        </p:txBody>
      </p:sp>
      <p:sp>
        <p:nvSpPr>
          <p:cNvPr id="26" name="正方形/長方形 25">
            <a:extLst>
              <a:ext uri="{FF2B5EF4-FFF2-40B4-BE49-F238E27FC236}">
                <a16:creationId xmlns:a16="http://schemas.microsoft.com/office/drawing/2014/main" id="{26FA38D0-1521-4798-B6CB-9A2AC4D668BC}"/>
              </a:ext>
            </a:extLst>
          </p:cNvPr>
          <p:cNvSpPr/>
          <p:nvPr/>
        </p:nvSpPr>
        <p:spPr>
          <a:xfrm>
            <a:off x="6886170" y="4320408"/>
            <a:ext cx="694481" cy="671248"/>
          </a:xfrm>
          <a:prstGeom prst="rect">
            <a:avLst/>
          </a:prstGeom>
          <a:ln w="76200">
            <a:solidFill>
              <a:srgbClr val="632C0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632C0E"/>
              </a:solidFill>
              <a:effectLst/>
              <a:uLnTx/>
              <a:uFillTx/>
              <a:latin typeface="Arial"/>
              <a:ea typeface="ＭＳ Ｐゴシック" panose="020B0600070205080204" pitchFamily="50" charset="-128"/>
              <a:cs typeface="+mn-cs"/>
              <a:sym typeface="Arial"/>
            </a:endParaRPr>
          </a:p>
        </p:txBody>
      </p:sp>
      <p:sp>
        <p:nvSpPr>
          <p:cNvPr id="27" name="テキスト ボックス 26">
            <a:extLst>
              <a:ext uri="{FF2B5EF4-FFF2-40B4-BE49-F238E27FC236}">
                <a16:creationId xmlns:a16="http://schemas.microsoft.com/office/drawing/2014/main" id="{A20E1C5B-A522-42DA-B53F-83CE352DE739}"/>
              </a:ext>
            </a:extLst>
          </p:cNvPr>
          <p:cNvSpPr txBox="1"/>
          <p:nvPr/>
        </p:nvSpPr>
        <p:spPr>
          <a:xfrm>
            <a:off x="6857234" y="3847250"/>
            <a:ext cx="844951"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9600" b="1" i="0" u="none" strike="noStrike" kern="0" cap="none" spc="0" normalizeH="0" baseline="0" noProof="0">
                <a:ln>
                  <a:noFill/>
                </a:ln>
                <a:solidFill>
                  <a:srgbClr val="632C0E"/>
                </a:solidFill>
                <a:effectLst/>
                <a:uLnTx/>
                <a:uFillTx/>
                <a:latin typeface="Arial"/>
                <a:cs typeface="Arial"/>
                <a:sym typeface="Arial"/>
              </a:rPr>
              <a:t>✓</a:t>
            </a:r>
          </a:p>
        </p:txBody>
      </p:sp>
    </p:spTree>
    <p:extLst>
      <p:ext uri="{BB962C8B-B14F-4D97-AF65-F5344CB8AC3E}">
        <p14:creationId xmlns:p14="http://schemas.microsoft.com/office/powerpoint/2010/main" val="37427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animEffect transition="in" filter="fade">
                                      <p:cBhvr>
                                        <p:cTn id="20" dur="500"/>
                                        <p:tgtEl>
                                          <p:spTgt spid="19">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xEl>
                                              <p:pRg st="4" end="4"/>
                                            </p:txEl>
                                          </p:spTgt>
                                        </p:tgtEl>
                                        <p:attrNameLst>
                                          <p:attrName>style.visibility</p:attrName>
                                        </p:attrNameLst>
                                      </p:cBhvr>
                                      <p:to>
                                        <p:strVal val="visible"/>
                                      </p:to>
                                    </p:set>
                                    <p:animEffect transition="in" filter="fade">
                                      <p:cBhvr>
                                        <p:cTn id="33" dur="500"/>
                                        <p:tgtEl>
                                          <p:spTgt spid="19">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xEl>
                                              <p:pRg st="6" end="6"/>
                                            </p:txEl>
                                          </p:spTgt>
                                        </p:tgtEl>
                                        <p:attrNameLst>
                                          <p:attrName>style.visibility</p:attrName>
                                        </p:attrNameLst>
                                      </p:cBhvr>
                                      <p:to>
                                        <p:strVal val="visible"/>
                                      </p:to>
                                    </p:set>
                                    <p:animEffect transition="in" filter="fade">
                                      <p:cBhvr>
                                        <p:cTn id="46" dur="500"/>
                                        <p:tgtEl>
                                          <p:spTgt spid="19">
                                            <p:txEl>
                                              <p:pRg st="6" end="6"/>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P spid="20" grpId="0" animBg="1"/>
      <p:bldP spid="21" grpId="0" animBg="1"/>
      <p:bldP spid="22" grpId="0" animBg="1"/>
      <p:bldP spid="23" grpId="0" animBg="1"/>
      <p:bldP spid="24" grpId="0" animBg="1"/>
      <p:bldP spid="25" grpId="0" animBg="1"/>
      <p:bldP spid="26" grpId="0" animBg="1"/>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正方形/長方形 2">
            <a:extLst>
              <a:ext uri="{FF2B5EF4-FFF2-40B4-BE49-F238E27FC236}">
                <a16:creationId xmlns:a16="http://schemas.microsoft.com/office/drawing/2014/main" id="{56A72C8F-7171-4FC7-9FE2-FE34796ED18A}"/>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hỏi</a:t>
            </a:r>
            <a:r>
              <a:rPr lang="en-US" altLang="ja-JP" sz="4000">
                <a:solidFill>
                  <a:srgbClr val="FFFFFF"/>
                </a:solidFill>
              </a:rPr>
              <a:t> </a:t>
            </a:r>
            <a:r>
              <a:rPr lang="en-US" altLang="ja-JP" sz="4000" err="1">
                <a:solidFill>
                  <a:srgbClr val="FFFFFF"/>
                </a:solidFill>
              </a:rPr>
              <a:t>thường</a:t>
            </a:r>
            <a:r>
              <a:rPr lang="en-US" altLang="ja-JP" sz="4000">
                <a:solidFill>
                  <a:srgbClr val="FFFFFF"/>
                </a:solidFill>
              </a:rPr>
              <a:t> </a:t>
            </a:r>
            <a:r>
              <a:rPr lang="en-US" altLang="ja-JP" sz="4000" err="1">
                <a:solidFill>
                  <a:srgbClr val="FFFFFF"/>
                </a:solidFill>
              </a:rPr>
              <a:t>gặp</a:t>
            </a:r>
            <a:endParaRPr lang="en-US" altLang="ja-JP" sz="4000">
              <a:solidFill>
                <a:srgbClr val="FFFFFF"/>
              </a:solidFill>
            </a:endParaRPr>
          </a:p>
        </p:txBody>
      </p:sp>
      <p:sp>
        <p:nvSpPr>
          <p:cNvPr id="4" name="正方形/長方形 3">
            <a:extLst>
              <a:ext uri="{FF2B5EF4-FFF2-40B4-BE49-F238E27FC236}">
                <a16:creationId xmlns:a16="http://schemas.microsoft.com/office/drawing/2014/main" id="{694CF1F7-07A8-44C5-A824-C4FD0E58B9FE}"/>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９</a:t>
            </a:r>
          </a:p>
        </p:txBody>
      </p:sp>
      <p:sp>
        <p:nvSpPr>
          <p:cNvPr id="20" name="正方形/長方形 19">
            <a:extLst>
              <a:ext uri="{FF2B5EF4-FFF2-40B4-BE49-F238E27FC236}">
                <a16:creationId xmlns:a16="http://schemas.microsoft.com/office/drawing/2014/main" id="{26A2B332-8F53-4459-AA04-83ECEDCDE3B7}"/>
              </a:ext>
            </a:extLst>
          </p:cNvPr>
          <p:cNvSpPr/>
          <p:nvPr/>
        </p:nvSpPr>
        <p:spPr>
          <a:xfrm>
            <a:off x="8848159" y="942064"/>
            <a:ext cx="694481" cy="671248"/>
          </a:xfrm>
          <a:prstGeom prst="rect">
            <a:avLst/>
          </a:prstGeom>
          <a:ln w="76200">
            <a:solidFill>
              <a:srgbClr val="632C0E"/>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ja-JP" altLang="en-US" sz="1400" b="0" i="0" u="none" strike="noStrike" kern="0" cap="none" spc="0" normalizeH="0" baseline="0" noProof="0">
              <a:ln>
                <a:noFill/>
              </a:ln>
              <a:solidFill>
                <a:srgbClr val="632C0E"/>
              </a:solidFill>
              <a:effectLst/>
              <a:uLnTx/>
              <a:uFillTx/>
              <a:latin typeface="Arial"/>
              <a:ea typeface="ＭＳ Ｐゴシック" panose="020B0600070205080204" pitchFamily="50" charset="-128"/>
              <a:cs typeface="+mn-cs"/>
              <a:sym typeface="Arial"/>
            </a:endParaRPr>
          </a:p>
        </p:txBody>
      </p:sp>
      <p:sp>
        <p:nvSpPr>
          <p:cNvPr id="21" name="テキスト ボックス 20">
            <a:extLst>
              <a:ext uri="{FF2B5EF4-FFF2-40B4-BE49-F238E27FC236}">
                <a16:creationId xmlns:a16="http://schemas.microsoft.com/office/drawing/2014/main" id="{B98A9A37-8FD1-402D-9053-F9DDEE45EB50}"/>
              </a:ext>
            </a:extLst>
          </p:cNvPr>
          <p:cNvSpPr txBox="1"/>
          <p:nvPr/>
        </p:nvSpPr>
        <p:spPr>
          <a:xfrm>
            <a:off x="8884103" y="463464"/>
            <a:ext cx="677594" cy="156966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ja-JP" altLang="en-US" sz="9600" b="1" i="0" u="none" strike="noStrike" kern="0" cap="none" spc="0" normalizeH="0" baseline="0" noProof="0">
                <a:ln>
                  <a:noFill/>
                </a:ln>
                <a:solidFill>
                  <a:srgbClr val="632C0E"/>
                </a:solidFill>
                <a:effectLst/>
                <a:uLnTx/>
                <a:uFillTx/>
                <a:latin typeface="Arial"/>
                <a:cs typeface="Arial"/>
                <a:sym typeface="Arial"/>
              </a:rPr>
              <a:t>✓</a:t>
            </a:r>
          </a:p>
        </p:txBody>
      </p:sp>
      <p:pic>
        <p:nvPicPr>
          <p:cNvPr id="2" name="Picture 2" descr="再掲載】Oracleライセンスよくある質問集（FAQ）_2 - DBひとりでできるもん">
            <a:extLst>
              <a:ext uri="{FF2B5EF4-FFF2-40B4-BE49-F238E27FC236}">
                <a16:creationId xmlns:a16="http://schemas.microsoft.com/office/drawing/2014/main" id="{EAA571BB-165B-07ED-B03F-116F6B6C9FC0}"/>
              </a:ext>
            </a:extLst>
          </p:cNvPr>
          <p:cNvPicPr>
            <a:picLocks noChangeAspect="1" noChangeArrowheads="1"/>
          </p:cNvPicPr>
          <p:nvPr/>
        </p:nvPicPr>
        <p: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830549" y="-256032"/>
            <a:ext cx="5289650" cy="3358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質問の仕方で勉強しているかどうかが分かります - さくスタ ブログ">
            <a:extLst>
              <a:ext uri="{FF2B5EF4-FFF2-40B4-BE49-F238E27FC236}">
                <a16:creationId xmlns:a16="http://schemas.microsoft.com/office/drawing/2014/main" id="{F458762A-76A1-3211-DB88-FFF32430D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5566" y="3001476"/>
            <a:ext cx="2538516" cy="3138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ご質問にお答えします！ | 桜井すぐる official site">
            <a:extLst>
              <a:ext uri="{FF2B5EF4-FFF2-40B4-BE49-F238E27FC236}">
                <a16:creationId xmlns:a16="http://schemas.microsoft.com/office/drawing/2014/main" id="{B9422B73-DB6C-9EF7-352C-4236CEF7EA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8108" b="72054"/>
          <a:stretch/>
        </p:blipFill>
        <p:spPr bwMode="auto">
          <a:xfrm rot="654419">
            <a:off x="6035008" y="2572754"/>
            <a:ext cx="786125" cy="13628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先生のイラスト（女性） | かわいいフリー素材集 いらすとや">
            <a:extLst>
              <a:ext uri="{FF2B5EF4-FFF2-40B4-BE49-F238E27FC236}">
                <a16:creationId xmlns:a16="http://schemas.microsoft.com/office/drawing/2014/main" id="{ED23D01E-C6D2-B1E9-191D-531DD7C1AF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8292"/>
          <a:stretch/>
        </p:blipFill>
        <p:spPr bwMode="auto">
          <a:xfrm>
            <a:off x="8025592" y="2153027"/>
            <a:ext cx="4308060" cy="4031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3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15" name="図 14" descr="市場で売られている&#10;&#10;中程度の精度で自動的に生成された説明">
            <a:extLst>
              <a:ext uri="{FF2B5EF4-FFF2-40B4-BE49-F238E27FC236}">
                <a16:creationId xmlns:a16="http://schemas.microsoft.com/office/drawing/2014/main" id="{75BDD3CA-5492-4060-BAAD-A6A7084BC1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47280"/>
            <a:ext cx="6288066" cy="4048298"/>
          </a:xfrm>
          <a:prstGeom prst="rect">
            <a:avLst/>
          </a:prstGeom>
        </p:spPr>
      </p:pic>
      <p:pic>
        <p:nvPicPr>
          <p:cNvPr id="12" name="図 11" descr="人, 屋外, テーブル, 食品 が含まれている画像&#10;&#10;自動的に生成された説明">
            <a:extLst>
              <a:ext uri="{FF2B5EF4-FFF2-40B4-BE49-F238E27FC236}">
                <a16:creationId xmlns:a16="http://schemas.microsoft.com/office/drawing/2014/main" id="{0D2DA49D-BC7E-4CA7-A718-B9DB328492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66" y="-44246"/>
            <a:ext cx="6159756" cy="3551531"/>
          </a:xfrm>
          <a:prstGeom prst="rect">
            <a:avLst/>
          </a:prstGeom>
        </p:spPr>
      </p:pic>
      <p:pic>
        <p:nvPicPr>
          <p:cNvPr id="6146" name="Picture 2">
            <a:extLst>
              <a:ext uri="{FF2B5EF4-FFF2-40B4-BE49-F238E27FC236}">
                <a16:creationId xmlns:a16="http://schemas.microsoft.com/office/drawing/2014/main" id="{0EF570E5-D386-4DAA-84C4-F9D7629F5B6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2266" y="2798178"/>
            <a:ext cx="6089734" cy="40598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EDF4DB8-0AFE-44BC-AAB5-FC68AC42937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10"/>
          <a:stretch/>
        </p:blipFill>
        <p:spPr bwMode="auto">
          <a:xfrm>
            <a:off x="6089734" y="-1"/>
            <a:ext cx="6089733" cy="350243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521;p27" descr="ベトナムの国旗">
            <a:extLst>
              <a:ext uri="{FF2B5EF4-FFF2-40B4-BE49-F238E27FC236}">
                <a16:creationId xmlns:a16="http://schemas.microsoft.com/office/drawing/2014/main" id="{2B0846F3-1AAC-4A6B-8769-62F79BC66A84}"/>
              </a:ext>
            </a:extLst>
          </p:cNvPr>
          <p:cNvPicPr preferRelativeResize="0"/>
          <p:nvPr/>
        </p:nvPicPr>
        <p:blipFill rotWithShape="1">
          <a:blip r:embed="rId7">
            <a:alphaModFix/>
          </a:blip>
          <a:srcRect/>
          <a:stretch/>
        </p:blipFill>
        <p:spPr>
          <a:xfrm>
            <a:off x="210865" y="2895210"/>
            <a:ext cx="1777224" cy="1214438"/>
          </a:xfrm>
          <a:prstGeom prst="rect">
            <a:avLst/>
          </a:prstGeom>
          <a:noFill/>
          <a:ln>
            <a:noFill/>
          </a:ln>
        </p:spPr>
      </p:pic>
      <p:pic>
        <p:nvPicPr>
          <p:cNvPr id="7" name="Google Shape;522;p27" descr="日本の国旗">
            <a:extLst>
              <a:ext uri="{FF2B5EF4-FFF2-40B4-BE49-F238E27FC236}">
                <a16:creationId xmlns:a16="http://schemas.microsoft.com/office/drawing/2014/main" id="{3F48FD2F-D709-467C-899D-52C423990BFC}"/>
              </a:ext>
            </a:extLst>
          </p:cNvPr>
          <p:cNvPicPr preferRelativeResize="0"/>
          <p:nvPr/>
        </p:nvPicPr>
        <p:blipFill rotWithShape="1">
          <a:blip r:embed="rId8">
            <a:alphaModFix/>
          </a:blip>
          <a:srcRect/>
          <a:stretch/>
        </p:blipFill>
        <p:spPr>
          <a:xfrm>
            <a:off x="10313351" y="2981704"/>
            <a:ext cx="1667784" cy="11396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1000"/>
                                        <p:tgtEl>
                                          <p:spTgt spid="6148"/>
                                        </p:tgtEl>
                                      </p:cBhvr>
                                    </p:animEffect>
                                  </p:childTnLst>
                                </p:cTn>
                              </p:par>
                              <p:par>
                                <p:cTn id="8" presetID="10" presetClass="entr" presetSubtype="0" fill="hold" nodeType="withEffect">
                                  <p:stCondLst>
                                    <p:cond delay="50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1000"/>
                                        <p:tgtEl>
                                          <p:spTgt spid="6146"/>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3311354-FCF7-40D3-B4F3-6C453E18162D}"/>
              </a:ext>
            </a:extLst>
          </p:cNvPr>
          <p:cNvSpPr txBox="1"/>
          <p:nvPr/>
        </p:nvSpPr>
        <p:spPr>
          <a:xfrm>
            <a:off x="2088" y="25052"/>
            <a:ext cx="12189912" cy="584775"/>
          </a:xfrm>
          <a:prstGeom prst="rect">
            <a:avLst/>
          </a:prstGeom>
          <a:solidFill>
            <a:srgbClr val="632C0E"/>
          </a:solidFill>
        </p:spPr>
        <p:txBody>
          <a:bodyPr wrap="square">
            <a:spAutoFit/>
          </a:bodyPr>
          <a:lstStyle/>
          <a:p>
            <a:r>
              <a:rPr lang="en-US" altLang="ja-JP" sz="3200" b="1">
                <a:solidFill>
                  <a:schemeClr val="bg1"/>
                </a:solidFill>
              </a:rPr>
              <a:t>1) </a:t>
            </a:r>
            <a:r>
              <a:rPr lang="en-US" altLang="ja-JP" sz="3200" b="1" err="1">
                <a:solidFill>
                  <a:schemeClr val="bg1"/>
                </a:solidFill>
              </a:rPr>
              <a:t>Thời</a:t>
            </a:r>
            <a:r>
              <a:rPr lang="en-US" altLang="ja-JP" sz="3200" b="1">
                <a:solidFill>
                  <a:schemeClr val="bg1"/>
                </a:solidFill>
              </a:rPr>
              <a:t> </a:t>
            </a:r>
            <a:r>
              <a:rPr lang="en-US" altLang="ja-JP" sz="3200" b="1" err="1">
                <a:solidFill>
                  <a:schemeClr val="bg1"/>
                </a:solidFill>
              </a:rPr>
              <a:t>gian</a:t>
            </a:r>
            <a:r>
              <a:rPr lang="en-US" altLang="ja-JP" sz="3200" b="1">
                <a:solidFill>
                  <a:schemeClr val="bg1"/>
                </a:solidFill>
              </a:rPr>
              <a:t> </a:t>
            </a:r>
            <a:r>
              <a:rPr lang="en-US" altLang="ja-JP" sz="3200" b="1" err="1">
                <a:solidFill>
                  <a:schemeClr val="bg1"/>
                </a:solidFill>
              </a:rPr>
              <a:t>giảm</a:t>
            </a:r>
            <a:r>
              <a:rPr lang="en-US" altLang="ja-JP" sz="3200" b="1">
                <a:solidFill>
                  <a:schemeClr val="bg1"/>
                </a:solidFill>
              </a:rPr>
              <a:t> </a:t>
            </a:r>
            <a:r>
              <a:rPr lang="en-US" altLang="ja-JP" sz="3200" b="1" err="1">
                <a:solidFill>
                  <a:schemeClr val="bg1"/>
                </a:solidFill>
              </a:rPr>
              <a:t>giá</a:t>
            </a:r>
            <a:r>
              <a:rPr lang="en-US" altLang="ja-JP" sz="3200" b="1">
                <a:solidFill>
                  <a:schemeClr val="bg1"/>
                </a:solidFill>
              </a:rPr>
              <a:t> </a:t>
            </a:r>
            <a:r>
              <a:rPr lang="en-US" altLang="ja-JP" sz="3200" b="1" err="1">
                <a:solidFill>
                  <a:schemeClr val="bg1"/>
                </a:solidFill>
              </a:rPr>
              <a:t>của</a:t>
            </a:r>
            <a:r>
              <a:rPr lang="en-US" altLang="ja-JP" sz="3200" b="1">
                <a:solidFill>
                  <a:schemeClr val="bg1"/>
                </a:solidFill>
              </a:rPr>
              <a:t> </a:t>
            </a:r>
            <a:r>
              <a:rPr lang="en-US" altLang="ja-JP" sz="3200" b="1" err="1">
                <a:solidFill>
                  <a:schemeClr val="bg1"/>
                </a:solidFill>
              </a:rPr>
              <a:t>siêu</a:t>
            </a:r>
            <a:r>
              <a:rPr lang="en-US" altLang="ja-JP" sz="3200" b="1">
                <a:solidFill>
                  <a:schemeClr val="bg1"/>
                </a:solidFill>
              </a:rPr>
              <a:t> </a:t>
            </a:r>
            <a:r>
              <a:rPr lang="en-US" altLang="ja-JP" sz="3200" b="1" err="1">
                <a:solidFill>
                  <a:schemeClr val="bg1"/>
                </a:solidFill>
              </a:rPr>
              <a:t>thị</a:t>
            </a:r>
            <a:r>
              <a:rPr lang="en-US" altLang="ja-JP" sz="3200" b="1">
                <a:solidFill>
                  <a:schemeClr val="bg1"/>
                </a:solidFill>
              </a:rPr>
              <a:t> </a:t>
            </a:r>
            <a:r>
              <a:rPr lang="en-US" altLang="ja-JP" sz="3200" b="1" err="1">
                <a:solidFill>
                  <a:schemeClr val="bg1"/>
                </a:solidFill>
              </a:rPr>
              <a:t>là</a:t>
            </a:r>
            <a:r>
              <a:rPr lang="en-US" altLang="ja-JP" sz="3200" b="1">
                <a:solidFill>
                  <a:schemeClr val="bg1"/>
                </a:solidFill>
              </a:rPr>
              <a:t> </a:t>
            </a:r>
            <a:r>
              <a:rPr lang="en-US" altLang="ja-JP" sz="3200" b="1" err="1">
                <a:solidFill>
                  <a:schemeClr val="bg1"/>
                </a:solidFill>
              </a:rPr>
              <a:t>khi</a:t>
            </a:r>
            <a:r>
              <a:rPr lang="en-US" altLang="ja-JP" sz="3200" b="1">
                <a:solidFill>
                  <a:schemeClr val="bg1"/>
                </a:solidFill>
              </a:rPr>
              <a:t> </a:t>
            </a:r>
            <a:r>
              <a:rPr lang="en-US" altLang="ja-JP" sz="3200" b="1" err="1">
                <a:solidFill>
                  <a:schemeClr val="bg1"/>
                </a:solidFill>
              </a:rPr>
              <a:t>nào</a:t>
            </a:r>
            <a:r>
              <a:rPr lang="en-US" altLang="ja-JP" sz="3200" b="1">
                <a:solidFill>
                  <a:schemeClr val="bg1"/>
                </a:solidFill>
              </a:rPr>
              <a:t>?</a:t>
            </a:r>
            <a:endParaRPr lang="ja-JP" altLang="en-US" sz="3200" b="1">
              <a:solidFill>
                <a:schemeClr val="bg1"/>
              </a:solidFill>
            </a:endParaRPr>
          </a:p>
        </p:txBody>
      </p:sp>
      <p:pic>
        <p:nvPicPr>
          <p:cNvPr id="1026" name="Picture 2" descr="スーパーマーケットのイラスト | かわいいフリー素材集 いらすとや">
            <a:extLst>
              <a:ext uri="{FF2B5EF4-FFF2-40B4-BE49-F238E27FC236}">
                <a16:creationId xmlns:a16="http://schemas.microsoft.com/office/drawing/2014/main" id="{99F03C4C-6551-E188-7FC9-E5801E0C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786" y="1495995"/>
            <a:ext cx="5502605" cy="28866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割引されたお弁当のイラスト | かわいいフリー素材集 いらすとや">
            <a:extLst>
              <a:ext uri="{FF2B5EF4-FFF2-40B4-BE49-F238E27FC236}">
                <a16:creationId xmlns:a16="http://schemas.microsoft.com/office/drawing/2014/main" id="{EFD996D9-F131-1BA4-317A-D89ACEC09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926" y="5346311"/>
            <a:ext cx="1445868" cy="10860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割引シールの貼られたお肉のイラスト | かわいいフリー素材集 いらすとや">
            <a:extLst>
              <a:ext uri="{FF2B5EF4-FFF2-40B4-BE49-F238E27FC236}">
                <a16:creationId xmlns:a16="http://schemas.microsoft.com/office/drawing/2014/main" id="{A5AD0FBC-B8C0-8B8C-0531-507F753D8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370" y="4463489"/>
            <a:ext cx="1703207" cy="13923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値下げ！」のイラスト文字（POP） | かわいいフリー素材集 いらすとや">
            <a:extLst>
              <a:ext uri="{FF2B5EF4-FFF2-40B4-BE49-F238E27FC236}">
                <a16:creationId xmlns:a16="http://schemas.microsoft.com/office/drawing/2014/main" id="{76FA3FC3-2781-EE46-1352-14D80D3857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89789">
            <a:off x="382307" y="2254269"/>
            <a:ext cx="2444971" cy="113996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割引シールのイラスト「1～9割引き」 | かわいいフリー素材集 いらすとや">
            <a:extLst>
              <a:ext uri="{FF2B5EF4-FFF2-40B4-BE49-F238E27FC236}">
                <a16:creationId xmlns:a16="http://schemas.microsoft.com/office/drawing/2014/main" id="{F43567C8-5C3A-C93D-BA93-98FF691C5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0725" y="4460143"/>
            <a:ext cx="810487" cy="8086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割引シールのイラスト「5～90パーセントオフ」 | かわいいフリー素材集 いらすとや">
            <a:extLst>
              <a:ext uri="{FF2B5EF4-FFF2-40B4-BE49-F238E27FC236}">
                <a16:creationId xmlns:a16="http://schemas.microsoft.com/office/drawing/2014/main" id="{9E3DD64A-8E06-CB2A-E47C-A2B64872D2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1794" y="5305860"/>
            <a:ext cx="810488" cy="8086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OP素材「半額」 | かわいいフリー素材集 いらすとや">
            <a:extLst>
              <a:ext uri="{FF2B5EF4-FFF2-40B4-BE49-F238E27FC236}">
                <a16:creationId xmlns:a16="http://schemas.microsoft.com/office/drawing/2014/main" id="{352B2600-8E15-866A-5429-3004020FF3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4360" y="4542245"/>
            <a:ext cx="1123567" cy="72653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1A602A3-1F96-D918-EE7C-345FE8D7271F}"/>
              </a:ext>
            </a:extLst>
          </p:cNvPr>
          <p:cNvGrpSpPr/>
          <p:nvPr/>
        </p:nvGrpSpPr>
        <p:grpSpPr>
          <a:xfrm>
            <a:off x="7852914" y="3623619"/>
            <a:ext cx="2356410" cy="2232242"/>
            <a:chOff x="8246745" y="1285875"/>
            <a:chExt cx="1428750" cy="1428750"/>
          </a:xfrm>
        </p:grpSpPr>
        <p:pic>
          <p:nvPicPr>
            <p:cNvPr id="6" name="Picture 2" descr="時計のイラスト">
              <a:extLst>
                <a:ext uri="{FF2B5EF4-FFF2-40B4-BE49-F238E27FC236}">
                  <a16:creationId xmlns:a16="http://schemas.microsoft.com/office/drawing/2014/main" id="{84E8ECF5-25BA-C76B-C1D6-2182CC3844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6745" y="1285875"/>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時計のイラスト 長針">
              <a:extLst>
                <a:ext uri="{FF2B5EF4-FFF2-40B4-BE49-F238E27FC236}">
                  <a16:creationId xmlns:a16="http://schemas.microsoft.com/office/drawing/2014/main" id="{F6801F52-5148-EA44-D9B8-92477D6567B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55000" y1="84211" x2="65000" y2="85965"/>
                          <a14:foregroundMark x1="45000" y1="75439" x2="60000" y2="82456"/>
                          <a14:backgroundMark x1="65000" y1="52632" x2="35000" y2="19298"/>
                        </a14:backgroundRemoval>
                      </a14:imgEffect>
                    </a14:imgLayer>
                  </a14:imgProps>
                </a:ext>
                <a:ext uri="{28A0092B-C50C-407E-A947-70E740481C1C}">
                  <a14:useLocalDpi xmlns:a14="http://schemas.microsoft.com/office/drawing/2010/main" val="0"/>
                </a:ext>
              </a:extLst>
            </a:blip>
            <a:srcRect/>
            <a:stretch>
              <a:fillRect/>
            </a:stretch>
          </p:blipFill>
          <p:spPr bwMode="auto">
            <a:xfrm>
              <a:off x="8867140" y="1577755"/>
              <a:ext cx="190500" cy="542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はてなマーク・クエスチョンマーク">
              <a:extLst>
                <a:ext uri="{FF2B5EF4-FFF2-40B4-BE49-F238E27FC236}">
                  <a16:creationId xmlns:a16="http://schemas.microsoft.com/office/drawing/2014/main" id="{9E8BE318-EE62-4DF5-B418-98E0F796BED5}"/>
                </a:ext>
              </a:extLst>
            </p:cNvPr>
            <p:cNvPicPr>
              <a:picLocks noChangeAspect="1" noChangeArrowheads="1"/>
            </p:cNvPicPr>
            <p:nvPr/>
          </p:nvPicPr>
          <p:blipFill>
            <a:blip r:embed="rId13">
              <a:duotone>
                <a:prstClr val="black"/>
                <a:srgbClr val="993300">
                  <a:tint val="45000"/>
                  <a:satMod val="400000"/>
                </a:srgbClr>
              </a:duotone>
              <a:extLst>
                <a:ext uri="{28A0092B-C50C-407E-A947-70E740481C1C}">
                  <a14:useLocalDpi xmlns:a14="http://schemas.microsoft.com/office/drawing/2010/main" val="0"/>
                </a:ext>
              </a:extLst>
            </a:blip>
            <a:srcRect/>
            <a:stretch>
              <a:fillRect/>
            </a:stretch>
          </p:blipFill>
          <p:spPr bwMode="auto">
            <a:xfrm>
              <a:off x="8630185" y="1578677"/>
              <a:ext cx="661869" cy="84314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日本の国旗">
            <a:extLst>
              <a:ext uri="{FF2B5EF4-FFF2-40B4-BE49-F238E27FC236}">
                <a16:creationId xmlns:a16="http://schemas.microsoft.com/office/drawing/2014/main" id="{5F9170A8-4143-5725-96FA-20A8F5D48D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22425" y="1961321"/>
            <a:ext cx="2436585" cy="166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ベトナムの国旗">
            <a:extLst>
              <a:ext uri="{FF2B5EF4-FFF2-40B4-BE49-F238E27FC236}">
                <a16:creationId xmlns:a16="http://schemas.microsoft.com/office/drawing/2014/main" id="{8489E01C-64BD-E0D7-5D0C-C77836A2CB7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9655" y="1960423"/>
            <a:ext cx="2412770" cy="16487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はてなマーク・クエスチョンマーク | かわいいフリー素材集 いらすとや">
            <a:extLst>
              <a:ext uri="{FF2B5EF4-FFF2-40B4-BE49-F238E27FC236}">
                <a16:creationId xmlns:a16="http://schemas.microsoft.com/office/drawing/2014/main" id="{AE1B4A15-878F-9F83-CABF-CBA170584B36}"/>
              </a:ext>
            </a:extLst>
          </p:cNvPr>
          <p:cNvPicPr>
            <a:picLocks noChangeAspect="1" noChangeArrowheads="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32713">
            <a:off x="7596629" y="1248953"/>
            <a:ext cx="638823" cy="8139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はてなマーク・クエスチョンマーク | かわいいフリー素材集 いらすとや">
            <a:extLst>
              <a:ext uri="{FF2B5EF4-FFF2-40B4-BE49-F238E27FC236}">
                <a16:creationId xmlns:a16="http://schemas.microsoft.com/office/drawing/2014/main" id="{F0479790-4A8F-667D-5A67-28831A1D499B}"/>
              </a:ext>
            </a:extLst>
          </p:cNvPr>
          <p:cNvPicPr>
            <a:picLocks noChangeAspect="1" noChangeArrowheads="1"/>
          </p:cNvPicPr>
          <p:nvPr/>
        </p:nvPicPr>
        <p:blipFill>
          <a:blip r:embed="rId1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432713">
            <a:off x="10257891" y="1248953"/>
            <a:ext cx="638823" cy="81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8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Picture 2" descr="スーパーマーケットのイラスト | かわいいフリー素材集 いらすとや">
            <a:extLst>
              <a:ext uri="{FF2B5EF4-FFF2-40B4-BE49-F238E27FC236}">
                <a16:creationId xmlns:a16="http://schemas.microsoft.com/office/drawing/2014/main" id="{E1067CCD-9090-2FC6-EE31-9ABDFA99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836" y="1221421"/>
            <a:ext cx="4201855" cy="220425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BD46774-ADD7-93F3-D088-1C1902694BDF}"/>
              </a:ext>
            </a:extLst>
          </p:cNvPr>
          <p:cNvGrpSpPr/>
          <p:nvPr/>
        </p:nvGrpSpPr>
        <p:grpSpPr>
          <a:xfrm>
            <a:off x="1448360" y="3907600"/>
            <a:ext cx="3215231" cy="2326439"/>
            <a:chOff x="1349687" y="52262"/>
            <a:chExt cx="9701676" cy="6858000"/>
          </a:xfrm>
        </p:grpSpPr>
        <p:pic>
          <p:nvPicPr>
            <p:cNvPr id="4" name="Picture 3" descr="A brown sign with white letters&#10;&#10;Description automatically generated">
              <a:extLst>
                <a:ext uri="{FF2B5EF4-FFF2-40B4-BE49-F238E27FC236}">
                  <a16:creationId xmlns:a16="http://schemas.microsoft.com/office/drawing/2014/main" id="{DFBDC92C-73D3-704C-348A-F93FE4C5B891}"/>
                </a:ext>
              </a:extLst>
            </p:cNvPr>
            <p:cNvPicPr>
              <a:picLocks noChangeAspect="1"/>
            </p:cNvPicPr>
            <p:nvPr/>
          </p:nvPicPr>
          <p:blipFill>
            <a:blip r:embed="rId4"/>
            <a:stretch>
              <a:fillRect/>
            </a:stretch>
          </p:blipFill>
          <p:spPr>
            <a:xfrm>
              <a:off x="1349687" y="52262"/>
              <a:ext cx="9701676" cy="6858000"/>
            </a:xfrm>
            <a:prstGeom prst="rect">
              <a:avLst/>
            </a:prstGeom>
          </p:spPr>
        </p:pic>
        <p:sp>
          <p:nvSpPr>
            <p:cNvPr id="5" name="TextBox 4">
              <a:extLst>
                <a:ext uri="{FF2B5EF4-FFF2-40B4-BE49-F238E27FC236}">
                  <a16:creationId xmlns:a16="http://schemas.microsoft.com/office/drawing/2014/main" id="{866394D5-61A5-4CE9-D075-264CE5CCCAE5}"/>
                </a:ext>
              </a:extLst>
            </p:cNvPr>
            <p:cNvSpPr txBox="1"/>
            <p:nvPr/>
          </p:nvSpPr>
          <p:spPr>
            <a:xfrm>
              <a:off x="5147927" y="5351490"/>
              <a:ext cx="2440902" cy="998007"/>
            </a:xfrm>
            <a:prstGeom prst="rect">
              <a:avLst/>
            </a:prstGeom>
            <a:noFill/>
          </p:spPr>
          <p:txBody>
            <a:bodyPr wrap="square" rtlCol="0">
              <a:spAutoFit/>
            </a:bodyPr>
            <a:lstStyle/>
            <a:p>
              <a:r>
                <a:rPr lang="en-US" sz="1600">
                  <a:solidFill>
                    <a:schemeClr val="bg1"/>
                  </a:solidFill>
                </a:rPr>
                <a:t>09  00</a:t>
              </a:r>
            </a:p>
          </p:txBody>
        </p:sp>
        <p:sp>
          <p:nvSpPr>
            <p:cNvPr id="6" name="TextBox 5">
              <a:extLst>
                <a:ext uri="{FF2B5EF4-FFF2-40B4-BE49-F238E27FC236}">
                  <a16:creationId xmlns:a16="http://schemas.microsoft.com/office/drawing/2014/main" id="{FCDC80BC-EAFA-380E-115B-CFF8EF19AFF0}"/>
                </a:ext>
              </a:extLst>
            </p:cNvPr>
            <p:cNvSpPr txBox="1"/>
            <p:nvPr/>
          </p:nvSpPr>
          <p:spPr>
            <a:xfrm>
              <a:off x="8071768" y="5351490"/>
              <a:ext cx="2440902" cy="998007"/>
            </a:xfrm>
            <a:prstGeom prst="rect">
              <a:avLst/>
            </a:prstGeom>
            <a:noFill/>
          </p:spPr>
          <p:txBody>
            <a:bodyPr wrap="square" rtlCol="0">
              <a:spAutoFit/>
            </a:bodyPr>
            <a:lstStyle/>
            <a:p>
              <a:r>
                <a:rPr lang="en-US" sz="1600">
                  <a:solidFill>
                    <a:schemeClr val="bg1"/>
                  </a:solidFill>
                </a:rPr>
                <a:t>21  00</a:t>
              </a:r>
            </a:p>
          </p:txBody>
        </p:sp>
      </p:grpSp>
      <p:sp>
        <p:nvSpPr>
          <p:cNvPr id="13" name="テキスト ボックス 1">
            <a:extLst>
              <a:ext uri="{FF2B5EF4-FFF2-40B4-BE49-F238E27FC236}">
                <a16:creationId xmlns:a16="http://schemas.microsoft.com/office/drawing/2014/main" id="{87670A19-520C-3D03-6A92-5ABF5E96EA37}"/>
              </a:ext>
            </a:extLst>
          </p:cNvPr>
          <p:cNvSpPr txBox="1"/>
          <p:nvPr/>
        </p:nvSpPr>
        <p:spPr>
          <a:xfrm>
            <a:off x="165005" y="78207"/>
            <a:ext cx="8595213" cy="646331"/>
          </a:xfrm>
          <a:prstGeom prst="rect">
            <a:avLst/>
          </a:prstGeom>
          <a:noFill/>
        </p:spPr>
        <p:txBody>
          <a:bodyPr wrap="square" rtlCol="0">
            <a:spAutoFit/>
          </a:bodyPr>
          <a:lstStyle/>
          <a:p>
            <a:r>
              <a:rPr kumimoji="1" lang="ja-JP" altLang="en-US" sz="3600" b="1">
                <a:solidFill>
                  <a:srgbClr val="FF0000"/>
                </a:solidFill>
              </a:rPr>
              <a:t>① </a:t>
            </a:r>
            <a:r>
              <a:rPr kumimoji="1" lang="en-US" altLang="ja-JP" sz="3600" b="1">
                <a:solidFill>
                  <a:srgbClr val="FF0000"/>
                </a:solidFill>
              </a:rPr>
              <a:t>1</a:t>
            </a:r>
            <a:r>
              <a:rPr kumimoji="1" lang="ja-JP" altLang="en-US" sz="3600" b="1">
                <a:solidFill>
                  <a:srgbClr val="FF0000"/>
                </a:solidFill>
              </a:rPr>
              <a:t>～</a:t>
            </a:r>
            <a:r>
              <a:rPr kumimoji="1" lang="en-US" altLang="ja-JP" sz="3600" b="1">
                <a:solidFill>
                  <a:srgbClr val="FF0000"/>
                </a:solidFill>
              </a:rPr>
              <a:t>3 </a:t>
            </a:r>
            <a:r>
              <a:rPr kumimoji="1" lang="en-US" altLang="ja-JP" sz="3600" b="1" err="1">
                <a:solidFill>
                  <a:srgbClr val="FF0000"/>
                </a:solidFill>
              </a:rPr>
              <a:t>tiếng</a:t>
            </a:r>
            <a:r>
              <a:rPr kumimoji="1" lang="en-US" altLang="ja-JP" sz="3600" b="1">
                <a:solidFill>
                  <a:srgbClr val="FF0000"/>
                </a:solidFill>
              </a:rPr>
              <a:t> </a:t>
            </a:r>
            <a:r>
              <a:rPr kumimoji="1" lang="en-US" altLang="ja-JP" sz="3600" b="1" err="1">
                <a:solidFill>
                  <a:srgbClr val="FF0000"/>
                </a:solidFill>
              </a:rPr>
              <a:t>trước</a:t>
            </a:r>
            <a:r>
              <a:rPr kumimoji="1" lang="en-US" altLang="ja-JP" sz="3600" b="1">
                <a:solidFill>
                  <a:srgbClr val="FF0000"/>
                </a:solidFill>
              </a:rPr>
              <a:t> </a:t>
            </a:r>
            <a:r>
              <a:rPr kumimoji="1" lang="en-US" altLang="ja-JP" sz="3600" b="1" err="1">
                <a:solidFill>
                  <a:srgbClr val="FF0000"/>
                </a:solidFill>
              </a:rPr>
              <a:t>giờ</a:t>
            </a:r>
            <a:r>
              <a:rPr kumimoji="1" lang="en-US" altLang="ja-JP" sz="3600" b="1">
                <a:solidFill>
                  <a:srgbClr val="FF0000"/>
                </a:solidFill>
              </a:rPr>
              <a:t> </a:t>
            </a:r>
            <a:r>
              <a:rPr kumimoji="1" lang="en-US" altLang="ja-JP" sz="3600" b="1" err="1">
                <a:solidFill>
                  <a:srgbClr val="FF0000"/>
                </a:solidFill>
              </a:rPr>
              <a:t>đóng</a:t>
            </a:r>
            <a:r>
              <a:rPr kumimoji="1" lang="en-US" altLang="ja-JP" sz="3600" b="1">
                <a:solidFill>
                  <a:srgbClr val="FF0000"/>
                </a:solidFill>
              </a:rPr>
              <a:t> </a:t>
            </a:r>
            <a:r>
              <a:rPr kumimoji="1" lang="en-US" altLang="ja-JP" sz="3600" b="1" err="1">
                <a:solidFill>
                  <a:srgbClr val="FF0000"/>
                </a:solidFill>
              </a:rPr>
              <a:t>cửa</a:t>
            </a:r>
            <a:r>
              <a:rPr kumimoji="1" lang="ja-JP" altLang="en-US" sz="3600" b="1">
                <a:solidFill>
                  <a:srgbClr val="FF0000"/>
                </a:solidFill>
              </a:rPr>
              <a:t> </a:t>
            </a:r>
          </a:p>
        </p:txBody>
      </p:sp>
      <p:grpSp>
        <p:nvGrpSpPr>
          <p:cNvPr id="8" name="Group 7">
            <a:extLst>
              <a:ext uri="{FF2B5EF4-FFF2-40B4-BE49-F238E27FC236}">
                <a16:creationId xmlns:a16="http://schemas.microsoft.com/office/drawing/2014/main" id="{8B3EBFA7-A667-4831-8E03-214CC788AAB2}"/>
              </a:ext>
            </a:extLst>
          </p:cNvPr>
          <p:cNvGrpSpPr/>
          <p:nvPr/>
        </p:nvGrpSpPr>
        <p:grpSpPr>
          <a:xfrm>
            <a:off x="6384380" y="3047949"/>
            <a:ext cx="4841431" cy="3561296"/>
            <a:chOff x="6096000" y="3167677"/>
            <a:chExt cx="4841431" cy="3561296"/>
          </a:xfrm>
        </p:grpSpPr>
        <p:sp>
          <p:nvSpPr>
            <p:cNvPr id="22" name="Rectangle 21">
              <a:extLst>
                <a:ext uri="{FF2B5EF4-FFF2-40B4-BE49-F238E27FC236}">
                  <a16:creationId xmlns:a16="http://schemas.microsoft.com/office/drawing/2014/main" id="{F363F1C1-0187-C212-307A-03A7AF892041}"/>
                </a:ext>
              </a:extLst>
            </p:cNvPr>
            <p:cNvSpPr/>
            <p:nvPr/>
          </p:nvSpPr>
          <p:spPr>
            <a:xfrm>
              <a:off x="6096000" y="3684569"/>
              <a:ext cx="4841431" cy="3044404"/>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無料イラスト かわいいフリー素材集: 割引されたお弁当のイラスト">
              <a:extLst>
                <a:ext uri="{FF2B5EF4-FFF2-40B4-BE49-F238E27FC236}">
                  <a16:creationId xmlns:a16="http://schemas.microsoft.com/office/drawing/2014/main" id="{0A5E2E4E-D70D-9260-551C-1BDEE5F18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4332" y="3953819"/>
              <a:ext cx="1501651" cy="1126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割引されたお寿司のイラスト">
              <a:extLst>
                <a:ext uri="{FF2B5EF4-FFF2-40B4-BE49-F238E27FC236}">
                  <a16:creationId xmlns:a16="http://schemas.microsoft.com/office/drawing/2014/main" id="{9AE18423-FBDD-72AA-023A-330460B782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9452" y="3855464"/>
              <a:ext cx="1689186" cy="136261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A51077D-1A84-E152-1EFF-F741D37E325F}"/>
                </a:ext>
              </a:extLst>
            </p:cNvPr>
            <p:cNvGrpSpPr/>
            <p:nvPr/>
          </p:nvGrpSpPr>
          <p:grpSpPr>
            <a:xfrm>
              <a:off x="6612066" y="5109721"/>
              <a:ext cx="3796508" cy="1589588"/>
              <a:chOff x="6096000" y="3747917"/>
              <a:chExt cx="5817525" cy="2435783"/>
            </a:xfrm>
          </p:grpSpPr>
          <p:sp>
            <p:nvSpPr>
              <p:cNvPr id="20" name="Thought Bubble: Cloud 19">
                <a:extLst>
                  <a:ext uri="{FF2B5EF4-FFF2-40B4-BE49-F238E27FC236}">
                    <a16:creationId xmlns:a16="http://schemas.microsoft.com/office/drawing/2014/main" id="{957A4D7A-A7D5-7F37-268F-C91934525F6D}"/>
                  </a:ext>
                </a:extLst>
              </p:cNvPr>
              <p:cNvSpPr/>
              <p:nvPr/>
            </p:nvSpPr>
            <p:spPr>
              <a:xfrm>
                <a:off x="8900831" y="4159673"/>
                <a:ext cx="2510119" cy="1503160"/>
              </a:xfrm>
              <a:prstGeom prst="cloudCallout">
                <a:avLst>
                  <a:gd name="adj1" fmla="val -62376"/>
                  <a:gd name="adj2" fmla="val 52556"/>
                </a:avLst>
              </a:prstGeom>
              <a:solidFill>
                <a:schemeClr val="accent2">
                  <a:lumMod val="50000"/>
                </a:schemeClr>
              </a:solidFill>
              <a:ln>
                <a:solidFill>
                  <a:srgbClr val="632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7A3B7A0-1DA2-73AB-9E4E-2D5E0C705B96}"/>
                  </a:ext>
                </a:extLst>
              </p:cNvPr>
              <p:cNvSpPr/>
              <p:nvPr/>
            </p:nvSpPr>
            <p:spPr>
              <a:xfrm>
                <a:off x="8798358" y="3947971"/>
                <a:ext cx="3115167" cy="1743917"/>
              </a:xfrm>
              <a:prstGeom prst="ellipse">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030" name="Picture 6" descr="割引シールの貼られたお肉のイラスト | かわいいフリー素材集 いらすとや">
                <a:extLst>
                  <a:ext uri="{FF2B5EF4-FFF2-40B4-BE49-F238E27FC236}">
                    <a16:creationId xmlns:a16="http://schemas.microsoft.com/office/drawing/2014/main" id="{CFDBBC90-A4CD-C102-17A3-3FCAE2493D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02036" y="4060630"/>
                <a:ext cx="1653822" cy="135200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43A011DA-0DBB-24B8-FD47-A756CD3667F6}"/>
                  </a:ext>
                </a:extLst>
              </p:cNvPr>
              <p:cNvGrpSpPr/>
              <p:nvPr/>
            </p:nvGrpSpPr>
            <p:grpSpPr>
              <a:xfrm>
                <a:off x="9053767" y="4060630"/>
                <a:ext cx="1519497" cy="1602203"/>
                <a:chOff x="6495876" y="4227704"/>
                <a:chExt cx="2173123" cy="2291406"/>
              </a:xfrm>
            </p:grpSpPr>
            <p:pic>
              <p:nvPicPr>
                <p:cNvPr id="16" name="Picture 8" descr="カット野菜のイラスト | かわいいフリー素材集 いらすとや">
                  <a:extLst>
                    <a:ext uri="{FF2B5EF4-FFF2-40B4-BE49-F238E27FC236}">
                      <a16:creationId xmlns:a16="http://schemas.microsoft.com/office/drawing/2014/main" id="{346D7122-8538-2729-26D6-58952C0A49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876" y="4227704"/>
                  <a:ext cx="2173123" cy="2291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割引シールのイラスト「1～9割引き」 | かわいいフリー素材集 いらすとや">
                  <a:extLst>
                    <a:ext uri="{FF2B5EF4-FFF2-40B4-BE49-F238E27FC236}">
                      <a16:creationId xmlns:a16="http://schemas.microsoft.com/office/drawing/2014/main" id="{951BD7A2-6B9B-CD2A-32B3-5548B4A42B4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3158" y="4978738"/>
                  <a:ext cx="791147" cy="789337"/>
                </a:xfrm>
                <a:prstGeom prst="rect">
                  <a:avLst/>
                </a:prstGeom>
                <a:noFill/>
                <a:extLst>
                  <a:ext uri="{909E8E84-426E-40DD-AFC4-6F175D3DCCD1}">
                    <a14:hiddenFill xmlns:a14="http://schemas.microsoft.com/office/drawing/2010/main">
                      <a:solidFill>
                        <a:srgbClr val="FFFFFF"/>
                      </a:solidFill>
                    </a14:hiddenFill>
                  </a:ext>
                </a:extLst>
              </p:spPr>
            </p:pic>
          </p:grpSp>
          <p:pic>
            <p:nvPicPr>
              <p:cNvPr id="1036" name="Picture 12" descr="生鮮食品のイラスト（軽減税率） | かわいいフリー素材集 いらすとや">
                <a:extLst>
                  <a:ext uri="{FF2B5EF4-FFF2-40B4-BE49-F238E27FC236}">
                    <a16:creationId xmlns:a16="http://schemas.microsoft.com/office/drawing/2014/main" id="{A7AB1F0D-BBB9-D900-D0FB-E7DA2D9A61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3747917"/>
                <a:ext cx="2647786" cy="243578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4" descr="閉店セール」のイラスト文字 | かわいいフリー素材集 いらすとや">
              <a:extLst>
                <a:ext uri="{FF2B5EF4-FFF2-40B4-BE49-F238E27FC236}">
                  <a16:creationId xmlns:a16="http://schemas.microsoft.com/office/drawing/2014/main" id="{ABAD7405-EF64-1350-273C-CC29F05B93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6249" y="3167677"/>
              <a:ext cx="2362937" cy="103378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テキスト ボックス 1">
            <a:extLst>
              <a:ext uri="{FF2B5EF4-FFF2-40B4-BE49-F238E27FC236}">
                <a16:creationId xmlns:a16="http://schemas.microsoft.com/office/drawing/2014/main" id="{C074E8AC-DF1C-BCDC-0A3B-D61CC93B3094}"/>
              </a:ext>
            </a:extLst>
          </p:cNvPr>
          <p:cNvSpPr txBox="1"/>
          <p:nvPr/>
        </p:nvSpPr>
        <p:spPr>
          <a:xfrm>
            <a:off x="5430083" y="929734"/>
            <a:ext cx="3502199" cy="954107"/>
          </a:xfrm>
          <a:prstGeom prst="rect">
            <a:avLst/>
          </a:prstGeom>
          <a:noFill/>
        </p:spPr>
        <p:txBody>
          <a:bodyPr wrap="square" rtlCol="0">
            <a:spAutoFit/>
          </a:bodyPr>
          <a:lstStyle/>
          <a:p>
            <a:r>
              <a:rPr kumimoji="1" lang="ja-JP" altLang="en-US" sz="2800" b="1">
                <a:solidFill>
                  <a:srgbClr val="FF0000"/>
                </a:solidFill>
              </a:rPr>
              <a:t>＊ </a:t>
            </a:r>
            <a:r>
              <a:rPr kumimoji="1" lang="en-US" altLang="ja-JP" sz="2800" b="1">
                <a:solidFill>
                  <a:srgbClr val="FF0000"/>
                </a:solidFill>
              </a:rPr>
              <a:t>2</a:t>
            </a:r>
            <a:r>
              <a:rPr kumimoji="1" lang="ja-JP" altLang="en-US" sz="2800" b="1">
                <a:solidFill>
                  <a:srgbClr val="FF0000"/>
                </a:solidFill>
              </a:rPr>
              <a:t>～</a:t>
            </a:r>
            <a:r>
              <a:rPr kumimoji="1" lang="en-US" altLang="ja-JP" sz="2800" b="1">
                <a:solidFill>
                  <a:srgbClr val="FF0000"/>
                </a:solidFill>
              </a:rPr>
              <a:t>3 </a:t>
            </a:r>
            <a:r>
              <a:rPr kumimoji="1" lang="en-US" altLang="ja-JP" sz="2800" b="1" err="1">
                <a:solidFill>
                  <a:srgbClr val="FF0000"/>
                </a:solidFill>
              </a:rPr>
              <a:t>tiếng</a:t>
            </a:r>
            <a:r>
              <a:rPr kumimoji="1" lang="en-US" altLang="ja-JP" sz="2800" b="1">
                <a:solidFill>
                  <a:srgbClr val="FF0000"/>
                </a:solidFill>
              </a:rPr>
              <a:t> </a:t>
            </a:r>
            <a:r>
              <a:rPr kumimoji="1" lang="en-US" altLang="ja-JP" sz="2800" b="1" err="1">
                <a:solidFill>
                  <a:srgbClr val="FF0000"/>
                </a:solidFill>
              </a:rPr>
              <a:t>trước</a:t>
            </a:r>
            <a:r>
              <a:rPr kumimoji="1" lang="en-US" altLang="ja-JP" sz="2800" b="1">
                <a:solidFill>
                  <a:srgbClr val="FF0000"/>
                </a:solidFill>
              </a:rPr>
              <a:t> </a:t>
            </a:r>
          </a:p>
          <a:p>
            <a:r>
              <a:rPr kumimoji="1" lang="ja-JP" altLang="en-US" sz="2800" b="1">
                <a:solidFill>
                  <a:srgbClr val="FF0000"/>
                </a:solidFill>
              </a:rPr>
              <a:t>　 </a:t>
            </a:r>
            <a:r>
              <a:rPr kumimoji="1" lang="en-US" altLang="ja-JP" sz="2800" b="1" err="1">
                <a:solidFill>
                  <a:srgbClr val="FF0000"/>
                </a:solidFill>
              </a:rPr>
              <a:t>giờ</a:t>
            </a:r>
            <a:r>
              <a:rPr kumimoji="1" lang="en-US" altLang="ja-JP" sz="2800" b="1">
                <a:solidFill>
                  <a:srgbClr val="FF0000"/>
                </a:solidFill>
              </a:rPr>
              <a:t> </a:t>
            </a:r>
            <a:r>
              <a:rPr kumimoji="1" lang="en-US" altLang="ja-JP" sz="2800" b="1" err="1">
                <a:solidFill>
                  <a:srgbClr val="FF0000"/>
                </a:solidFill>
              </a:rPr>
              <a:t>đóng</a:t>
            </a:r>
            <a:r>
              <a:rPr kumimoji="1" lang="en-US" altLang="ja-JP" sz="2800" b="1">
                <a:solidFill>
                  <a:srgbClr val="FF0000"/>
                </a:solidFill>
              </a:rPr>
              <a:t> </a:t>
            </a:r>
            <a:r>
              <a:rPr kumimoji="1" lang="en-US" altLang="ja-JP" sz="2800" b="1" err="1">
                <a:solidFill>
                  <a:srgbClr val="FF0000"/>
                </a:solidFill>
              </a:rPr>
              <a:t>cửa</a:t>
            </a:r>
            <a:r>
              <a:rPr kumimoji="1" lang="ja-JP" altLang="en-US" sz="2800" b="1">
                <a:solidFill>
                  <a:srgbClr val="FF0000"/>
                </a:solidFill>
              </a:rPr>
              <a:t> </a:t>
            </a:r>
          </a:p>
        </p:txBody>
      </p:sp>
      <p:grpSp>
        <p:nvGrpSpPr>
          <p:cNvPr id="11" name="Group 10">
            <a:extLst>
              <a:ext uri="{FF2B5EF4-FFF2-40B4-BE49-F238E27FC236}">
                <a16:creationId xmlns:a16="http://schemas.microsoft.com/office/drawing/2014/main" id="{E1AF6922-9272-B56B-1020-10086E7E06F0}"/>
              </a:ext>
            </a:extLst>
          </p:cNvPr>
          <p:cNvGrpSpPr/>
          <p:nvPr/>
        </p:nvGrpSpPr>
        <p:grpSpPr>
          <a:xfrm>
            <a:off x="9009719" y="967713"/>
            <a:ext cx="2404541" cy="956905"/>
            <a:chOff x="9636253" y="789906"/>
            <a:chExt cx="2404541" cy="956905"/>
          </a:xfrm>
        </p:grpSpPr>
        <p:pic>
          <p:nvPicPr>
            <p:cNvPr id="2050" name="Picture 2" descr="20パーセントオフ 割引シール">
              <a:extLst>
                <a:ext uri="{FF2B5EF4-FFF2-40B4-BE49-F238E27FC236}">
                  <a16:creationId xmlns:a16="http://schemas.microsoft.com/office/drawing/2014/main" id="{BF8DEAE2-E4B5-C1AE-21A9-9A8430F7E4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36253" y="789906"/>
              <a:ext cx="956905" cy="9569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0パーセントオフ 割引シール">
              <a:extLst>
                <a:ext uri="{FF2B5EF4-FFF2-40B4-BE49-F238E27FC236}">
                  <a16:creationId xmlns:a16="http://schemas.microsoft.com/office/drawing/2014/main" id="{98A35D30-0ECD-CA4D-1EBF-B878F3DEF89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83889" y="789906"/>
              <a:ext cx="956905" cy="9569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A25B90-7A9C-7F4C-3B5A-38C9DCD81DCB}"/>
                </a:ext>
              </a:extLst>
            </p:cNvPr>
            <p:cNvSpPr txBox="1"/>
            <p:nvPr/>
          </p:nvSpPr>
          <p:spPr>
            <a:xfrm>
              <a:off x="10511370" y="914415"/>
              <a:ext cx="898883" cy="707886"/>
            </a:xfrm>
            <a:prstGeom prst="rect">
              <a:avLst/>
            </a:prstGeom>
            <a:noFill/>
          </p:spPr>
          <p:txBody>
            <a:bodyPr wrap="square">
              <a:spAutoFit/>
            </a:bodyPr>
            <a:lstStyle/>
            <a:p>
              <a:r>
                <a:rPr lang="ja-JP" altLang="en-US" sz="4000" b="1">
                  <a:solidFill>
                    <a:srgbClr val="FF0000"/>
                  </a:solidFill>
                </a:rPr>
                <a:t>～</a:t>
              </a:r>
              <a:endParaRPr lang="en-US" sz="4000" b="1">
                <a:solidFill>
                  <a:srgbClr val="FF0000"/>
                </a:solidFill>
              </a:endParaRPr>
            </a:p>
          </p:txBody>
        </p:sp>
      </p:grpSp>
      <p:sp>
        <p:nvSpPr>
          <p:cNvPr id="12" name="テキスト ボックス 1">
            <a:extLst>
              <a:ext uri="{FF2B5EF4-FFF2-40B4-BE49-F238E27FC236}">
                <a16:creationId xmlns:a16="http://schemas.microsoft.com/office/drawing/2014/main" id="{B5CCDD8F-62FE-A994-A90D-9D6131004A5A}"/>
              </a:ext>
            </a:extLst>
          </p:cNvPr>
          <p:cNvSpPr txBox="1"/>
          <p:nvPr/>
        </p:nvSpPr>
        <p:spPr>
          <a:xfrm>
            <a:off x="5460093" y="2031974"/>
            <a:ext cx="3502199" cy="954107"/>
          </a:xfrm>
          <a:prstGeom prst="rect">
            <a:avLst/>
          </a:prstGeom>
          <a:noFill/>
        </p:spPr>
        <p:txBody>
          <a:bodyPr wrap="square" rtlCol="0">
            <a:spAutoFit/>
          </a:bodyPr>
          <a:lstStyle/>
          <a:p>
            <a:r>
              <a:rPr kumimoji="1" lang="ja-JP" altLang="en-US" sz="2800" b="1">
                <a:solidFill>
                  <a:srgbClr val="FF0000"/>
                </a:solidFill>
              </a:rPr>
              <a:t>＊ </a:t>
            </a:r>
            <a:r>
              <a:rPr kumimoji="1" lang="en-US" altLang="ja-JP" sz="2800" b="1">
                <a:solidFill>
                  <a:srgbClr val="FF0000"/>
                </a:solidFill>
              </a:rPr>
              <a:t>1 </a:t>
            </a:r>
            <a:r>
              <a:rPr kumimoji="1" lang="en-US" altLang="ja-JP" sz="2800" b="1" err="1">
                <a:solidFill>
                  <a:srgbClr val="FF0000"/>
                </a:solidFill>
              </a:rPr>
              <a:t>tiếng</a:t>
            </a:r>
            <a:r>
              <a:rPr kumimoji="1" lang="en-US" altLang="ja-JP" sz="2800" b="1">
                <a:solidFill>
                  <a:srgbClr val="FF0000"/>
                </a:solidFill>
              </a:rPr>
              <a:t> </a:t>
            </a:r>
            <a:r>
              <a:rPr kumimoji="1" lang="en-US" altLang="ja-JP" sz="2800" b="1" err="1">
                <a:solidFill>
                  <a:srgbClr val="FF0000"/>
                </a:solidFill>
              </a:rPr>
              <a:t>trước</a:t>
            </a:r>
            <a:r>
              <a:rPr kumimoji="1" lang="en-US" altLang="ja-JP" sz="2800" b="1">
                <a:solidFill>
                  <a:srgbClr val="FF0000"/>
                </a:solidFill>
              </a:rPr>
              <a:t> </a:t>
            </a:r>
          </a:p>
          <a:p>
            <a:r>
              <a:rPr kumimoji="1" lang="ja-JP" altLang="en-US" sz="2800" b="1">
                <a:solidFill>
                  <a:srgbClr val="FF0000"/>
                </a:solidFill>
              </a:rPr>
              <a:t>　 </a:t>
            </a:r>
            <a:r>
              <a:rPr kumimoji="1" lang="en-US" altLang="ja-JP" sz="2800" b="1" err="1">
                <a:solidFill>
                  <a:srgbClr val="FF0000"/>
                </a:solidFill>
              </a:rPr>
              <a:t>giờ</a:t>
            </a:r>
            <a:r>
              <a:rPr kumimoji="1" lang="en-US" altLang="ja-JP" sz="2800" b="1">
                <a:solidFill>
                  <a:srgbClr val="FF0000"/>
                </a:solidFill>
              </a:rPr>
              <a:t> </a:t>
            </a:r>
            <a:r>
              <a:rPr kumimoji="1" lang="en-US" altLang="ja-JP" sz="2800" b="1" err="1">
                <a:solidFill>
                  <a:srgbClr val="FF0000"/>
                </a:solidFill>
              </a:rPr>
              <a:t>đóng</a:t>
            </a:r>
            <a:r>
              <a:rPr kumimoji="1" lang="en-US" altLang="ja-JP" sz="2800" b="1">
                <a:solidFill>
                  <a:srgbClr val="FF0000"/>
                </a:solidFill>
              </a:rPr>
              <a:t> </a:t>
            </a:r>
            <a:r>
              <a:rPr kumimoji="1" lang="en-US" altLang="ja-JP" sz="2800" b="1" err="1">
                <a:solidFill>
                  <a:srgbClr val="FF0000"/>
                </a:solidFill>
              </a:rPr>
              <a:t>cửa</a:t>
            </a:r>
            <a:r>
              <a:rPr kumimoji="1" lang="ja-JP" altLang="en-US" sz="2800" b="1">
                <a:solidFill>
                  <a:srgbClr val="FF0000"/>
                </a:solidFill>
              </a:rPr>
              <a:t> </a:t>
            </a:r>
          </a:p>
        </p:txBody>
      </p:sp>
      <p:pic>
        <p:nvPicPr>
          <p:cNvPr id="2056" name="Picture 8">
            <a:extLst>
              <a:ext uri="{FF2B5EF4-FFF2-40B4-BE49-F238E27FC236}">
                <a16:creationId xmlns:a16="http://schemas.microsoft.com/office/drawing/2014/main" id="{4DBEAA5A-74C7-282B-95FA-E1128014C6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32282" y="2097575"/>
            <a:ext cx="952554" cy="95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7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fade">
                                      <p:cBhvr>
                                        <p:cTn id="23" dur="500"/>
                                        <p:tgtEl>
                                          <p:spTgt spid="205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Picture 2" descr="スーパーマーケットのイラスト | かわいいフリー素材集 いらすとや">
            <a:extLst>
              <a:ext uri="{FF2B5EF4-FFF2-40B4-BE49-F238E27FC236}">
                <a16:creationId xmlns:a16="http://schemas.microsoft.com/office/drawing/2014/main" id="{E1067CCD-9090-2FC6-EE31-9ABDFA99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659" y="1183728"/>
            <a:ext cx="5022932" cy="26349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BD46774-ADD7-93F3-D088-1C1902694BDF}"/>
              </a:ext>
            </a:extLst>
          </p:cNvPr>
          <p:cNvGrpSpPr/>
          <p:nvPr/>
        </p:nvGrpSpPr>
        <p:grpSpPr>
          <a:xfrm>
            <a:off x="831692" y="3927669"/>
            <a:ext cx="3789241" cy="2678569"/>
            <a:chOff x="1349687" y="52262"/>
            <a:chExt cx="9701676" cy="6858000"/>
          </a:xfrm>
        </p:grpSpPr>
        <p:pic>
          <p:nvPicPr>
            <p:cNvPr id="4" name="Picture 3" descr="A brown sign with white letters&#10;&#10;Description automatically generated">
              <a:extLst>
                <a:ext uri="{FF2B5EF4-FFF2-40B4-BE49-F238E27FC236}">
                  <a16:creationId xmlns:a16="http://schemas.microsoft.com/office/drawing/2014/main" id="{DFBDC92C-73D3-704C-348A-F93FE4C5B891}"/>
                </a:ext>
              </a:extLst>
            </p:cNvPr>
            <p:cNvPicPr>
              <a:picLocks noChangeAspect="1"/>
            </p:cNvPicPr>
            <p:nvPr/>
          </p:nvPicPr>
          <p:blipFill>
            <a:blip r:embed="rId4"/>
            <a:stretch>
              <a:fillRect/>
            </a:stretch>
          </p:blipFill>
          <p:spPr>
            <a:xfrm>
              <a:off x="1349687" y="52262"/>
              <a:ext cx="9701676" cy="6858000"/>
            </a:xfrm>
            <a:prstGeom prst="rect">
              <a:avLst/>
            </a:prstGeom>
          </p:spPr>
        </p:pic>
        <p:sp>
          <p:nvSpPr>
            <p:cNvPr id="5" name="TextBox 4">
              <a:extLst>
                <a:ext uri="{FF2B5EF4-FFF2-40B4-BE49-F238E27FC236}">
                  <a16:creationId xmlns:a16="http://schemas.microsoft.com/office/drawing/2014/main" id="{866394D5-61A5-4CE9-D075-264CE5CCCAE5}"/>
                </a:ext>
              </a:extLst>
            </p:cNvPr>
            <p:cNvSpPr txBox="1"/>
            <p:nvPr/>
          </p:nvSpPr>
          <p:spPr>
            <a:xfrm>
              <a:off x="5147927" y="5351489"/>
              <a:ext cx="2440901" cy="1024411"/>
            </a:xfrm>
            <a:prstGeom prst="rect">
              <a:avLst/>
            </a:prstGeom>
            <a:noFill/>
          </p:spPr>
          <p:txBody>
            <a:bodyPr wrap="square" rtlCol="0">
              <a:spAutoFit/>
            </a:bodyPr>
            <a:lstStyle/>
            <a:p>
              <a:r>
                <a:rPr lang="en-US" sz="2000">
                  <a:solidFill>
                    <a:schemeClr val="bg1"/>
                  </a:solidFill>
                </a:rPr>
                <a:t>09  00</a:t>
              </a:r>
            </a:p>
          </p:txBody>
        </p:sp>
        <p:sp>
          <p:nvSpPr>
            <p:cNvPr id="6" name="TextBox 5">
              <a:extLst>
                <a:ext uri="{FF2B5EF4-FFF2-40B4-BE49-F238E27FC236}">
                  <a16:creationId xmlns:a16="http://schemas.microsoft.com/office/drawing/2014/main" id="{FCDC80BC-EAFA-380E-115B-CFF8EF19AFF0}"/>
                </a:ext>
              </a:extLst>
            </p:cNvPr>
            <p:cNvSpPr txBox="1"/>
            <p:nvPr/>
          </p:nvSpPr>
          <p:spPr>
            <a:xfrm>
              <a:off x="8071768" y="5351489"/>
              <a:ext cx="2440901" cy="1024411"/>
            </a:xfrm>
            <a:prstGeom prst="rect">
              <a:avLst/>
            </a:prstGeom>
            <a:noFill/>
          </p:spPr>
          <p:txBody>
            <a:bodyPr wrap="square" rtlCol="0">
              <a:spAutoFit/>
            </a:bodyPr>
            <a:lstStyle/>
            <a:p>
              <a:r>
                <a:rPr lang="en-US" sz="2000">
                  <a:solidFill>
                    <a:schemeClr val="bg1"/>
                  </a:solidFill>
                </a:rPr>
                <a:t>21  00</a:t>
              </a:r>
            </a:p>
          </p:txBody>
        </p:sp>
      </p:grpSp>
      <p:sp>
        <p:nvSpPr>
          <p:cNvPr id="13" name="テキスト ボックス 1">
            <a:extLst>
              <a:ext uri="{FF2B5EF4-FFF2-40B4-BE49-F238E27FC236}">
                <a16:creationId xmlns:a16="http://schemas.microsoft.com/office/drawing/2014/main" id="{87670A19-520C-3D03-6A92-5ABF5E96EA37}"/>
              </a:ext>
            </a:extLst>
          </p:cNvPr>
          <p:cNvSpPr txBox="1"/>
          <p:nvPr/>
        </p:nvSpPr>
        <p:spPr>
          <a:xfrm>
            <a:off x="0" y="270753"/>
            <a:ext cx="10090706" cy="646331"/>
          </a:xfrm>
          <a:prstGeom prst="rect">
            <a:avLst/>
          </a:prstGeom>
          <a:noFill/>
        </p:spPr>
        <p:txBody>
          <a:bodyPr wrap="square" rtlCol="0">
            <a:spAutoFit/>
          </a:bodyPr>
          <a:lstStyle/>
          <a:p>
            <a:r>
              <a:rPr kumimoji="1" lang="ja-JP" altLang="en-US" sz="3600" b="1">
                <a:solidFill>
                  <a:srgbClr val="FF0000"/>
                </a:solidFill>
                <a:latin typeface="MS Gothic" panose="020B0609070205080204" pitchFamily="49" charset="-128"/>
                <a:ea typeface="MS Gothic" panose="020B0609070205080204" pitchFamily="49" charset="-128"/>
                <a:cs typeface="Times New Roman" panose="02020603050405020304" pitchFamily="18" charset="0"/>
              </a:rPr>
              <a:t>➁ </a:t>
            </a:r>
            <a:r>
              <a:rPr kumimoji="1" lang="en-US" altLang="ja-JP" sz="3600" b="1" err="1">
                <a:solidFill>
                  <a:srgbClr val="FF0000"/>
                </a:solidFill>
              </a:rPr>
              <a:t>Ngay</a:t>
            </a:r>
            <a:r>
              <a:rPr kumimoji="1" lang="en-US" altLang="ja-JP" sz="3600" b="1">
                <a:solidFill>
                  <a:srgbClr val="FF0000"/>
                </a:solidFill>
              </a:rPr>
              <a:t> </a:t>
            </a:r>
            <a:r>
              <a:rPr kumimoji="1" lang="en-US" altLang="ja-JP" sz="3600" b="1" err="1">
                <a:solidFill>
                  <a:srgbClr val="FF0000"/>
                </a:solidFill>
              </a:rPr>
              <a:t>sau</a:t>
            </a:r>
            <a:r>
              <a:rPr kumimoji="1" lang="en-US" altLang="ja-JP" sz="3600" b="1">
                <a:solidFill>
                  <a:srgbClr val="FF0000"/>
                </a:solidFill>
              </a:rPr>
              <a:t> </a:t>
            </a:r>
            <a:r>
              <a:rPr kumimoji="1" lang="en-US" altLang="ja-JP" sz="3600" b="1" err="1">
                <a:solidFill>
                  <a:srgbClr val="FF0000"/>
                </a:solidFill>
              </a:rPr>
              <a:t>khi</a:t>
            </a:r>
            <a:r>
              <a:rPr kumimoji="1" lang="en-US" altLang="ja-JP" sz="3600" b="1">
                <a:solidFill>
                  <a:srgbClr val="FF0000"/>
                </a:solidFill>
              </a:rPr>
              <a:t> </a:t>
            </a:r>
            <a:r>
              <a:rPr kumimoji="1" lang="en-US" altLang="ja-JP" sz="3600" b="1" err="1">
                <a:solidFill>
                  <a:srgbClr val="FF0000"/>
                </a:solidFill>
              </a:rPr>
              <a:t>mở</a:t>
            </a:r>
            <a:r>
              <a:rPr kumimoji="1" lang="en-US" altLang="ja-JP" sz="3600" b="1">
                <a:solidFill>
                  <a:srgbClr val="FF0000"/>
                </a:solidFill>
              </a:rPr>
              <a:t> </a:t>
            </a:r>
            <a:r>
              <a:rPr kumimoji="1" lang="en-US" altLang="ja-JP" sz="3600" b="1" err="1">
                <a:solidFill>
                  <a:srgbClr val="FF0000"/>
                </a:solidFill>
              </a:rPr>
              <a:t>cửa</a:t>
            </a:r>
            <a:r>
              <a:rPr kumimoji="1" lang="en-US" altLang="ja-JP" sz="3600" b="1">
                <a:solidFill>
                  <a:srgbClr val="FF0000"/>
                </a:solidFill>
              </a:rPr>
              <a:t> </a:t>
            </a:r>
            <a:r>
              <a:rPr kumimoji="1" lang="ja-JP" altLang="en-US" sz="3600" b="1">
                <a:solidFill>
                  <a:srgbClr val="FF0000"/>
                </a:solidFill>
              </a:rPr>
              <a:t>～ </a:t>
            </a:r>
            <a:r>
              <a:rPr kumimoji="1" lang="en-US" altLang="ja-JP" sz="3600" b="1">
                <a:solidFill>
                  <a:srgbClr val="FF0000"/>
                </a:solidFill>
              </a:rPr>
              <a:t>1 </a:t>
            </a:r>
            <a:r>
              <a:rPr kumimoji="1" lang="en-US" altLang="ja-JP" sz="3600" b="1" err="1">
                <a:solidFill>
                  <a:srgbClr val="FF0000"/>
                </a:solidFill>
              </a:rPr>
              <a:t>giờ</a:t>
            </a:r>
            <a:r>
              <a:rPr kumimoji="1" lang="en-US" altLang="ja-JP" sz="3600" b="1">
                <a:solidFill>
                  <a:srgbClr val="FF0000"/>
                </a:solidFill>
              </a:rPr>
              <a:t> </a:t>
            </a:r>
            <a:r>
              <a:rPr kumimoji="1" lang="en-US" altLang="ja-JP" sz="3600" b="1" err="1">
                <a:solidFill>
                  <a:srgbClr val="FF0000"/>
                </a:solidFill>
              </a:rPr>
              <a:t>sau</a:t>
            </a:r>
            <a:endParaRPr kumimoji="1" lang="ja-JP" altLang="en-US" sz="3600" b="1">
              <a:solidFill>
                <a:srgbClr val="FF0000"/>
              </a:solidFill>
            </a:endParaRPr>
          </a:p>
        </p:txBody>
      </p:sp>
      <p:sp>
        <p:nvSpPr>
          <p:cNvPr id="3" name="Rectangle 2">
            <a:extLst>
              <a:ext uri="{FF2B5EF4-FFF2-40B4-BE49-F238E27FC236}">
                <a16:creationId xmlns:a16="http://schemas.microsoft.com/office/drawing/2014/main" id="{533755EE-BC69-B16F-2972-9CBC9EAC8675}"/>
              </a:ext>
            </a:extLst>
          </p:cNvPr>
          <p:cNvSpPr/>
          <p:nvPr/>
        </p:nvSpPr>
        <p:spPr>
          <a:xfrm>
            <a:off x="5957394" y="1540242"/>
            <a:ext cx="5987558" cy="5147416"/>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豆腐のイラスト（3パック）">
            <a:extLst>
              <a:ext uri="{FF2B5EF4-FFF2-40B4-BE49-F238E27FC236}">
                <a16:creationId xmlns:a16="http://schemas.microsoft.com/office/drawing/2014/main" id="{E5B002CC-A00F-F41F-505D-4E0B6D327C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545" y="2572949"/>
            <a:ext cx="1522698" cy="16825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牛乳パックのイラスト | かわいいフリー素材集 いらすとや">
            <a:extLst>
              <a:ext uri="{FF2B5EF4-FFF2-40B4-BE49-F238E27FC236}">
                <a16:creationId xmlns:a16="http://schemas.microsoft.com/office/drawing/2014/main" id="{6E44DA1B-ABDB-A311-DAC2-0942672D4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7939" y="2701191"/>
            <a:ext cx="1386148" cy="16825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レトルト食品のイラスト | かわいいフリー素材集 いらすとや">
            <a:extLst>
              <a:ext uri="{FF2B5EF4-FFF2-40B4-BE49-F238E27FC236}">
                <a16:creationId xmlns:a16="http://schemas.microsoft.com/office/drawing/2014/main" id="{627C3AF3-A432-A4AF-7B60-D8C684438D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1963" y="4105190"/>
            <a:ext cx="2343338" cy="25365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いろいろなパンのイラスト | かわいいフリー素材集 いらすとや">
            <a:extLst>
              <a:ext uri="{FF2B5EF4-FFF2-40B4-BE49-F238E27FC236}">
                <a16:creationId xmlns:a16="http://schemas.microsoft.com/office/drawing/2014/main" id="{42E06F22-71D2-3E6A-6A7A-90F22CEA07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5971" y="4487578"/>
            <a:ext cx="2096232" cy="20962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開店セール」のイラスト文字 | かわいいフリー素材集 いらすとや">
            <a:extLst>
              <a:ext uri="{FF2B5EF4-FFF2-40B4-BE49-F238E27FC236}">
                <a16:creationId xmlns:a16="http://schemas.microsoft.com/office/drawing/2014/main" id="{8E6154A7-7BA0-A9CF-DB87-A71065A960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71162" y="859994"/>
            <a:ext cx="4043247" cy="1768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3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Picture 2" descr="スーパーマーケットのイラスト | かわいいフリー素材集 いらすとや">
            <a:extLst>
              <a:ext uri="{FF2B5EF4-FFF2-40B4-BE49-F238E27FC236}">
                <a16:creationId xmlns:a16="http://schemas.microsoft.com/office/drawing/2014/main" id="{E1067CCD-9090-2FC6-EE31-9ABDFA99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677" y="1019864"/>
            <a:ext cx="5169620" cy="2711932"/>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
            <a:extLst>
              <a:ext uri="{FF2B5EF4-FFF2-40B4-BE49-F238E27FC236}">
                <a16:creationId xmlns:a16="http://schemas.microsoft.com/office/drawing/2014/main" id="{87670A19-520C-3D03-6A92-5ABF5E96EA37}"/>
              </a:ext>
            </a:extLst>
          </p:cNvPr>
          <p:cNvSpPr txBox="1"/>
          <p:nvPr/>
        </p:nvSpPr>
        <p:spPr>
          <a:xfrm>
            <a:off x="19050" y="237729"/>
            <a:ext cx="9475971" cy="646331"/>
          </a:xfrm>
          <a:prstGeom prst="rect">
            <a:avLst/>
          </a:prstGeom>
          <a:noFill/>
        </p:spPr>
        <p:txBody>
          <a:bodyPr wrap="square" rtlCol="0">
            <a:spAutoFit/>
          </a:bodyPr>
          <a:lstStyle/>
          <a:p>
            <a:r>
              <a:rPr kumimoji="1" lang="ja-JP" altLang="en-US" sz="3600" b="1">
                <a:solidFill>
                  <a:srgbClr val="FF0000"/>
                </a:solidFill>
                <a:latin typeface="MS Gothic" panose="020B0609070205080204" pitchFamily="49" charset="-128"/>
                <a:ea typeface="MS Gothic" panose="020B0609070205080204" pitchFamily="49" charset="-128"/>
                <a:cs typeface="Times New Roman" panose="02020603050405020304" pitchFamily="18" charset="0"/>
              </a:rPr>
              <a:t>③ </a:t>
            </a:r>
            <a:r>
              <a:rPr kumimoji="1" lang="en-US" altLang="ja-JP" sz="3600" b="1" err="1">
                <a:solidFill>
                  <a:srgbClr val="FF0000"/>
                </a:solidFill>
              </a:rPr>
              <a:t>Ngày</a:t>
            </a:r>
            <a:r>
              <a:rPr kumimoji="1" lang="en-US" altLang="ja-JP" sz="3600" b="1">
                <a:solidFill>
                  <a:srgbClr val="FF0000"/>
                </a:solidFill>
              </a:rPr>
              <a:t> </a:t>
            </a:r>
            <a:r>
              <a:rPr kumimoji="1" lang="en-US" altLang="ja-JP" sz="3600" b="1" err="1">
                <a:solidFill>
                  <a:srgbClr val="FF0000"/>
                </a:solidFill>
              </a:rPr>
              <a:t>đột</a:t>
            </a:r>
            <a:r>
              <a:rPr kumimoji="1" lang="en-US" altLang="ja-JP" sz="3600" b="1">
                <a:solidFill>
                  <a:srgbClr val="FF0000"/>
                </a:solidFill>
              </a:rPr>
              <a:t> </a:t>
            </a:r>
            <a:r>
              <a:rPr kumimoji="1" lang="en-US" altLang="ja-JP" sz="3600" b="1" err="1">
                <a:solidFill>
                  <a:srgbClr val="FF0000"/>
                </a:solidFill>
              </a:rPr>
              <a:t>nhiên</a:t>
            </a:r>
            <a:r>
              <a:rPr kumimoji="1" lang="en-US" altLang="ja-JP" sz="3600" b="1">
                <a:solidFill>
                  <a:srgbClr val="FF0000"/>
                </a:solidFill>
              </a:rPr>
              <a:t> </a:t>
            </a:r>
            <a:r>
              <a:rPr kumimoji="1" lang="en-US" altLang="ja-JP" sz="3600" b="1" err="1">
                <a:solidFill>
                  <a:srgbClr val="FF0000"/>
                </a:solidFill>
              </a:rPr>
              <a:t>mưa</a:t>
            </a:r>
            <a:endParaRPr kumimoji="1" lang="ja-JP" altLang="en-US" sz="3600" b="1">
              <a:solidFill>
                <a:srgbClr val="FF0000"/>
              </a:solidFill>
            </a:endParaRPr>
          </a:p>
        </p:txBody>
      </p:sp>
      <p:pic>
        <p:nvPicPr>
          <p:cNvPr id="3074" name="Picture 2" descr="雨が降る住宅街のイラスト（背景素材） | かわいいフリー素材集 いらすとや">
            <a:extLst>
              <a:ext uri="{FF2B5EF4-FFF2-40B4-BE49-F238E27FC236}">
                <a16:creationId xmlns:a16="http://schemas.microsoft.com/office/drawing/2014/main" id="{7C7BB150-61E2-D41E-8668-580B18955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67" y="3896864"/>
            <a:ext cx="4751263" cy="26725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logo with cartoon animals&#10;&#10;Description automatically generated with medium confidence">
            <a:extLst>
              <a:ext uri="{FF2B5EF4-FFF2-40B4-BE49-F238E27FC236}">
                <a16:creationId xmlns:a16="http://schemas.microsoft.com/office/drawing/2014/main" id="{C09ED54B-48F7-085E-AAED-D7356D78C3F3}"/>
              </a:ext>
            </a:extLst>
          </p:cNvPr>
          <p:cNvPicPr>
            <a:picLocks noChangeAspect="1"/>
          </p:cNvPicPr>
          <p:nvPr/>
        </p:nvPicPr>
        <p:blipFill rotWithShape="1">
          <a:blip r:embed="rId5"/>
          <a:srcRect t="5194" b="11239"/>
          <a:stretch/>
        </p:blipFill>
        <p:spPr>
          <a:xfrm>
            <a:off x="7133289" y="433807"/>
            <a:ext cx="3732189" cy="2207677"/>
          </a:xfrm>
          <a:prstGeom prst="rect">
            <a:avLst/>
          </a:prstGeom>
        </p:spPr>
      </p:pic>
      <p:pic>
        <p:nvPicPr>
          <p:cNvPr id="3076" name="Picture 4" descr="POP素材「半額」 | かわいいフリー素材集 いらすとや">
            <a:extLst>
              <a:ext uri="{FF2B5EF4-FFF2-40B4-BE49-F238E27FC236}">
                <a16:creationId xmlns:a16="http://schemas.microsoft.com/office/drawing/2014/main" id="{F310E964-6958-71A7-366D-19E172EFA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2903" y="2496658"/>
            <a:ext cx="1799677" cy="11637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0パーセントオフ 割引シール">
            <a:extLst>
              <a:ext uri="{FF2B5EF4-FFF2-40B4-BE49-F238E27FC236}">
                <a16:creationId xmlns:a16="http://schemas.microsoft.com/office/drawing/2014/main" id="{0D72BBFD-0861-5C51-602D-19136C580C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6238" y="3747291"/>
            <a:ext cx="1424791" cy="142479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5割引きシール">
            <a:extLst>
              <a:ext uri="{FF2B5EF4-FFF2-40B4-BE49-F238E27FC236}">
                <a16:creationId xmlns:a16="http://schemas.microsoft.com/office/drawing/2014/main" id="{D25B49A3-DA89-7C04-3CB1-4D6FC400EF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6238" y="5233156"/>
            <a:ext cx="1424791" cy="142479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生鮮食品のイラスト（軽減税率） | かわいいフリー素材集 いらすとや">
            <a:extLst>
              <a:ext uri="{FF2B5EF4-FFF2-40B4-BE49-F238E27FC236}">
                <a16:creationId xmlns:a16="http://schemas.microsoft.com/office/drawing/2014/main" id="{5A202623-33C3-B91C-4D4A-934F275D37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8763" y="2957666"/>
            <a:ext cx="3925674" cy="361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96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fade">
                                      <p:cBhvr>
                                        <p:cTn id="18" dur="500"/>
                                        <p:tgtEl>
                                          <p:spTgt spid="3076"/>
                                        </p:tgtEl>
                                      </p:cBhvr>
                                    </p:animEffect>
                                  </p:childTnLst>
                                </p:cTn>
                              </p:par>
                              <p:par>
                                <p:cTn id="19" presetID="10" presetClass="entr" presetSubtype="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fade">
                                      <p:cBhvr>
                                        <p:cTn id="21" dur="500"/>
                                        <p:tgtEl>
                                          <p:spTgt spid="3078"/>
                                        </p:tgtEl>
                                      </p:cBhvr>
                                    </p:animEffect>
                                  </p:childTnLst>
                                </p:cTn>
                              </p:par>
                              <p:par>
                                <p:cTn id="22" presetID="10" presetClass="entr" presetSubtype="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fade">
                                      <p:cBhvr>
                                        <p:cTn id="24" dur="500"/>
                                        <p:tgtEl>
                                          <p:spTgt spid="3080"/>
                                        </p:tgtEl>
                                      </p:cBhvr>
                                    </p:animEffect>
                                  </p:childTnLst>
                                </p:cTn>
                              </p:par>
                              <p:par>
                                <p:cTn id="25" presetID="10" presetClass="entr" presetSubtype="0" fill="hold" nodeType="with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2" name="Picture 2" descr="スーパーマーケットのイラスト | かわいいフリー素材集 いらすとや">
            <a:extLst>
              <a:ext uri="{FF2B5EF4-FFF2-40B4-BE49-F238E27FC236}">
                <a16:creationId xmlns:a16="http://schemas.microsoft.com/office/drawing/2014/main" id="{E1067CCD-9090-2FC6-EE31-9ABDFA996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9346"/>
            <a:ext cx="5169620" cy="2711932"/>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
            <a:extLst>
              <a:ext uri="{FF2B5EF4-FFF2-40B4-BE49-F238E27FC236}">
                <a16:creationId xmlns:a16="http://schemas.microsoft.com/office/drawing/2014/main" id="{87670A19-520C-3D03-6A92-5ABF5E96EA37}"/>
              </a:ext>
            </a:extLst>
          </p:cNvPr>
          <p:cNvSpPr txBox="1"/>
          <p:nvPr/>
        </p:nvSpPr>
        <p:spPr>
          <a:xfrm>
            <a:off x="0" y="116453"/>
            <a:ext cx="12192000" cy="1138773"/>
          </a:xfrm>
          <a:prstGeom prst="rect">
            <a:avLst/>
          </a:prstGeom>
          <a:noFill/>
        </p:spPr>
        <p:txBody>
          <a:bodyPr wrap="square" lIns="91440" tIns="45720" rIns="91440" bIns="45720" rtlCol="0" anchor="t">
            <a:spAutoFit/>
          </a:bodyPr>
          <a:lstStyle/>
          <a:p>
            <a:r>
              <a:rPr kumimoji="1" lang="ja-JP" altLang="en-US" sz="3400" b="1">
                <a:solidFill>
                  <a:srgbClr val="FF0000"/>
                </a:solidFill>
                <a:latin typeface="MS Gothic"/>
                <a:ea typeface="MS Gothic"/>
                <a:cs typeface="Times New Roman"/>
              </a:rPr>
              <a:t>④ </a:t>
            </a:r>
            <a:r>
              <a:rPr kumimoji="1" lang="en-US" altLang="ja-JP" sz="3400" b="1">
                <a:solidFill>
                  <a:srgbClr val="FF0000"/>
                </a:solidFill>
                <a:ea typeface="MS Gothic"/>
              </a:rPr>
              <a:t>1 </a:t>
            </a:r>
            <a:r>
              <a:rPr kumimoji="1" lang="en-US" altLang="ja-JP" sz="3400" b="1" err="1">
                <a:solidFill>
                  <a:srgbClr val="FF0000"/>
                </a:solidFill>
                <a:ea typeface="MS Gothic"/>
              </a:rPr>
              <a:t>ngày</a:t>
            </a:r>
            <a:r>
              <a:rPr kumimoji="1" lang="en-US" altLang="ja-JP" sz="3400" b="1">
                <a:solidFill>
                  <a:srgbClr val="FF0000"/>
                </a:solidFill>
                <a:ea typeface="MS Gothic"/>
              </a:rPr>
              <a:t> </a:t>
            </a:r>
            <a:r>
              <a:rPr kumimoji="1" lang="en-US" altLang="ja-JP" sz="3400" b="1" err="1">
                <a:solidFill>
                  <a:srgbClr val="FF0000"/>
                </a:solidFill>
                <a:ea typeface="MS Gothic"/>
              </a:rPr>
              <a:t>trước</a:t>
            </a:r>
            <a:r>
              <a:rPr kumimoji="1" lang="en-US" altLang="ja-JP" sz="3400" b="1">
                <a:solidFill>
                  <a:srgbClr val="FF0000"/>
                </a:solidFill>
                <a:ea typeface="MS Gothic"/>
              </a:rPr>
              <a:t> </a:t>
            </a:r>
            <a:r>
              <a:rPr kumimoji="1" lang="en-US" altLang="ja-JP" sz="3400" b="1" err="1">
                <a:solidFill>
                  <a:srgbClr val="FF0000"/>
                </a:solidFill>
                <a:ea typeface="MS Gothic"/>
              </a:rPr>
              <a:t>ngày</a:t>
            </a:r>
            <a:r>
              <a:rPr kumimoji="1" lang="en-US" altLang="ja-JP" sz="3400" b="1">
                <a:solidFill>
                  <a:srgbClr val="FF0000"/>
                </a:solidFill>
                <a:ea typeface="MS Gothic"/>
              </a:rPr>
              <a:t> </a:t>
            </a:r>
            <a:r>
              <a:rPr kumimoji="1" lang="en-US" altLang="ja-JP" sz="3400" b="1" err="1">
                <a:solidFill>
                  <a:srgbClr val="FF0000"/>
                </a:solidFill>
                <a:ea typeface="MS Gothic"/>
              </a:rPr>
              <a:t>khuyến</a:t>
            </a:r>
            <a:r>
              <a:rPr kumimoji="1" lang="en-US" altLang="ja-JP" sz="3400" b="1">
                <a:solidFill>
                  <a:srgbClr val="FF0000"/>
                </a:solidFill>
                <a:ea typeface="MS Gothic"/>
              </a:rPr>
              <a:t> </a:t>
            </a:r>
            <a:r>
              <a:rPr kumimoji="1" lang="en-US" altLang="ja-JP" sz="3400" b="1" err="1">
                <a:solidFill>
                  <a:srgbClr val="FF0000"/>
                </a:solidFill>
                <a:ea typeface="MS Gothic"/>
              </a:rPr>
              <a:t>mãi</a:t>
            </a:r>
            <a:r>
              <a:rPr kumimoji="1" lang="en-US" altLang="ja-JP" sz="3400" b="1">
                <a:solidFill>
                  <a:srgbClr val="FF0000"/>
                </a:solidFill>
                <a:ea typeface="MS Gothic"/>
              </a:rPr>
              <a:t> </a:t>
            </a:r>
            <a:r>
              <a:rPr kumimoji="1" lang="en-US" altLang="ja-JP" sz="3400" b="1" err="1">
                <a:solidFill>
                  <a:srgbClr val="FF0000"/>
                </a:solidFill>
                <a:ea typeface="MS Gothic"/>
              </a:rPr>
              <a:t>đặc</a:t>
            </a:r>
            <a:r>
              <a:rPr kumimoji="1" lang="en-US" altLang="ja-JP" sz="3400" b="1">
                <a:solidFill>
                  <a:srgbClr val="FF0000"/>
                </a:solidFill>
                <a:ea typeface="MS Gothic"/>
              </a:rPr>
              <a:t> </a:t>
            </a:r>
            <a:r>
              <a:rPr kumimoji="1" lang="en-US" altLang="ja-JP" sz="3400" b="1" err="1">
                <a:solidFill>
                  <a:srgbClr val="FF0000"/>
                </a:solidFill>
                <a:ea typeface="MS Gothic"/>
              </a:rPr>
              <a:t>biệt</a:t>
            </a:r>
            <a:r>
              <a:rPr kumimoji="1" lang="en-US" altLang="ja-JP" sz="3400" b="1">
                <a:solidFill>
                  <a:srgbClr val="FF0000"/>
                </a:solidFill>
                <a:ea typeface="MS Gothic"/>
              </a:rPr>
              <a:t> , </a:t>
            </a:r>
            <a:endParaRPr kumimoji="1" lang="ja-JP" altLang="en-US" sz="3400" b="1">
              <a:solidFill>
                <a:srgbClr val="FF0000"/>
              </a:solidFill>
              <a:ea typeface="MS Gothic"/>
            </a:endParaRPr>
          </a:p>
          <a:p>
            <a:r>
              <a:rPr kumimoji="1" lang="en-US" altLang="ja-JP" sz="3400" b="1">
                <a:solidFill>
                  <a:srgbClr val="FF0000"/>
                </a:solidFill>
                <a:ea typeface="MS Gothic"/>
              </a:rPr>
              <a:t>       </a:t>
            </a:r>
            <a:r>
              <a:rPr kumimoji="1" lang="en-US" altLang="ja-JP" sz="3400" b="1" err="1">
                <a:solidFill>
                  <a:srgbClr val="FF0000"/>
                </a:solidFill>
                <a:ea typeface="MS Gothic"/>
              </a:rPr>
              <a:t>ngày</a:t>
            </a:r>
            <a:r>
              <a:rPr kumimoji="1" lang="en-US" altLang="ja-JP" sz="3400" b="1">
                <a:solidFill>
                  <a:srgbClr val="FF0000"/>
                </a:solidFill>
                <a:ea typeface="MS Gothic"/>
              </a:rPr>
              <a:t> </a:t>
            </a:r>
            <a:r>
              <a:rPr kumimoji="1" lang="en-US" altLang="ja-JP" sz="3400" b="1" err="1">
                <a:solidFill>
                  <a:srgbClr val="FF0000"/>
                </a:solidFill>
                <a:ea typeface="MS Gothic"/>
              </a:rPr>
              <a:t>tích</a:t>
            </a:r>
            <a:r>
              <a:rPr kumimoji="1" lang="en-US" altLang="ja-JP" sz="3400" b="1">
                <a:solidFill>
                  <a:srgbClr val="FF0000"/>
                </a:solidFill>
                <a:ea typeface="MS Gothic"/>
              </a:rPr>
              <a:t> </a:t>
            </a:r>
            <a:r>
              <a:rPr kumimoji="1" lang="en-US" altLang="ja-JP" sz="3400" b="1" err="1">
                <a:solidFill>
                  <a:srgbClr val="FF0000"/>
                </a:solidFill>
                <a:ea typeface="MS Gothic"/>
              </a:rPr>
              <a:t>điểm</a:t>
            </a:r>
            <a:r>
              <a:rPr kumimoji="1" lang="en-US" altLang="ja-JP" sz="3400" b="1">
                <a:solidFill>
                  <a:srgbClr val="FF0000"/>
                </a:solidFill>
                <a:ea typeface="MS Gothic"/>
              </a:rPr>
              <a:t> </a:t>
            </a:r>
            <a:r>
              <a:rPr kumimoji="1" lang="en-US" altLang="ja-JP" sz="3400" b="1" err="1">
                <a:solidFill>
                  <a:srgbClr val="FF0000"/>
                </a:solidFill>
                <a:ea typeface="MS Gothic"/>
              </a:rPr>
              <a:t>nhiều</a:t>
            </a:r>
            <a:endParaRPr lang="ja-JP" altLang="en-US" sz="3400" b="1">
              <a:solidFill>
                <a:srgbClr val="FF0000"/>
              </a:solidFill>
              <a:ea typeface="MS Gothic"/>
            </a:endParaRPr>
          </a:p>
        </p:txBody>
      </p:sp>
      <p:pic>
        <p:nvPicPr>
          <p:cNvPr id="25" name="Picture 24" descr="A calendar with numbers and a red background&#10;&#10;Description automatically generated">
            <a:extLst>
              <a:ext uri="{FF2B5EF4-FFF2-40B4-BE49-F238E27FC236}">
                <a16:creationId xmlns:a16="http://schemas.microsoft.com/office/drawing/2014/main" id="{48173DC7-38EC-F2BF-24AA-449C866FDF7E}"/>
              </a:ext>
            </a:extLst>
          </p:cNvPr>
          <p:cNvPicPr>
            <a:picLocks noChangeAspect="1"/>
          </p:cNvPicPr>
          <p:nvPr/>
        </p:nvPicPr>
        <p:blipFill rotWithShape="1">
          <a:blip r:embed="rId4"/>
          <a:srcRect l="8327" t="7262" r="9100" b="22723"/>
          <a:stretch/>
        </p:blipFill>
        <p:spPr>
          <a:xfrm>
            <a:off x="5169620" y="1482339"/>
            <a:ext cx="6885038" cy="4582716"/>
          </a:xfrm>
          <a:prstGeom prst="rect">
            <a:avLst/>
          </a:prstGeom>
        </p:spPr>
      </p:pic>
      <p:sp>
        <p:nvSpPr>
          <p:cNvPr id="26" name="Oval 25">
            <a:extLst>
              <a:ext uri="{FF2B5EF4-FFF2-40B4-BE49-F238E27FC236}">
                <a16:creationId xmlns:a16="http://schemas.microsoft.com/office/drawing/2014/main" id="{8C17C414-89F8-2441-6641-4E57E325E303}"/>
              </a:ext>
            </a:extLst>
          </p:cNvPr>
          <p:cNvSpPr/>
          <p:nvPr/>
        </p:nvSpPr>
        <p:spPr>
          <a:xfrm>
            <a:off x="8289295" y="4762859"/>
            <a:ext cx="66675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peech Bubble: Rectangle with Corners Rounded 26">
            <a:extLst>
              <a:ext uri="{FF2B5EF4-FFF2-40B4-BE49-F238E27FC236}">
                <a16:creationId xmlns:a16="http://schemas.microsoft.com/office/drawing/2014/main" id="{7FEE7EE4-BFFE-02DD-102B-96EC98A41E1C}"/>
              </a:ext>
            </a:extLst>
          </p:cNvPr>
          <p:cNvSpPr/>
          <p:nvPr/>
        </p:nvSpPr>
        <p:spPr>
          <a:xfrm>
            <a:off x="3470697" y="1958589"/>
            <a:ext cx="4299871" cy="1599335"/>
          </a:xfrm>
          <a:prstGeom prst="wedgeRoundRectCallout">
            <a:avLst>
              <a:gd name="adj1" fmla="val 62378"/>
              <a:gd name="adj2" fmla="val 120879"/>
              <a:gd name="adj3" fmla="val 16667"/>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ja-JP" altLang="en-US" sz="2800" b="0" i="0">
                <a:solidFill>
                  <a:srgbClr val="222222"/>
                </a:solidFill>
                <a:effectLst/>
                <a:latin typeface="Microsoft YaHei UI" panose="020B0503020204020204" pitchFamily="34" charset="-122"/>
                <a:ea typeface="Microsoft YaHei UI" panose="020B0503020204020204" pitchFamily="34" charset="-122"/>
              </a:rPr>
              <a:t>特売日、</a:t>
            </a:r>
            <a:endParaRPr lang="en-US" altLang="ja-JP" sz="2800" b="0" i="0">
              <a:solidFill>
                <a:srgbClr val="222222"/>
              </a:solidFill>
              <a:effectLst/>
              <a:latin typeface="Microsoft YaHei UI" panose="020B0503020204020204" pitchFamily="34" charset="-122"/>
              <a:ea typeface="Microsoft YaHei UI" panose="020B0503020204020204" pitchFamily="34" charset="-122"/>
            </a:endParaRPr>
          </a:p>
          <a:p>
            <a:pPr algn="ctr"/>
            <a:r>
              <a:rPr lang="ja-JP" altLang="en-US" sz="2800" b="0" i="0">
                <a:solidFill>
                  <a:srgbClr val="222222"/>
                </a:solidFill>
                <a:effectLst/>
                <a:latin typeface="Microsoft YaHei UI" panose="020B0503020204020204" pitchFamily="34" charset="-122"/>
                <a:ea typeface="Microsoft YaHei UI" panose="020B0503020204020204" pitchFamily="34" charset="-122"/>
              </a:rPr>
              <a:t>ポイント倍になる日</a:t>
            </a:r>
            <a:endParaRPr lang="en-US" altLang="ja-JP" sz="2800" b="0" i="0">
              <a:solidFill>
                <a:srgbClr val="222222"/>
              </a:solidFill>
              <a:effectLst/>
              <a:latin typeface="Microsoft YaHei UI" panose="020B0503020204020204" pitchFamily="34" charset="-122"/>
              <a:ea typeface="Microsoft YaHei UI" panose="020B0503020204020204" pitchFamily="34" charset="-122"/>
            </a:endParaRPr>
          </a:p>
          <a:p>
            <a:pPr algn="ctr"/>
            <a:r>
              <a:rPr lang="en-US" sz="2000" err="1">
                <a:solidFill>
                  <a:srgbClr val="222222"/>
                </a:solidFill>
                <a:latin typeface="+mj-lt"/>
                <a:ea typeface="Microsoft YaHei UI"/>
              </a:rPr>
              <a:t>Ngày</a:t>
            </a:r>
            <a:r>
              <a:rPr lang="en-US" sz="2000">
                <a:solidFill>
                  <a:srgbClr val="222222"/>
                </a:solidFill>
                <a:latin typeface="+mj-lt"/>
                <a:ea typeface="Microsoft YaHei UI"/>
              </a:rPr>
              <a:t> </a:t>
            </a:r>
            <a:r>
              <a:rPr lang="en-US" sz="2000" err="1">
                <a:solidFill>
                  <a:srgbClr val="222222"/>
                </a:solidFill>
                <a:latin typeface="+mj-lt"/>
                <a:ea typeface="Microsoft YaHei UI"/>
              </a:rPr>
              <a:t>khuyến</a:t>
            </a:r>
            <a:r>
              <a:rPr lang="en-US" sz="2000">
                <a:solidFill>
                  <a:srgbClr val="222222"/>
                </a:solidFill>
                <a:latin typeface="+mj-lt"/>
                <a:ea typeface="Microsoft YaHei UI"/>
              </a:rPr>
              <a:t> </a:t>
            </a:r>
            <a:r>
              <a:rPr lang="en-US" sz="2000" err="1">
                <a:solidFill>
                  <a:srgbClr val="222222"/>
                </a:solidFill>
                <a:latin typeface="+mj-lt"/>
                <a:ea typeface="Microsoft YaHei UI"/>
              </a:rPr>
              <a:t>mãi</a:t>
            </a:r>
            <a:r>
              <a:rPr lang="en-US" sz="2000">
                <a:solidFill>
                  <a:srgbClr val="222222"/>
                </a:solidFill>
                <a:latin typeface="+mj-lt"/>
                <a:ea typeface="Microsoft YaHei UI"/>
              </a:rPr>
              <a:t> </a:t>
            </a:r>
            <a:r>
              <a:rPr lang="en-US" sz="2000" err="1">
                <a:solidFill>
                  <a:srgbClr val="222222"/>
                </a:solidFill>
                <a:latin typeface="+mj-lt"/>
                <a:ea typeface="Microsoft YaHei UI"/>
              </a:rPr>
              <a:t>đặc</a:t>
            </a:r>
            <a:r>
              <a:rPr lang="en-US" sz="2000">
                <a:solidFill>
                  <a:srgbClr val="222222"/>
                </a:solidFill>
                <a:latin typeface="+mj-lt"/>
                <a:ea typeface="Microsoft YaHei UI"/>
              </a:rPr>
              <a:t> </a:t>
            </a:r>
            <a:r>
              <a:rPr lang="en-US" sz="2000" err="1">
                <a:solidFill>
                  <a:srgbClr val="222222"/>
                </a:solidFill>
                <a:latin typeface="+mj-lt"/>
                <a:ea typeface="Microsoft YaHei UI"/>
              </a:rPr>
              <a:t>biệt</a:t>
            </a:r>
            <a:r>
              <a:rPr lang="en-US" sz="2000">
                <a:solidFill>
                  <a:srgbClr val="222222"/>
                </a:solidFill>
                <a:latin typeface="+mj-lt"/>
                <a:ea typeface="Microsoft YaHei UI"/>
              </a:rPr>
              <a:t>, </a:t>
            </a:r>
            <a:r>
              <a:rPr lang="en-US" sz="2000" err="1">
                <a:solidFill>
                  <a:srgbClr val="222222"/>
                </a:solidFill>
                <a:latin typeface="+mj-lt"/>
                <a:ea typeface="Microsoft YaHei UI"/>
              </a:rPr>
              <a:t>ngày</a:t>
            </a:r>
            <a:r>
              <a:rPr lang="en-US" sz="2000">
                <a:solidFill>
                  <a:srgbClr val="222222"/>
                </a:solidFill>
                <a:latin typeface="+mj-lt"/>
                <a:ea typeface="Microsoft YaHei UI"/>
              </a:rPr>
              <a:t> </a:t>
            </a:r>
            <a:r>
              <a:rPr lang="en-US" sz="2000" err="1">
                <a:solidFill>
                  <a:srgbClr val="222222"/>
                </a:solidFill>
                <a:latin typeface="+mj-lt"/>
                <a:ea typeface="Microsoft YaHei UI"/>
              </a:rPr>
              <a:t>nhân</a:t>
            </a:r>
            <a:r>
              <a:rPr lang="en-US" sz="2000">
                <a:solidFill>
                  <a:srgbClr val="222222"/>
                </a:solidFill>
                <a:latin typeface="+mj-lt"/>
                <a:ea typeface="Microsoft YaHei UI"/>
              </a:rPr>
              <a:t> </a:t>
            </a:r>
            <a:r>
              <a:rPr lang="en-US" sz="2000" err="1">
                <a:solidFill>
                  <a:srgbClr val="222222"/>
                </a:solidFill>
                <a:latin typeface="+mj-lt"/>
                <a:ea typeface="Microsoft YaHei UI"/>
              </a:rPr>
              <a:t>đôi</a:t>
            </a:r>
            <a:r>
              <a:rPr lang="en-US" sz="2000">
                <a:solidFill>
                  <a:srgbClr val="222222"/>
                </a:solidFill>
                <a:latin typeface="+mj-lt"/>
                <a:ea typeface="Microsoft YaHei UI"/>
              </a:rPr>
              <a:t> </a:t>
            </a:r>
            <a:r>
              <a:rPr lang="en-US" sz="2000" err="1">
                <a:solidFill>
                  <a:srgbClr val="222222"/>
                </a:solidFill>
                <a:latin typeface="+mj-lt"/>
                <a:ea typeface="Microsoft YaHei UI"/>
              </a:rPr>
              <a:t>điểm</a:t>
            </a:r>
            <a:r>
              <a:rPr lang="en-US" sz="2000">
                <a:solidFill>
                  <a:srgbClr val="222222"/>
                </a:solidFill>
                <a:latin typeface="+mj-lt"/>
                <a:ea typeface="Microsoft YaHei UI"/>
              </a:rPr>
              <a:t> </a:t>
            </a:r>
            <a:r>
              <a:rPr lang="en-US" sz="2000" err="1">
                <a:solidFill>
                  <a:srgbClr val="222222"/>
                </a:solidFill>
                <a:latin typeface="+mj-lt"/>
                <a:ea typeface="Microsoft YaHei UI"/>
              </a:rPr>
              <a:t>tích</a:t>
            </a:r>
            <a:r>
              <a:rPr lang="en-US" sz="2000">
                <a:solidFill>
                  <a:srgbClr val="222222"/>
                </a:solidFill>
                <a:latin typeface="+mj-lt"/>
                <a:ea typeface="Microsoft YaHei UI"/>
              </a:rPr>
              <a:t> </a:t>
            </a:r>
            <a:r>
              <a:rPr lang="en-US" sz="2000" err="1">
                <a:solidFill>
                  <a:srgbClr val="222222"/>
                </a:solidFill>
                <a:latin typeface="+mj-lt"/>
                <a:ea typeface="Microsoft YaHei UI"/>
              </a:rPr>
              <a:t>lũy</a:t>
            </a:r>
            <a:r>
              <a:rPr lang="en-US" sz="2000">
                <a:solidFill>
                  <a:srgbClr val="222222"/>
                </a:solidFill>
                <a:latin typeface="+mj-lt"/>
                <a:ea typeface="Microsoft YaHei UI"/>
              </a:rPr>
              <a:t> </a:t>
            </a:r>
            <a:endParaRPr lang="en-US" sz="2000">
              <a:latin typeface="+mj-lt"/>
            </a:endParaRPr>
          </a:p>
        </p:txBody>
      </p:sp>
      <p:sp>
        <p:nvSpPr>
          <p:cNvPr id="5" name="Oval 4">
            <a:extLst>
              <a:ext uri="{FF2B5EF4-FFF2-40B4-BE49-F238E27FC236}">
                <a16:creationId xmlns:a16="http://schemas.microsoft.com/office/drawing/2014/main" id="{AA203F2C-6685-274D-9372-E6527D1045C4}"/>
              </a:ext>
            </a:extLst>
          </p:cNvPr>
          <p:cNvSpPr/>
          <p:nvPr/>
        </p:nvSpPr>
        <p:spPr>
          <a:xfrm>
            <a:off x="7268431" y="4788705"/>
            <a:ext cx="666750" cy="685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llout: Line 5">
            <a:extLst>
              <a:ext uri="{FF2B5EF4-FFF2-40B4-BE49-F238E27FC236}">
                <a16:creationId xmlns:a16="http://schemas.microsoft.com/office/drawing/2014/main" id="{404F1B75-7CD2-A5B4-1FE0-F4AF514894EF}"/>
              </a:ext>
            </a:extLst>
          </p:cNvPr>
          <p:cNvSpPr/>
          <p:nvPr/>
        </p:nvSpPr>
        <p:spPr>
          <a:xfrm>
            <a:off x="3592543" y="5450145"/>
            <a:ext cx="3060192" cy="1200329"/>
          </a:xfrm>
          <a:prstGeom prst="borderCallout1">
            <a:avLst>
              <a:gd name="adj1" fmla="val 29820"/>
              <a:gd name="adj2" fmla="val 99713"/>
              <a:gd name="adj3" fmla="val -9680"/>
              <a:gd name="adj4" fmla="val 124152"/>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3600"/>
              <a:t>早めに割引</a:t>
            </a:r>
            <a:endParaRPr lang="en-US" altLang="ja-JP" sz="3600"/>
          </a:p>
          <a:p>
            <a:pPr algn="ctr"/>
            <a:r>
              <a:rPr lang="en-US" altLang="ja-JP" sz="2000" err="1"/>
              <a:t>Dán</a:t>
            </a:r>
            <a:r>
              <a:rPr lang="en-US" altLang="ja-JP" sz="2000"/>
              <a:t> </a:t>
            </a:r>
            <a:r>
              <a:rPr lang="en-US" altLang="ja-JP" sz="2000" err="1"/>
              <a:t>nhãn</a:t>
            </a:r>
            <a:r>
              <a:rPr lang="en-US" altLang="ja-JP" sz="2000"/>
              <a:t> </a:t>
            </a:r>
            <a:r>
              <a:rPr lang="en-US" altLang="ja-JP" sz="2000" err="1"/>
              <a:t>giảm</a:t>
            </a:r>
            <a:r>
              <a:rPr lang="en-US" altLang="ja-JP" sz="2000"/>
              <a:t> </a:t>
            </a:r>
            <a:r>
              <a:rPr lang="en-US" altLang="ja-JP" sz="2000" err="1"/>
              <a:t>giá</a:t>
            </a:r>
            <a:r>
              <a:rPr lang="en-US" altLang="ja-JP" sz="2000"/>
              <a:t> </a:t>
            </a:r>
            <a:r>
              <a:rPr lang="en-US" altLang="ja-JP" sz="2000" err="1"/>
              <a:t>sớm</a:t>
            </a:r>
            <a:endParaRPr lang="en-US" sz="2000"/>
          </a:p>
        </p:txBody>
      </p:sp>
      <p:pic>
        <p:nvPicPr>
          <p:cNvPr id="1026" name="Picture 2" descr="無料イラスト かわいいフリー素材集: イラスト文字「Sale!」">
            <a:extLst>
              <a:ext uri="{FF2B5EF4-FFF2-40B4-BE49-F238E27FC236}">
                <a16:creationId xmlns:a16="http://schemas.microsoft.com/office/drawing/2014/main" id="{68058323-7245-B92D-3862-E9A5812006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25825">
            <a:off x="2981849" y="4833944"/>
            <a:ext cx="1968428" cy="75666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84C0900-8F7D-30C6-D8A4-0E28BC5E4DD5}"/>
              </a:ext>
            </a:extLst>
          </p:cNvPr>
          <p:cNvSpPr/>
          <p:nvPr/>
        </p:nvSpPr>
        <p:spPr>
          <a:xfrm>
            <a:off x="5326769" y="4115153"/>
            <a:ext cx="66675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A6B20EC-CF21-B280-DDF3-1BACCB55A370}"/>
              </a:ext>
            </a:extLst>
          </p:cNvPr>
          <p:cNvSpPr/>
          <p:nvPr/>
        </p:nvSpPr>
        <p:spPr>
          <a:xfrm>
            <a:off x="9267227" y="2852324"/>
            <a:ext cx="66675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BA63847-C56D-95B3-50D9-2E0898923621}"/>
              </a:ext>
            </a:extLst>
          </p:cNvPr>
          <p:cNvSpPr/>
          <p:nvPr/>
        </p:nvSpPr>
        <p:spPr>
          <a:xfrm>
            <a:off x="11255307" y="3498110"/>
            <a:ext cx="666750" cy="685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1E6CA80-0DB1-AB00-DE26-25827FCDC1B1}"/>
              </a:ext>
            </a:extLst>
          </p:cNvPr>
          <p:cNvSpPr/>
          <p:nvPr/>
        </p:nvSpPr>
        <p:spPr>
          <a:xfrm>
            <a:off x="8289295" y="2812310"/>
            <a:ext cx="666750" cy="6858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6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animBg="1"/>
      <p:bldP spid="27" grpId="0" animBg="1"/>
      <p:bldP spid="5" grpId="0" animBg="1"/>
      <p:bldP spid="6" grpId="0" animBg="1"/>
      <p:bldP spid="3" grpId="0" animBg="1"/>
      <p:bldP spid="4"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30"/>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317737" y="2353456"/>
            <a:ext cx="1835537" cy="4376626"/>
          </a:xfrm>
          <a:prstGeom prst="rect">
            <a:avLst/>
          </a:prstGeom>
          <a:noFill/>
          <a:ln>
            <a:noFill/>
          </a:ln>
        </p:spPr>
      </p:pic>
      <p:sp>
        <p:nvSpPr>
          <p:cNvPr id="4" name="Google Shape;837;p35"/>
          <p:cNvSpPr/>
          <p:nvPr/>
        </p:nvSpPr>
        <p:spPr>
          <a:xfrm>
            <a:off x="104930" y="240632"/>
            <a:ext cx="11947161" cy="2112824"/>
          </a:xfrm>
          <a:prstGeom prst="wedgeRoundRectCallout">
            <a:avLst>
              <a:gd name="adj1" fmla="val -12287"/>
              <a:gd name="adj2" fmla="val 117441"/>
              <a:gd name="adj3" fmla="val 16667"/>
            </a:avLst>
          </a:prstGeom>
          <a:solidFill>
            <a:srgbClr val="632C0E"/>
          </a:solidFill>
          <a:ln>
            <a:noFill/>
          </a:ln>
        </p:spPr>
        <p:txBody>
          <a:bodyPr spcFirstLastPara="1" wrap="square" lIns="91425" tIns="45700" rIns="91425" bIns="45700" anchor="ctr" anchorCtr="0">
            <a:noAutofit/>
          </a:bodyPr>
          <a:lstStyle/>
          <a:p>
            <a:pPr lvl="0" algn="ctr">
              <a:buSzPts val="6600"/>
            </a:pPr>
            <a:r>
              <a:rPr lang="vi-VN" altLang="ja-JP" sz="6600" b="1">
                <a:solidFill>
                  <a:srgbClr val="FFFFFF"/>
                </a:solidFill>
              </a:rPr>
              <a:t>Cảm ơn các bạn đã chú ý lắng nghe.</a:t>
            </a:r>
          </a:p>
        </p:txBody>
      </p:sp>
    </p:spTree>
    <p:extLst>
      <p:ext uri="{BB962C8B-B14F-4D97-AF65-F5344CB8AC3E}">
        <p14:creationId xmlns:p14="http://schemas.microsoft.com/office/powerpoint/2010/main" val="32151379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3" name="Google Shape;908;p50"/>
          <p:cNvSpPr txBox="1"/>
          <p:nvPr/>
        </p:nvSpPr>
        <p:spPr>
          <a:xfrm>
            <a:off x="127301" y="168813"/>
            <a:ext cx="12192000" cy="3416279"/>
          </a:xfrm>
          <a:prstGeom prst="rect">
            <a:avLst/>
          </a:prstGeom>
          <a:noFill/>
          <a:ln>
            <a:noFill/>
          </a:ln>
        </p:spPr>
        <p:txBody>
          <a:bodyPr spcFirstLastPara="1" wrap="square" lIns="91425" tIns="45700" rIns="91425" bIns="45700" anchor="t" anchorCtr="0">
            <a:spAutoFit/>
          </a:bodyPr>
          <a:lstStyle/>
          <a:p>
            <a:pPr lvl="0"/>
            <a:r>
              <a:rPr lang="ja-JP" altLang="en-US" sz="1800" b="1">
                <a:solidFill>
                  <a:schemeClr val="dk1"/>
                </a:solidFill>
                <a:latin typeface="+mn-lt"/>
                <a:ea typeface="Calibri"/>
                <a:cs typeface="Calibri"/>
                <a:sym typeface="Calibri"/>
              </a:rPr>
              <a:t>＜</a:t>
            </a:r>
            <a:r>
              <a:rPr lang="ja-JP" sz="1800" b="1">
                <a:solidFill>
                  <a:schemeClr val="dk1"/>
                </a:solidFill>
                <a:latin typeface="+mn-lt"/>
                <a:ea typeface="Calibri"/>
                <a:cs typeface="Calibri"/>
                <a:sym typeface="Calibri"/>
              </a:rPr>
              <a:t>参考資料</a:t>
            </a:r>
            <a:r>
              <a:rPr lang="en-US" altLang="ja-JP" sz="1800" b="1">
                <a:solidFill>
                  <a:schemeClr val="dk1"/>
                </a:solidFill>
                <a:latin typeface="+mn-lt"/>
                <a:ea typeface="Calibri"/>
                <a:cs typeface="Calibri"/>
                <a:sym typeface="Calibri"/>
              </a:rPr>
              <a:t>/</a:t>
            </a:r>
            <a:r>
              <a:rPr lang="ja-JP" altLang="en-US" sz="1800" b="1">
                <a:solidFill>
                  <a:schemeClr val="dk1"/>
                </a:solidFill>
                <a:latin typeface="+mn-lt"/>
                <a:ea typeface="Calibri"/>
                <a:cs typeface="Calibri"/>
                <a:sym typeface="Calibri"/>
              </a:rPr>
              <a:t>出典＞</a:t>
            </a:r>
            <a:endParaRPr lang="en-US" altLang="ja-JP" sz="1800" b="1">
              <a:solidFill>
                <a:schemeClr val="dk1"/>
              </a:solidFill>
              <a:latin typeface="+mn-lt"/>
              <a:ea typeface="Calibri"/>
              <a:cs typeface="Calibri"/>
              <a:sym typeface="Calibri"/>
            </a:endParaRPr>
          </a:p>
          <a:p>
            <a:pPr lvl="0"/>
            <a:endParaRPr sz="1800" b="1">
              <a:solidFill>
                <a:schemeClr val="dk1"/>
              </a:solidFill>
              <a:latin typeface="+mn-lt"/>
              <a:ea typeface="Calibri"/>
              <a:cs typeface="Calibri"/>
              <a:sym typeface="Calibri"/>
            </a:endParaRPr>
          </a:p>
          <a:p>
            <a:pPr marL="0" marR="0" lvl="0" indent="0" algn="l" rtl="0">
              <a:spcBef>
                <a:spcPts val="0"/>
              </a:spcBef>
              <a:spcAft>
                <a:spcPts val="0"/>
              </a:spcAft>
              <a:buNone/>
            </a:pPr>
            <a:r>
              <a:rPr lang="ja-JP" sz="1800" b="1">
                <a:solidFill>
                  <a:schemeClr val="dk1"/>
                </a:solidFill>
                <a:latin typeface="+mn-lt"/>
                <a:ea typeface="Calibri"/>
                <a:cs typeface="Calibri"/>
                <a:sym typeface="Calibri"/>
              </a:rPr>
              <a:t>【日本の世帯数の将来推計(全国推計) 2018(平成 30)年（国立社会保障・人口問題研究所）】</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sz="1800" b="1">
              <a:latin typeface="+mn-lt"/>
            </a:endParaRPr>
          </a:p>
          <a:p>
            <a:pPr marL="0" marR="0" lvl="0" indent="0" algn="l" rtl="0">
              <a:spcBef>
                <a:spcPts val="0"/>
              </a:spcBef>
              <a:spcAft>
                <a:spcPts val="0"/>
              </a:spcAft>
              <a:buNone/>
            </a:pPr>
            <a:r>
              <a:rPr lang="ja-JP" sz="1800" b="1">
                <a:solidFill>
                  <a:schemeClr val="dk1"/>
                </a:solidFill>
                <a:latin typeface="+mn-lt"/>
                <a:ea typeface="Calibri"/>
                <a:cs typeface="Calibri"/>
                <a:sym typeface="Calibri"/>
                <a:hlinkClick r:id="rId3"/>
              </a:rPr>
              <a:t>http://www.ipss.go.jp/pp-ajsetai/j/HPRJ2018/hprj2018_gaiyo_20180117.pdf</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sz="1800" b="1" u="sng">
              <a:solidFill>
                <a:schemeClr val="dk1"/>
              </a:solidFill>
              <a:latin typeface="+mn-lt"/>
              <a:ea typeface="Calibri"/>
              <a:cs typeface="Calibri"/>
              <a:sym typeface="Calibri"/>
            </a:endParaRPr>
          </a:p>
          <a:p>
            <a:pPr marL="0" marR="0" lvl="0" indent="0" algn="l" rtl="0">
              <a:spcBef>
                <a:spcPts val="0"/>
              </a:spcBef>
              <a:spcAft>
                <a:spcPts val="0"/>
              </a:spcAft>
              <a:buNone/>
            </a:pPr>
            <a:r>
              <a:rPr lang="ja-JP" altLang="en-US" sz="1800" b="1">
                <a:solidFill>
                  <a:schemeClr val="dk1"/>
                </a:solidFill>
                <a:latin typeface="+mn-lt"/>
                <a:ea typeface="Calibri"/>
                <a:cs typeface="Calibri"/>
                <a:sym typeface="Calibri"/>
              </a:rPr>
              <a:t>・イラスト及び写真素材は下記を使用：</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r>
              <a:rPr lang="en-US" altLang="ja-JP" sz="1800" b="1">
                <a:solidFill>
                  <a:schemeClr val="dk1"/>
                </a:solidFill>
                <a:latin typeface="+mn-lt"/>
                <a:ea typeface="Calibri"/>
                <a:cs typeface="Calibri"/>
                <a:sym typeface="Calibri"/>
                <a:hlinkClick r:id="rId4"/>
              </a:rPr>
              <a:t>https://www.irasutoya.com/</a:t>
            </a:r>
            <a:r>
              <a:rPr lang="ja-JP" altLang="en-US" sz="1800" b="1">
                <a:solidFill>
                  <a:schemeClr val="dk1"/>
                </a:solidFill>
                <a:latin typeface="+mn-lt"/>
                <a:ea typeface="Calibri"/>
                <a:cs typeface="Calibri"/>
                <a:sym typeface="Calibri"/>
              </a:rPr>
              <a:t>　</a:t>
            </a:r>
            <a:r>
              <a:rPr lang="en-US" sz="1800" b="1">
                <a:solidFill>
                  <a:schemeClr val="dk1"/>
                </a:solidFill>
                <a:latin typeface="+mn-lt"/>
                <a:ea typeface="Calibri"/>
                <a:cs typeface="Calibri"/>
                <a:sym typeface="Calibri"/>
                <a:hlinkClick r:id="rId5"/>
              </a:rPr>
              <a:t>https://free-materials.com/</a:t>
            </a:r>
            <a:r>
              <a:rPr lang="ja-JP" altLang="en-US" sz="1800" b="1">
                <a:solidFill>
                  <a:schemeClr val="dk1"/>
                </a:solidFill>
                <a:latin typeface="+mn-lt"/>
                <a:ea typeface="Calibri"/>
                <a:cs typeface="Calibri"/>
                <a:sym typeface="Calibri"/>
              </a:rPr>
              <a:t>　</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r>
              <a:rPr lang="en-US" sz="1800" b="1">
                <a:solidFill>
                  <a:schemeClr val="dk1"/>
                </a:solidFill>
                <a:latin typeface="+mn-lt"/>
                <a:ea typeface="Calibri"/>
                <a:cs typeface="Calibri"/>
                <a:sym typeface="Calibri"/>
                <a:hlinkClick r:id="rId6"/>
              </a:rPr>
              <a:t>https://www.pakutaso.com/</a:t>
            </a:r>
            <a:r>
              <a:rPr lang="en-US" sz="1800" b="1">
                <a:solidFill>
                  <a:schemeClr val="dk1"/>
                </a:solidFill>
                <a:latin typeface="+mn-lt"/>
                <a:ea typeface="Calibri"/>
                <a:cs typeface="Calibri"/>
                <a:sym typeface="Calibri"/>
              </a:rPr>
              <a:t> </a:t>
            </a:r>
            <a:r>
              <a:rPr lang="ja-JP" altLang="en-US" sz="1800" b="1">
                <a:solidFill>
                  <a:schemeClr val="dk1"/>
                </a:solidFill>
                <a:latin typeface="+mn-lt"/>
                <a:ea typeface="Calibri"/>
                <a:cs typeface="Calibri"/>
                <a:sym typeface="Calibri"/>
              </a:rPr>
              <a:t>　</a:t>
            </a:r>
            <a:r>
              <a:rPr lang="en-US" altLang="ja-JP" sz="1800" b="1">
                <a:solidFill>
                  <a:schemeClr val="dk1"/>
                </a:solidFill>
                <a:latin typeface="+mn-lt"/>
                <a:ea typeface="Calibri"/>
                <a:cs typeface="Calibri"/>
                <a:sym typeface="Calibri"/>
                <a:hlinkClick r:id="rId7"/>
              </a:rPr>
              <a:t>https://vi.photo-ac.com/</a:t>
            </a:r>
            <a:endParaRPr lang="en-US"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sz="1800" b="1">
              <a:solidFill>
                <a:schemeClr val="dk1"/>
              </a:solidFill>
              <a:latin typeface="+mn-lt"/>
              <a:ea typeface="Calibri"/>
              <a:cs typeface="Calibri"/>
              <a:sym typeface="Calibri"/>
            </a:endParaRPr>
          </a:p>
        </p:txBody>
      </p:sp>
      <p:cxnSp>
        <p:nvCxnSpPr>
          <p:cNvPr id="4" name="直線コネクタ 3"/>
          <p:cNvCxnSpPr/>
          <p:nvPr/>
        </p:nvCxnSpPr>
        <p:spPr>
          <a:xfrm>
            <a:off x="127301" y="3508322"/>
            <a:ext cx="116323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Google Shape;908;p50"/>
          <p:cNvSpPr txBox="1"/>
          <p:nvPr/>
        </p:nvSpPr>
        <p:spPr>
          <a:xfrm>
            <a:off x="127301" y="3844874"/>
            <a:ext cx="12192000" cy="3139281"/>
          </a:xfrm>
          <a:prstGeom prst="rect">
            <a:avLst/>
          </a:prstGeom>
          <a:noFill/>
          <a:ln>
            <a:noFill/>
          </a:ln>
        </p:spPr>
        <p:txBody>
          <a:bodyPr spcFirstLastPara="1" wrap="square" lIns="91425" tIns="45700" rIns="91425" bIns="45700" anchor="t" anchorCtr="0">
            <a:spAutoFit/>
          </a:bodyPr>
          <a:lstStyle/>
          <a:p>
            <a:pPr lvl="0"/>
            <a:r>
              <a:rPr lang="ja-JP" altLang="en-US" sz="1800" b="1">
                <a:solidFill>
                  <a:schemeClr val="dk1"/>
                </a:solidFill>
                <a:latin typeface="+mn-lt"/>
                <a:ea typeface="Calibri"/>
                <a:cs typeface="Calibri"/>
                <a:sym typeface="Calibri"/>
              </a:rPr>
              <a:t>＜</a:t>
            </a:r>
            <a:r>
              <a:rPr lang="en-US" altLang="ja-JP" sz="1800" b="1" err="1">
                <a:solidFill>
                  <a:schemeClr val="dk1"/>
                </a:solidFill>
                <a:latin typeface="+mn-lt"/>
                <a:ea typeface="Calibri"/>
                <a:cs typeface="Calibri"/>
                <a:sym typeface="Calibri"/>
              </a:rPr>
              <a:t>Nguồn</a:t>
            </a:r>
            <a:r>
              <a:rPr lang="en-US" altLang="ja-JP" sz="1800" b="1">
                <a:solidFill>
                  <a:schemeClr val="dk1"/>
                </a:solidFill>
                <a:latin typeface="+mn-lt"/>
                <a:ea typeface="Calibri"/>
                <a:cs typeface="Calibri"/>
                <a:sym typeface="Calibri"/>
              </a:rPr>
              <a:t>/</a:t>
            </a:r>
            <a:r>
              <a:rPr lang="en-US" altLang="ja-JP" sz="1800" b="1" err="1">
                <a:solidFill>
                  <a:schemeClr val="dk1"/>
                </a:solidFill>
                <a:latin typeface="+mn-lt"/>
                <a:ea typeface="Calibri"/>
                <a:cs typeface="Calibri"/>
                <a:sym typeface="Calibri"/>
              </a:rPr>
              <a:t>Tài</a:t>
            </a:r>
            <a:r>
              <a:rPr lang="en-US" altLang="ja-JP" sz="1800" b="1">
                <a:solidFill>
                  <a:schemeClr val="dk1"/>
                </a:solidFill>
                <a:latin typeface="+mn-lt"/>
                <a:ea typeface="Calibri"/>
                <a:cs typeface="Calibri"/>
                <a:sym typeface="Calibri"/>
              </a:rPr>
              <a:t> </a:t>
            </a:r>
            <a:r>
              <a:rPr lang="en-US" altLang="ja-JP" sz="1800" b="1" err="1">
                <a:solidFill>
                  <a:schemeClr val="dk1"/>
                </a:solidFill>
                <a:latin typeface="+mn-lt"/>
                <a:ea typeface="Calibri"/>
                <a:cs typeface="Calibri"/>
                <a:sym typeface="Calibri"/>
              </a:rPr>
              <a:t>liệu</a:t>
            </a:r>
            <a:r>
              <a:rPr lang="en-US" altLang="ja-JP" sz="1800" b="1">
                <a:solidFill>
                  <a:schemeClr val="dk1"/>
                </a:solidFill>
                <a:latin typeface="+mn-lt"/>
                <a:ea typeface="Calibri"/>
                <a:cs typeface="Calibri"/>
                <a:sym typeface="Calibri"/>
              </a:rPr>
              <a:t> </a:t>
            </a:r>
            <a:r>
              <a:rPr lang="en-US" altLang="ja-JP" sz="1800" b="1" err="1">
                <a:solidFill>
                  <a:schemeClr val="dk1"/>
                </a:solidFill>
                <a:latin typeface="+mn-lt"/>
                <a:ea typeface="Calibri"/>
                <a:cs typeface="Calibri"/>
                <a:sym typeface="Calibri"/>
              </a:rPr>
              <a:t>tham</a:t>
            </a:r>
            <a:r>
              <a:rPr lang="en-US" altLang="ja-JP" sz="1800" b="1">
                <a:solidFill>
                  <a:schemeClr val="dk1"/>
                </a:solidFill>
                <a:latin typeface="+mn-lt"/>
                <a:ea typeface="Calibri"/>
                <a:cs typeface="Calibri"/>
                <a:sym typeface="Calibri"/>
              </a:rPr>
              <a:t> </a:t>
            </a:r>
            <a:r>
              <a:rPr lang="en-US" altLang="ja-JP" sz="1800" b="1" err="1">
                <a:solidFill>
                  <a:schemeClr val="dk1"/>
                </a:solidFill>
                <a:latin typeface="+mn-lt"/>
                <a:ea typeface="Calibri"/>
                <a:cs typeface="Calibri"/>
                <a:sym typeface="Calibri"/>
              </a:rPr>
              <a:t>khảo</a:t>
            </a:r>
            <a:r>
              <a:rPr lang="ja-JP" altLang="en-US" sz="1800" b="1">
                <a:solidFill>
                  <a:schemeClr val="dk1"/>
                </a:solidFill>
                <a:latin typeface="+mn-lt"/>
                <a:ea typeface="Calibri"/>
                <a:cs typeface="Calibri"/>
                <a:sym typeface="Calibri"/>
              </a:rPr>
              <a:t>＞</a:t>
            </a:r>
            <a:endParaRPr lang="en-US" altLang="ja-JP" sz="1800" b="1">
              <a:solidFill>
                <a:schemeClr val="dk1"/>
              </a:solidFill>
              <a:latin typeface="+mn-lt"/>
              <a:ea typeface="Calibri"/>
              <a:cs typeface="Calibri"/>
              <a:sym typeface="Calibri"/>
            </a:endParaRPr>
          </a:p>
          <a:p>
            <a:pPr lvl="0"/>
            <a:endParaRPr sz="1800" b="1">
              <a:solidFill>
                <a:schemeClr val="dk1"/>
              </a:solidFill>
              <a:latin typeface="+mn-lt"/>
              <a:ea typeface="Calibri"/>
              <a:cs typeface="Calibri"/>
              <a:sym typeface="Calibri"/>
            </a:endParaRPr>
          </a:p>
          <a:p>
            <a:pPr lvl="0"/>
            <a:r>
              <a:rPr lang="vi-VN" altLang="ja-JP" sz="1800" b="1">
                <a:solidFill>
                  <a:schemeClr val="dk1"/>
                </a:solidFill>
                <a:latin typeface="+mn-lt"/>
                <a:ea typeface="Calibri"/>
                <a:cs typeface="Calibri"/>
                <a:sym typeface="Calibri"/>
              </a:rPr>
              <a:t>【Dự báo số hộ gia đình Nhật Bản 2018 (Toàn quốc) (Trung tâm nghiên cứu bảo hiểm xã hội và các vấn đề dân số quốc gia)】</a:t>
            </a:r>
            <a:endParaRPr sz="1800" b="1">
              <a:latin typeface="+mn-lt"/>
            </a:endParaRPr>
          </a:p>
          <a:p>
            <a:pPr marL="0" marR="0" lvl="0" indent="0" algn="l" rtl="0">
              <a:spcBef>
                <a:spcPts val="0"/>
              </a:spcBef>
              <a:spcAft>
                <a:spcPts val="0"/>
              </a:spcAft>
              <a:buNone/>
            </a:pPr>
            <a:r>
              <a:rPr lang="ja-JP" sz="1800" b="1">
                <a:solidFill>
                  <a:schemeClr val="dk1"/>
                </a:solidFill>
                <a:latin typeface="+mn-lt"/>
                <a:ea typeface="Calibri"/>
                <a:cs typeface="Calibri"/>
                <a:sym typeface="Calibri"/>
                <a:hlinkClick r:id="rId3"/>
              </a:rPr>
              <a:t>http://www.ipss.go.jp/pp-ajsetai/j/HPRJ2018/hprj2018_gaiyo_20180117.pdf</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sz="1800" b="1" u="sng">
              <a:solidFill>
                <a:schemeClr val="dk1"/>
              </a:solidFill>
              <a:latin typeface="+mn-lt"/>
              <a:ea typeface="Calibri"/>
              <a:cs typeface="Calibri"/>
              <a:sym typeface="Calibri"/>
            </a:endParaRPr>
          </a:p>
          <a:p>
            <a:pPr lvl="0"/>
            <a:r>
              <a:rPr lang="ja-JP" altLang="vi-VN" sz="1800" b="1">
                <a:solidFill>
                  <a:schemeClr val="dk1"/>
                </a:solidFill>
                <a:latin typeface="+mn-lt"/>
                <a:ea typeface="Calibri"/>
                <a:cs typeface="Calibri"/>
                <a:sym typeface="Calibri"/>
              </a:rPr>
              <a:t>・</a:t>
            </a:r>
            <a:r>
              <a:rPr lang="en-US" altLang="ja-JP" sz="1800" b="1" err="1">
                <a:solidFill>
                  <a:schemeClr val="dk1"/>
                </a:solidFill>
                <a:latin typeface="+mn-lt"/>
                <a:ea typeface="Calibri"/>
                <a:cs typeface="Calibri"/>
                <a:sym typeface="Calibri"/>
              </a:rPr>
              <a:t>Tranh</a:t>
            </a:r>
            <a:r>
              <a:rPr lang="en-US" altLang="ja-JP" sz="1800" b="1">
                <a:solidFill>
                  <a:schemeClr val="dk1"/>
                </a:solidFill>
                <a:latin typeface="+mn-lt"/>
                <a:ea typeface="Calibri"/>
                <a:cs typeface="Calibri"/>
                <a:sym typeface="Calibri"/>
              </a:rPr>
              <a:t> </a:t>
            </a:r>
            <a:r>
              <a:rPr lang="en-US" altLang="ja-JP" sz="1800" b="1" err="1">
                <a:solidFill>
                  <a:schemeClr val="dk1"/>
                </a:solidFill>
                <a:latin typeface="+mn-lt"/>
                <a:ea typeface="Calibri"/>
                <a:cs typeface="Calibri"/>
                <a:sym typeface="Calibri"/>
              </a:rPr>
              <a:t>và</a:t>
            </a:r>
            <a:r>
              <a:rPr lang="en-US" altLang="ja-JP" sz="1800" b="1">
                <a:solidFill>
                  <a:schemeClr val="dk1"/>
                </a:solidFill>
                <a:latin typeface="+mn-lt"/>
                <a:ea typeface="Calibri"/>
                <a:cs typeface="Calibri"/>
                <a:sym typeface="Calibri"/>
              </a:rPr>
              <a:t> </a:t>
            </a:r>
            <a:r>
              <a:rPr lang="en-US" altLang="ja-JP" sz="1800" b="1" err="1">
                <a:solidFill>
                  <a:schemeClr val="dk1"/>
                </a:solidFill>
                <a:latin typeface="+mn-lt"/>
                <a:ea typeface="Calibri"/>
                <a:cs typeface="Calibri"/>
                <a:sym typeface="Calibri"/>
              </a:rPr>
              <a:t>ảnh</a:t>
            </a:r>
            <a:r>
              <a:rPr lang="vi-VN" altLang="ja-JP" sz="1800" b="1">
                <a:solidFill>
                  <a:schemeClr val="dk1"/>
                </a:solidFill>
                <a:latin typeface="+mn-lt"/>
                <a:ea typeface="Calibri"/>
                <a:cs typeface="Calibri"/>
                <a:sym typeface="Calibri"/>
              </a:rPr>
              <a:t> minh hoạ được sử dụng từ những nguồn dưới đây</a:t>
            </a:r>
            <a:r>
              <a:rPr lang="ja-JP" altLang="vi-VN" sz="1800" b="1">
                <a:solidFill>
                  <a:schemeClr val="dk1"/>
                </a:solidFill>
                <a:latin typeface="+mn-lt"/>
                <a:ea typeface="Calibri"/>
                <a:cs typeface="Calibri"/>
                <a:sym typeface="Calibri"/>
              </a:rPr>
              <a:t>：</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r>
              <a:rPr lang="en-US" altLang="ja-JP" sz="1800" b="1">
                <a:solidFill>
                  <a:schemeClr val="dk1"/>
                </a:solidFill>
                <a:latin typeface="+mn-lt"/>
                <a:ea typeface="Calibri"/>
                <a:cs typeface="Calibri"/>
                <a:sym typeface="Calibri"/>
                <a:hlinkClick r:id="rId4"/>
              </a:rPr>
              <a:t>https://www.irasutoya.com/</a:t>
            </a:r>
            <a:r>
              <a:rPr lang="ja-JP" altLang="en-US" sz="1800" b="1">
                <a:solidFill>
                  <a:schemeClr val="dk1"/>
                </a:solidFill>
                <a:latin typeface="+mn-lt"/>
                <a:ea typeface="Calibri"/>
                <a:cs typeface="Calibri"/>
                <a:sym typeface="Calibri"/>
              </a:rPr>
              <a:t>　</a:t>
            </a:r>
            <a:r>
              <a:rPr lang="en-US" sz="1800" b="1">
                <a:solidFill>
                  <a:schemeClr val="dk1"/>
                </a:solidFill>
                <a:latin typeface="+mn-lt"/>
                <a:ea typeface="Calibri"/>
                <a:cs typeface="Calibri"/>
                <a:sym typeface="Calibri"/>
                <a:hlinkClick r:id="rId5"/>
              </a:rPr>
              <a:t>https://free-materials.com/</a:t>
            </a:r>
            <a:r>
              <a:rPr lang="ja-JP" altLang="en-US" sz="1800" b="1">
                <a:solidFill>
                  <a:schemeClr val="dk1"/>
                </a:solidFill>
                <a:latin typeface="+mn-lt"/>
                <a:ea typeface="Calibri"/>
                <a:cs typeface="Calibri"/>
                <a:sym typeface="Calibri"/>
              </a:rPr>
              <a:t>　</a:t>
            </a:r>
            <a:endParaRPr lang="en-US" altLang="ja-JP" sz="1800" b="1">
              <a:solidFill>
                <a:schemeClr val="dk1"/>
              </a:solidFill>
              <a:latin typeface="+mn-lt"/>
              <a:ea typeface="Calibri"/>
              <a:cs typeface="Calibri"/>
              <a:sym typeface="Calibri"/>
            </a:endParaRPr>
          </a:p>
          <a:p>
            <a:pPr marL="0" marR="0" lvl="0" indent="0" algn="l" rtl="0">
              <a:spcBef>
                <a:spcPts val="0"/>
              </a:spcBef>
              <a:spcAft>
                <a:spcPts val="0"/>
              </a:spcAft>
              <a:buNone/>
            </a:pPr>
            <a:r>
              <a:rPr lang="en-US" sz="1800" b="1">
                <a:solidFill>
                  <a:schemeClr val="dk1"/>
                </a:solidFill>
                <a:latin typeface="+mn-lt"/>
                <a:ea typeface="Calibri"/>
                <a:cs typeface="Calibri"/>
                <a:sym typeface="Calibri"/>
                <a:hlinkClick r:id="rId6"/>
              </a:rPr>
              <a:t>https://www.pakutaso.com/</a:t>
            </a:r>
            <a:r>
              <a:rPr lang="en-US" sz="1800" b="1">
                <a:solidFill>
                  <a:schemeClr val="dk1"/>
                </a:solidFill>
                <a:latin typeface="+mn-lt"/>
                <a:ea typeface="Calibri"/>
                <a:cs typeface="Calibri"/>
                <a:sym typeface="Calibri"/>
              </a:rPr>
              <a:t>    </a:t>
            </a:r>
            <a:r>
              <a:rPr lang="en-US" sz="1800" b="1">
                <a:solidFill>
                  <a:schemeClr val="dk1"/>
                </a:solidFill>
                <a:latin typeface="+mn-lt"/>
                <a:ea typeface="Calibri"/>
                <a:cs typeface="Calibri"/>
                <a:sym typeface="Calibri"/>
                <a:hlinkClick r:id="rId7"/>
              </a:rPr>
              <a:t>https://vi.photo-ac.com/</a:t>
            </a:r>
            <a:endParaRPr lang="en-US" sz="1800" b="1">
              <a:solidFill>
                <a:schemeClr val="dk1"/>
              </a:solidFill>
              <a:latin typeface="+mn-lt"/>
              <a:ea typeface="Calibri"/>
              <a:cs typeface="Calibri"/>
              <a:sym typeface="Calibri"/>
            </a:endParaRPr>
          </a:p>
          <a:p>
            <a:pPr marL="0" marR="0" lvl="0" indent="0" algn="l" rtl="0">
              <a:spcBef>
                <a:spcPts val="0"/>
              </a:spcBef>
              <a:spcAft>
                <a:spcPts val="0"/>
              </a:spcAft>
              <a:buNone/>
            </a:pPr>
            <a:endParaRPr lang="en-US" sz="1800" b="1">
              <a:solidFill>
                <a:schemeClr val="dk1"/>
              </a:solidFill>
              <a:latin typeface="+mn-lt"/>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マルを出すクマのキャラクター"/>
          <p:cNvPicPr preferRelativeResize="0"/>
          <p:nvPr/>
        </p:nvPicPr>
        <p:blipFill rotWithShape="1">
          <a:blip r:embed="rId3">
            <a:alphaModFix/>
          </a:blip>
          <a:srcRect/>
          <a:stretch/>
        </p:blipFill>
        <p:spPr>
          <a:xfrm>
            <a:off x="3284285" y="1578303"/>
            <a:ext cx="4207528" cy="4606783"/>
          </a:xfrm>
          <a:prstGeom prst="rect">
            <a:avLst/>
          </a:prstGeom>
          <a:noFill/>
          <a:ln>
            <a:noFill/>
          </a:ln>
        </p:spPr>
      </p:pic>
      <p:pic>
        <p:nvPicPr>
          <p:cNvPr id="98" name="Google Shape;98;p2" descr="バツを出す猫のキャラクター"/>
          <p:cNvPicPr preferRelativeResize="0"/>
          <p:nvPr/>
        </p:nvPicPr>
        <p:blipFill rotWithShape="1">
          <a:blip r:embed="rId4">
            <a:alphaModFix/>
          </a:blip>
          <a:srcRect/>
          <a:stretch/>
        </p:blipFill>
        <p:spPr>
          <a:xfrm>
            <a:off x="7393285" y="1578302"/>
            <a:ext cx="4376444" cy="4606783"/>
          </a:xfrm>
          <a:prstGeom prst="rect">
            <a:avLst/>
          </a:prstGeom>
          <a:noFill/>
          <a:ln>
            <a:noFill/>
          </a:ln>
        </p:spPr>
      </p:pic>
      <p:sp>
        <p:nvSpPr>
          <p:cNvPr id="5" name="正方形/長方形 4">
            <a:extLst>
              <a:ext uri="{FF2B5EF4-FFF2-40B4-BE49-F238E27FC236}">
                <a16:creationId xmlns:a16="http://schemas.microsoft.com/office/drawing/2014/main" id="{96F64608-5D22-40FE-8834-B5FD834A3796}"/>
              </a:ext>
            </a:extLst>
          </p:cNvPr>
          <p:cNvSpPr/>
          <p:nvPr/>
        </p:nvSpPr>
        <p:spPr>
          <a:xfrm>
            <a:off x="-38100" y="3208"/>
            <a:ext cx="3222702" cy="6854792"/>
          </a:xfrm>
          <a:prstGeom prst="rect">
            <a:avLst/>
          </a:prstGeom>
          <a:solidFill>
            <a:srgbClr val="632C0E"/>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kumimoji="1" lang="en-US" altLang="ja-JP" sz="4000" err="1">
                <a:solidFill>
                  <a:schemeClr val="bg1"/>
                </a:solidFill>
              </a:rPr>
              <a:t>Đố</a:t>
            </a:r>
            <a:r>
              <a:rPr kumimoji="1" lang="en-US" altLang="ja-JP" sz="4000">
                <a:solidFill>
                  <a:schemeClr val="bg1"/>
                </a:solidFill>
              </a:rPr>
              <a:t> </a:t>
            </a:r>
            <a:r>
              <a:rPr kumimoji="1" lang="en-US" altLang="ja-JP" sz="4000" err="1">
                <a:solidFill>
                  <a:schemeClr val="bg1"/>
                </a:solidFill>
              </a:rPr>
              <a:t>vui</a:t>
            </a:r>
            <a:r>
              <a:rPr kumimoji="1" lang="en-US" altLang="ja-JP" sz="4000">
                <a:solidFill>
                  <a:schemeClr val="bg1"/>
                </a:solidFill>
              </a:rPr>
              <a:t> </a:t>
            </a:r>
            <a:r>
              <a:rPr kumimoji="1" lang="en-US" altLang="ja-JP" sz="4000" err="1">
                <a:solidFill>
                  <a:schemeClr val="bg1"/>
                </a:solidFill>
              </a:rPr>
              <a:t>về</a:t>
            </a:r>
            <a:r>
              <a:rPr kumimoji="1" lang="en-US" altLang="ja-JP" sz="4000">
                <a:solidFill>
                  <a:schemeClr val="bg1"/>
                </a:solidFill>
              </a:rPr>
              <a:t> </a:t>
            </a:r>
            <a:r>
              <a:rPr kumimoji="1" lang="en-US" altLang="ja-JP" sz="4000" err="1">
                <a:solidFill>
                  <a:schemeClr val="bg1"/>
                </a:solidFill>
              </a:rPr>
              <a:t>mua</a:t>
            </a:r>
            <a:r>
              <a:rPr kumimoji="1" lang="en-US" altLang="ja-JP" sz="4000">
                <a:solidFill>
                  <a:schemeClr val="bg1"/>
                </a:solidFill>
              </a:rPr>
              <a:t> </a:t>
            </a:r>
            <a:r>
              <a:rPr kumimoji="1" lang="en-US" altLang="ja-JP" sz="4000" err="1">
                <a:solidFill>
                  <a:schemeClr val="bg1"/>
                </a:solidFill>
              </a:rPr>
              <a:t>sắm</a:t>
            </a:r>
            <a:endParaRPr kumimoji="1" lang="en-US" altLang="ja-JP" sz="4000">
              <a:solidFill>
                <a:schemeClr val="bg1"/>
              </a:solidFill>
            </a:endParaRPr>
          </a:p>
        </p:txBody>
      </p:sp>
      <p:sp>
        <p:nvSpPr>
          <p:cNvPr id="6" name="正方形/長方形 5">
            <a:extLst>
              <a:ext uri="{FF2B5EF4-FFF2-40B4-BE49-F238E27FC236}">
                <a16:creationId xmlns:a16="http://schemas.microsoft.com/office/drawing/2014/main" id="{991BDFB5-1664-4372-9752-6D399899F055}"/>
              </a:ext>
            </a:extLst>
          </p:cNvPr>
          <p:cNvSpPr/>
          <p:nvPr/>
        </p:nvSpPr>
        <p:spPr>
          <a:xfrm>
            <a:off x="1224381" y="1980000"/>
            <a:ext cx="697739" cy="70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tx1"/>
                </a:solidFill>
              </a:rPr>
              <a:t>３</a:t>
            </a:r>
          </a:p>
        </p:txBody>
      </p:sp>
    </p:spTree>
    <p:extLst>
      <p:ext uri="{BB962C8B-B14F-4D97-AF65-F5344CB8AC3E}">
        <p14:creationId xmlns:p14="http://schemas.microsoft.com/office/powerpoint/2010/main" val="32315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3" descr="ロッカーに荷物をしまう人のイラスト（女性）"/>
          <p:cNvPicPr preferRelativeResize="0"/>
          <p:nvPr/>
        </p:nvPicPr>
        <p:blipFill rotWithShape="1">
          <a:blip r:embed="rId3">
            <a:alphaModFix/>
          </a:blip>
          <a:srcRect/>
          <a:stretch/>
        </p:blipFill>
        <p:spPr>
          <a:xfrm>
            <a:off x="3010114" y="1102270"/>
            <a:ext cx="6173860" cy="5818340"/>
          </a:xfrm>
          <a:prstGeom prst="rect">
            <a:avLst/>
          </a:prstGeom>
          <a:noFill/>
          <a:ln>
            <a:noFill/>
          </a:ln>
        </p:spPr>
      </p:pic>
      <p:pic>
        <p:nvPicPr>
          <p:cNvPr id="105" name="Google Shape;105;p3"/>
          <p:cNvPicPr preferRelativeResize="0"/>
          <p:nvPr/>
        </p:nvPicPr>
        <p:blipFill rotWithShape="1">
          <a:blip r:embed="rId4">
            <a:alphaModFix/>
          </a:blip>
          <a:srcRect/>
          <a:stretch/>
        </p:blipFill>
        <p:spPr>
          <a:xfrm>
            <a:off x="5781516" y="1765112"/>
            <a:ext cx="2999492" cy="3005588"/>
          </a:xfrm>
          <a:prstGeom prst="rect">
            <a:avLst/>
          </a:prstGeom>
          <a:noFill/>
          <a:ln>
            <a:noFill/>
          </a:ln>
        </p:spPr>
      </p:pic>
      <p:sp>
        <p:nvSpPr>
          <p:cNvPr id="5" name="テキスト ボックス 4">
            <a:extLst>
              <a:ext uri="{FF2B5EF4-FFF2-40B4-BE49-F238E27FC236}">
                <a16:creationId xmlns:a16="http://schemas.microsoft.com/office/drawing/2014/main" id="{F3311354-FCF7-40D3-B4F3-6C453E18162D}"/>
              </a:ext>
            </a:extLst>
          </p:cNvPr>
          <p:cNvSpPr txBox="1"/>
          <p:nvPr/>
        </p:nvSpPr>
        <p:spPr>
          <a:xfrm>
            <a:off x="2088" y="25052"/>
            <a:ext cx="12189912" cy="1077218"/>
          </a:xfrm>
          <a:prstGeom prst="rect">
            <a:avLst/>
          </a:prstGeom>
          <a:solidFill>
            <a:srgbClr val="632C0E"/>
          </a:solidFill>
        </p:spPr>
        <p:txBody>
          <a:bodyPr wrap="square">
            <a:spAutoFit/>
          </a:bodyPr>
          <a:lstStyle/>
          <a:p>
            <a:r>
              <a:rPr lang="en-US" altLang="ja-JP" sz="3200" b="1">
                <a:solidFill>
                  <a:schemeClr val="bg1"/>
                </a:solidFill>
              </a:rPr>
              <a:t>1) </a:t>
            </a:r>
            <a:r>
              <a:rPr lang="vi-VN" altLang="ja-JP" sz="3200" b="1">
                <a:solidFill>
                  <a:schemeClr val="bg1"/>
                </a:solidFill>
              </a:rPr>
              <a:t>Trước khi vào siêu thị ở Nhật, khách hàng phải cho túi xách vào tủ để đồ. </a:t>
            </a:r>
            <a:endParaRPr lang="ja-JP"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p:nvPr/>
        </p:nvSpPr>
        <p:spPr>
          <a:xfrm>
            <a:off x="8017565" y="1086678"/>
            <a:ext cx="1166192" cy="194807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4"/>
          <p:cNvSpPr/>
          <p:nvPr/>
        </p:nvSpPr>
        <p:spPr>
          <a:xfrm>
            <a:off x="8334234" y="2961565"/>
            <a:ext cx="457199" cy="66740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
          <p:cNvSpPr/>
          <p:nvPr/>
        </p:nvSpPr>
        <p:spPr>
          <a:xfrm>
            <a:off x="8703464" y="2683861"/>
            <a:ext cx="450971" cy="791795"/>
          </a:xfrm>
          <a:prstGeom prst="parallelogram">
            <a:avLst>
              <a:gd name="adj" fmla="val 25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4" name="Google Shape;114;p4"/>
          <p:cNvPicPr preferRelativeResize="0"/>
          <p:nvPr/>
        </p:nvPicPr>
        <p:blipFill rotWithShape="1">
          <a:blip r:embed="rId3" cstate="screen">
            <a:alphaModFix/>
            <a:extLst>
              <a:ext uri="{28A0092B-C50C-407E-A947-70E740481C1C}">
                <a14:useLocalDpi xmlns:a14="http://schemas.microsoft.com/office/drawing/2010/main"/>
              </a:ext>
            </a:extLst>
          </a:blip>
          <a:srcRect b="8358"/>
          <a:stretch/>
        </p:blipFill>
        <p:spPr>
          <a:xfrm>
            <a:off x="3472809" y="803757"/>
            <a:ext cx="6060488" cy="5772406"/>
          </a:xfrm>
          <a:prstGeom prst="rect">
            <a:avLst/>
          </a:prstGeom>
          <a:noFill/>
          <a:ln>
            <a:noFill/>
          </a:ln>
        </p:spPr>
      </p:pic>
      <p:sp>
        <p:nvSpPr>
          <p:cNvPr id="115" name="Google Shape;115;p4"/>
          <p:cNvSpPr/>
          <p:nvPr/>
        </p:nvSpPr>
        <p:spPr>
          <a:xfrm>
            <a:off x="6503053" y="1555525"/>
            <a:ext cx="3662360" cy="3552668"/>
          </a:xfrm>
          <a:prstGeom prst="ellipse">
            <a:avLst/>
          </a:prstGeom>
          <a:noFill/>
          <a:ln w="381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テキスト ボックス 8">
            <a:extLst>
              <a:ext uri="{FF2B5EF4-FFF2-40B4-BE49-F238E27FC236}">
                <a16:creationId xmlns:a16="http://schemas.microsoft.com/office/drawing/2014/main" id="{8AE138B2-57C3-4A5B-B87B-71AD1EF5F3D1}"/>
              </a:ext>
            </a:extLst>
          </p:cNvPr>
          <p:cNvSpPr txBox="1"/>
          <p:nvPr/>
        </p:nvSpPr>
        <p:spPr>
          <a:xfrm>
            <a:off x="2088" y="21474"/>
            <a:ext cx="12189912" cy="1077218"/>
          </a:xfrm>
          <a:prstGeom prst="rect">
            <a:avLst/>
          </a:prstGeom>
          <a:solidFill>
            <a:srgbClr val="632C0E"/>
          </a:solidFill>
        </p:spPr>
        <p:txBody>
          <a:bodyPr wrap="square">
            <a:spAutoFit/>
          </a:bodyPr>
          <a:lstStyle/>
          <a:p>
            <a:r>
              <a:rPr lang="en-US" altLang="ja-JP" sz="3200" b="1">
                <a:solidFill>
                  <a:schemeClr val="bg1"/>
                </a:solidFill>
              </a:rPr>
              <a:t>2)</a:t>
            </a:r>
            <a:r>
              <a:rPr lang="vi-VN" altLang="ja-JP" sz="3200" b="1">
                <a:solidFill>
                  <a:schemeClr val="bg1"/>
                </a:solidFill>
              </a:rPr>
              <a:t> Ở Nhật có những quầy tính tiền mà người mua có thể tự thanh toán bằng máy.</a:t>
            </a:r>
            <a:endParaRPr lang="ja-JP"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descr="カット野菜のイラスト"/>
          <p:cNvPicPr preferRelativeResize="0"/>
          <p:nvPr/>
        </p:nvPicPr>
        <p:blipFill rotWithShape="1">
          <a:blip r:embed="rId3">
            <a:alphaModFix/>
          </a:blip>
          <a:srcRect/>
          <a:stretch/>
        </p:blipFill>
        <p:spPr>
          <a:xfrm>
            <a:off x="6871250" y="1340285"/>
            <a:ext cx="4915742" cy="5148197"/>
          </a:xfrm>
          <a:prstGeom prst="rect">
            <a:avLst/>
          </a:prstGeom>
          <a:noFill/>
          <a:ln>
            <a:noFill/>
          </a:ln>
        </p:spPr>
      </p:pic>
      <p:pic>
        <p:nvPicPr>
          <p:cNvPr id="122" name="Google Shape;122;p5" descr="乱切りのイラスト（野菜の切り方）"/>
          <p:cNvPicPr preferRelativeResize="0"/>
          <p:nvPr/>
        </p:nvPicPr>
        <p:blipFill rotWithShape="1">
          <a:blip r:embed="rId4">
            <a:alphaModFix/>
          </a:blip>
          <a:srcRect/>
          <a:stretch/>
        </p:blipFill>
        <p:spPr>
          <a:xfrm>
            <a:off x="897470" y="1761024"/>
            <a:ext cx="2622547" cy="2599865"/>
          </a:xfrm>
          <a:prstGeom prst="rect">
            <a:avLst/>
          </a:prstGeom>
          <a:noFill/>
          <a:ln>
            <a:noFill/>
          </a:ln>
        </p:spPr>
      </p:pic>
      <p:pic>
        <p:nvPicPr>
          <p:cNvPr id="123" name="Google Shape;123;p5" descr="くし形切りのイラスト（野菜の切り方）"/>
          <p:cNvPicPr preferRelativeResize="0"/>
          <p:nvPr/>
        </p:nvPicPr>
        <p:blipFill rotWithShape="1">
          <a:blip r:embed="rId5">
            <a:alphaModFix/>
          </a:blip>
          <a:srcRect/>
          <a:stretch/>
        </p:blipFill>
        <p:spPr>
          <a:xfrm>
            <a:off x="897472" y="3944385"/>
            <a:ext cx="2451362" cy="2430160"/>
          </a:xfrm>
          <a:prstGeom prst="rect">
            <a:avLst/>
          </a:prstGeom>
          <a:noFill/>
          <a:ln>
            <a:noFill/>
          </a:ln>
        </p:spPr>
      </p:pic>
      <p:pic>
        <p:nvPicPr>
          <p:cNvPr id="124" name="Google Shape;124;p5" descr="ざく切りのイラスト（野菜の切り方）"/>
          <p:cNvPicPr preferRelativeResize="0"/>
          <p:nvPr/>
        </p:nvPicPr>
        <p:blipFill rotWithShape="1">
          <a:blip r:embed="rId6">
            <a:alphaModFix/>
          </a:blip>
          <a:srcRect/>
          <a:stretch/>
        </p:blipFill>
        <p:spPr>
          <a:xfrm>
            <a:off x="3017938" y="2822031"/>
            <a:ext cx="2503673" cy="2482019"/>
          </a:xfrm>
          <a:prstGeom prst="rect">
            <a:avLst/>
          </a:prstGeom>
          <a:noFill/>
          <a:ln>
            <a:noFill/>
          </a:ln>
        </p:spPr>
      </p:pic>
      <p:sp>
        <p:nvSpPr>
          <p:cNvPr id="125" name="Google Shape;125;p5"/>
          <p:cNvSpPr/>
          <p:nvPr/>
        </p:nvSpPr>
        <p:spPr>
          <a:xfrm>
            <a:off x="5642713" y="3577869"/>
            <a:ext cx="1495042" cy="1782928"/>
          </a:xfrm>
          <a:prstGeom prst="rightArrow">
            <a:avLst>
              <a:gd name="adj1" fmla="val 50000"/>
              <a:gd name="adj2" fmla="val 50000"/>
            </a:avLst>
          </a:prstGeom>
          <a:solidFill>
            <a:srgbClr val="A8D08C"/>
          </a:solidFill>
          <a:ln w="12700" cap="flat" cmpd="sng">
            <a:solidFill>
              <a:srgbClr val="C4E0B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5"/>
          <p:cNvSpPr/>
          <p:nvPr/>
        </p:nvSpPr>
        <p:spPr>
          <a:xfrm>
            <a:off x="7468355" y="2208775"/>
            <a:ext cx="3662360" cy="3552668"/>
          </a:xfrm>
          <a:prstGeom prst="ellipse">
            <a:avLst/>
          </a:prstGeom>
          <a:noFill/>
          <a:ln w="381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テキスト ボックス 8">
            <a:extLst>
              <a:ext uri="{FF2B5EF4-FFF2-40B4-BE49-F238E27FC236}">
                <a16:creationId xmlns:a16="http://schemas.microsoft.com/office/drawing/2014/main" id="{2C9A7B72-788D-4915-B7EC-D896B3FBD7C2}"/>
              </a:ext>
            </a:extLst>
          </p:cNvPr>
          <p:cNvSpPr txBox="1"/>
          <p:nvPr/>
        </p:nvSpPr>
        <p:spPr>
          <a:xfrm>
            <a:off x="2088" y="25052"/>
            <a:ext cx="12189912" cy="584775"/>
          </a:xfrm>
          <a:prstGeom prst="rect">
            <a:avLst/>
          </a:prstGeom>
          <a:solidFill>
            <a:srgbClr val="632C0E"/>
          </a:solidFill>
        </p:spPr>
        <p:txBody>
          <a:bodyPr wrap="square">
            <a:spAutoFit/>
          </a:bodyPr>
          <a:lstStyle/>
          <a:p>
            <a:r>
              <a:rPr lang="en-US" altLang="ja-JP" sz="3200" b="1">
                <a:solidFill>
                  <a:schemeClr val="bg1"/>
                </a:solidFill>
              </a:rPr>
              <a:t>3) </a:t>
            </a:r>
            <a:r>
              <a:rPr lang="en-US" altLang="ja-JP" sz="3200" b="1" err="1">
                <a:solidFill>
                  <a:schemeClr val="bg1"/>
                </a:solidFill>
              </a:rPr>
              <a:t>Siêu</a:t>
            </a:r>
            <a:r>
              <a:rPr lang="en-US" altLang="ja-JP" sz="3200" b="1">
                <a:solidFill>
                  <a:schemeClr val="bg1"/>
                </a:solidFill>
              </a:rPr>
              <a:t> </a:t>
            </a:r>
            <a:r>
              <a:rPr lang="en-US" altLang="ja-JP" sz="3200" b="1" err="1">
                <a:solidFill>
                  <a:schemeClr val="bg1"/>
                </a:solidFill>
              </a:rPr>
              <a:t>thị</a:t>
            </a:r>
            <a:r>
              <a:rPr lang="en-US" altLang="ja-JP" sz="3200" b="1">
                <a:solidFill>
                  <a:schemeClr val="bg1"/>
                </a:solidFill>
              </a:rPr>
              <a:t> ở </a:t>
            </a:r>
            <a:r>
              <a:rPr lang="en-US" altLang="ja-JP" sz="3200" b="1" err="1">
                <a:solidFill>
                  <a:schemeClr val="bg1"/>
                </a:solidFill>
              </a:rPr>
              <a:t>Nhật</a:t>
            </a:r>
            <a:r>
              <a:rPr lang="en-US" altLang="ja-JP" sz="3200" b="1">
                <a:solidFill>
                  <a:schemeClr val="bg1"/>
                </a:solidFill>
              </a:rPr>
              <a:t> </a:t>
            </a:r>
            <a:r>
              <a:rPr lang="en-US" altLang="ja-JP" sz="3200" b="1" err="1">
                <a:solidFill>
                  <a:schemeClr val="bg1"/>
                </a:solidFill>
              </a:rPr>
              <a:t>có</a:t>
            </a:r>
            <a:r>
              <a:rPr lang="en-US" altLang="ja-JP" sz="3200" b="1">
                <a:solidFill>
                  <a:schemeClr val="bg1"/>
                </a:solidFill>
              </a:rPr>
              <a:t> </a:t>
            </a:r>
            <a:r>
              <a:rPr lang="en-US" altLang="ja-JP" sz="3200" b="1" err="1">
                <a:solidFill>
                  <a:schemeClr val="bg1"/>
                </a:solidFill>
              </a:rPr>
              <a:t>bán</a:t>
            </a:r>
            <a:r>
              <a:rPr lang="en-US" altLang="ja-JP" sz="3200" b="1">
                <a:solidFill>
                  <a:schemeClr val="bg1"/>
                </a:solidFill>
              </a:rPr>
              <a:t> </a:t>
            </a:r>
            <a:r>
              <a:rPr lang="en-US" altLang="ja-JP" sz="3200" b="1" err="1">
                <a:solidFill>
                  <a:schemeClr val="bg1"/>
                </a:solidFill>
              </a:rPr>
              <a:t>rau</a:t>
            </a:r>
            <a:r>
              <a:rPr lang="en-US" altLang="ja-JP" sz="3200" b="1">
                <a:solidFill>
                  <a:schemeClr val="bg1"/>
                </a:solidFill>
              </a:rPr>
              <a:t> </a:t>
            </a:r>
            <a:r>
              <a:rPr lang="en-US" altLang="ja-JP" sz="3200" b="1" err="1">
                <a:solidFill>
                  <a:schemeClr val="bg1"/>
                </a:solidFill>
              </a:rPr>
              <a:t>cắt</a:t>
            </a:r>
            <a:r>
              <a:rPr lang="en-US" altLang="ja-JP" sz="3200" b="1">
                <a:solidFill>
                  <a:schemeClr val="bg1"/>
                </a:solidFill>
              </a:rPr>
              <a:t> </a:t>
            </a:r>
            <a:r>
              <a:rPr lang="en-US" altLang="ja-JP" sz="3200" b="1" err="1">
                <a:solidFill>
                  <a:schemeClr val="bg1"/>
                </a:solidFill>
              </a:rPr>
              <a:t>sẵn</a:t>
            </a:r>
            <a:r>
              <a:rPr lang="en-US" altLang="ja-JP" sz="3200" b="1">
                <a:solidFill>
                  <a:schemeClr val="bg1"/>
                </a:solidFill>
              </a:rPr>
              <a:t>. </a:t>
            </a:r>
            <a:endParaRPr lang="ja-JP" altLang="en-US" sz="32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56</Slides>
  <Notes>56</Notes>
  <HiddenSlides>0</HiddenSlide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Office テーマ</vt:lpstr>
      <vt:lpstr>1_Office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Rikako Arakaki</dc:creator>
  <cp:revision>1</cp:revision>
  <dcterms:created xsi:type="dcterms:W3CDTF">2020-02-14T08:23:57Z</dcterms:created>
  <dcterms:modified xsi:type="dcterms:W3CDTF">2024-06-19T02:25:08Z</dcterms:modified>
</cp:coreProperties>
</file>